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7" autoAdjust="0"/>
    <p:restoredTop sz="94660"/>
  </p:normalViewPr>
  <p:slideViewPr>
    <p:cSldViewPr snapToGrid="0">
      <p:cViewPr varScale="1">
        <p:scale>
          <a:sx n="44" d="100"/>
          <a:sy n="44" d="100"/>
        </p:scale>
        <p:origin x="42" y="1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D49D76-857E-4F4C-B8B7-8343E63931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CC7B464-45E7-4139-948E-9D7E6093BE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A37F11-86FD-49D3-A2E2-68012FACA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FE02C-6951-4A24-9F91-644F60701F4E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E3F4D6-CC35-4407-9B8E-D20A8B25B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7A772C-C6C2-4EB4-B830-169DC487A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143F-073C-4DAB-B3B4-30D2D9188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3779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530A28-D18D-427E-883F-564125944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541914F-723A-421D-BBB2-C3347319F9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DE4098-DE48-4F40-A3D2-DFE68A2B7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FE02C-6951-4A24-9F91-644F60701F4E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282B4E-166A-4F49-A7A2-9B3E4970D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F9492F-1C8C-42A6-954A-0AEF4BDF9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143F-073C-4DAB-B3B4-30D2D9188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8931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38FB92E-02A3-4EB2-9B29-4860D37D39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4E2997C-04D7-4A03-9318-4DF8DDD7FE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F92BB6-5B7F-4436-9DB4-55E3D3B4C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FE02C-6951-4A24-9F91-644F60701F4E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A30E15-B6EA-45E5-A6A8-EC43C6CCC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1BC740-E029-4671-AB89-B1F338FA6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143F-073C-4DAB-B3B4-30D2D9188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0956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778714-C7DB-4350-88E3-1092D4157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54FF86-E840-4AD7-81F3-00BDF76B5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C3872D-19D6-4E16-B8BB-097066584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FE02C-6951-4A24-9F91-644F60701F4E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BA36D8-5010-4A42-961D-D5A5A9311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E8186B-149B-4129-A59B-DE399116D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143F-073C-4DAB-B3B4-30D2D9188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4215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D6392B-A8C2-4CCB-BC46-94D30CEB7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9E298A-23AA-47CF-95AC-D0437FA1A6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1194FA-5DE6-4CFB-8B16-84108029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FE02C-6951-4A24-9F91-644F60701F4E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5A26EB-84D3-4013-8825-C19B0339F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970902-C9EE-4295-BB10-945BBD3F1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143F-073C-4DAB-B3B4-30D2D9188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028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AC8759-FA15-4103-9655-C11DF8A75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34E62B-E413-42CB-9A26-3A1EDB3117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580EEF-D707-404D-9A4B-EC27D4858A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4C947C-7F5D-477F-88FA-BDB9F1BB9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FE02C-6951-4A24-9F91-644F60701F4E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18E93F-96C3-49C3-9DEF-C6C1D4297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72D9DC-220F-4B95-9E2C-66A45E7B7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143F-073C-4DAB-B3B4-30D2D9188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587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B2D286-6C9B-4501-9465-2F0F984C5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B0CFFB-BE2F-4281-BC66-45DD946EAF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43767B-2841-4768-9CA0-4854DFEDD6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47CEA94-785A-4CD4-98F6-D7EBD54CB0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E973DAA-950F-4911-B79B-B6A8C3F3C1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05B853E-92BB-4B47-A33D-8402D97E4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FE02C-6951-4A24-9F91-644F60701F4E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9C0A029-2B92-4183-AEC8-5B6A9DD9D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B197918-DDA0-4AD2-A59D-0014E2FFE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143F-073C-4DAB-B3B4-30D2D9188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319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A3C44B-BF64-4D39-A248-C05715BBB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ED81E27-1735-4880-99BF-582B6D26C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FE02C-6951-4A24-9F91-644F60701F4E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5699A70-64CA-4B6C-B292-18CAB867E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D5E2844-D65A-4EC4-8619-79C0EA217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143F-073C-4DAB-B3B4-30D2D9188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242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6177819-58B3-4062-9B23-15F474E07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FE02C-6951-4A24-9F91-644F60701F4E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E91EA69-FC92-47A6-91EB-BB431106D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CB268CB-1DB2-4EC6-BEFC-8211EB4AF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143F-073C-4DAB-B3B4-30D2D9188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6500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3DF827-055B-4478-BF4A-674883DFC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37DA33-8D1D-4824-93E4-023097840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9E317E-A3E9-44B7-B137-7F84899254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262D6B-ECF7-47AE-80C9-19113950F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FE02C-6951-4A24-9F91-644F60701F4E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C94561-C329-44F6-B854-1AADB03D0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847FF8-B449-4BE3-8A80-76D85D175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143F-073C-4DAB-B3B4-30D2D9188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313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6CD2F8-984F-40EB-8BFF-B63F45ED1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19A991C-7F05-442E-BF88-F3A625CD00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14F8AE-D4E4-46D8-AE3A-59ADDD81A3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29B8CD-8906-4B6E-85F6-E9C1368CA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FE02C-6951-4A24-9F91-644F60701F4E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C144B2-6E8C-4F7A-8C07-6A2A6C8F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329192-54D5-4798-8716-1CADAF0C1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143F-073C-4DAB-B3B4-30D2D9188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031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54ABB68-0A62-47E2-985F-A590B428E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C7BDEC-85D2-46B3-A192-C5FD6A721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A19D27-CEFF-4AB8-A0BD-F378507EC2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EFE02C-6951-4A24-9F91-644F60701F4E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7C4F9B-5D74-4D59-91FE-42FDF23687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DD7D0B-D30E-47BF-BE5E-89CBDF4D1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78143F-073C-4DAB-B3B4-30D2D9188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655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3224C753-06C5-444F-A172-3C6379BAA5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329687"/>
              </p:ext>
            </p:extLst>
          </p:nvPr>
        </p:nvGraphicFramePr>
        <p:xfrm>
          <a:off x="638629" y="654351"/>
          <a:ext cx="8127999" cy="3416905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41096882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82819286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830808436"/>
                    </a:ext>
                  </a:extLst>
                </a:gridCol>
              </a:tblGrid>
              <a:tr h="6833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쓰레드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시간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(ms)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결과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0738120"/>
                  </a:ext>
                </a:extLst>
              </a:tr>
              <a:tr h="6833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r>
                        <a:rPr lang="ko-KR" altLang="en-US"/>
                        <a:t>개</a:t>
                      </a:r>
                      <a:endParaRPr lang="en-US" altLang="ko-K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43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10000000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1373988"/>
                  </a:ext>
                </a:extLst>
              </a:tr>
              <a:tr h="6833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r>
                        <a:rPr lang="ko-KR" altLang="en-US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108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5986002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0458616"/>
                  </a:ext>
                </a:extLst>
              </a:tr>
              <a:tr h="6833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r>
                        <a:rPr lang="ko-KR" altLang="en-US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104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3176566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5777393"/>
                  </a:ext>
                </a:extLst>
              </a:tr>
              <a:tr h="6833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</a:t>
                      </a:r>
                      <a:r>
                        <a:rPr lang="ko-KR" altLang="en-US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97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2665772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335703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A7BDBCA-B22C-4194-8E7D-197C28900707}"/>
              </a:ext>
            </a:extLst>
          </p:cNvPr>
          <p:cNvSpPr txBox="1"/>
          <p:nvPr/>
        </p:nvSpPr>
        <p:spPr>
          <a:xfrm>
            <a:off x="638629" y="4071256"/>
            <a:ext cx="8127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&lt;No Lock&gt;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813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3224C753-06C5-444F-A172-3C6379BAA5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454065"/>
              </p:ext>
            </p:extLst>
          </p:nvPr>
        </p:nvGraphicFramePr>
        <p:xfrm>
          <a:off x="638629" y="654351"/>
          <a:ext cx="8127999" cy="3416905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41096882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82819286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830808436"/>
                    </a:ext>
                  </a:extLst>
                </a:gridCol>
              </a:tblGrid>
              <a:tr h="6833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쓰레드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시간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(ms)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결과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0738120"/>
                  </a:ext>
                </a:extLst>
              </a:tr>
              <a:tr h="6833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r>
                        <a:rPr lang="ko-KR" altLang="en-US"/>
                        <a:t>개</a:t>
                      </a:r>
                      <a:endParaRPr lang="en-US" altLang="ko-K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119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10000000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1373988"/>
                  </a:ext>
                </a:extLst>
              </a:tr>
              <a:tr h="6833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r>
                        <a:rPr lang="ko-KR" altLang="en-US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108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10000000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0458616"/>
                  </a:ext>
                </a:extLst>
              </a:tr>
              <a:tr h="6833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r>
                        <a:rPr lang="ko-KR" altLang="en-US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124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10000000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5777393"/>
                  </a:ext>
                </a:extLst>
              </a:tr>
              <a:tr h="6833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</a:t>
                      </a:r>
                      <a:r>
                        <a:rPr lang="ko-KR" altLang="en-US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175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10000000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335703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A7BDBCA-B22C-4194-8E7D-197C28900707}"/>
              </a:ext>
            </a:extLst>
          </p:cNvPr>
          <p:cNvSpPr txBox="1"/>
          <p:nvPr/>
        </p:nvSpPr>
        <p:spPr>
          <a:xfrm>
            <a:off x="638629" y="4071256"/>
            <a:ext cx="8127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&lt;With mutex&gt;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354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3224C753-06C5-444F-A172-3C6379BAA5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7486767"/>
              </p:ext>
            </p:extLst>
          </p:nvPr>
        </p:nvGraphicFramePr>
        <p:xfrm>
          <a:off x="638629" y="654351"/>
          <a:ext cx="8127999" cy="3416905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41096882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82819286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830808436"/>
                    </a:ext>
                  </a:extLst>
                </a:gridCol>
              </a:tblGrid>
              <a:tr h="6833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쓰레드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시간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(ms)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결과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0738120"/>
                  </a:ext>
                </a:extLst>
              </a:tr>
              <a:tr h="6833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r>
                        <a:rPr lang="ko-KR" altLang="en-US"/>
                        <a:t>개</a:t>
                      </a:r>
                      <a:endParaRPr lang="en-US" altLang="ko-K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138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10000000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1373988"/>
                  </a:ext>
                </a:extLst>
              </a:tr>
              <a:tr h="6833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r>
                        <a:rPr lang="ko-KR" altLang="en-US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1958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10000000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0458616"/>
                  </a:ext>
                </a:extLst>
              </a:tr>
              <a:tr h="6833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r>
                        <a:rPr lang="ko-KR" altLang="en-US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1760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10000000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5777393"/>
                  </a:ext>
                </a:extLst>
              </a:tr>
              <a:tr h="6833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</a:t>
                      </a:r>
                      <a:r>
                        <a:rPr lang="ko-KR" altLang="en-US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4319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10000000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335703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A7BDBCA-B22C-4194-8E7D-197C28900707}"/>
              </a:ext>
            </a:extLst>
          </p:cNvPr>
          <p:cNvSpPr txBox="1"/>
          <p:nvPr/>
        </p:nvSpPr>
        <p:spPr>
          <a:xfrm>
            <a:off x="638629" y="4071256"/>
            <a:ext cx="8127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&lt;</a:t>
            </a:r>
            <a:r>
              <a:rPr lang="ko-KR" altLang="en-US"/>
              <a:t>빵집 알고리즘</a:t>
            </a:r>
            <a:r>
              <a:rPr lang="en-US" altLang="ko-KR"/>
              <a:t>&gt;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890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A7BDBCA-B22C-4194-8E7D-197C28900707}"/>
              </a:ext>
            </a:extLst>
          </p:cNvPr>
          <p:cNvSpPr txBox="1"/>
          <p:nvPr/>
        </p:nvSpPr>
        <p:spPr>
          <a:xfrm>
            <a:off x="638629" y="4071256"/>
            <a:ext cx="8127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&lt;</a:t>
            </a:r>
            <a:r>
              <a:rPr lang="ko-KR" altLang="en-US"/>
              <a:t>빵집 알고리즘</a:t>
            </a:r>
            <a:r>
              <a:rPr lang="en-US" altLang="ko-KR"/>
              <a:t>&gt;</a:t>
            </a:r>
            <a:endParaRPr lang="ko-KR" altLang="en-US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2080671F-9281-426D-9D0D-5EE282A5DF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630050"/>
              </p:ext>
            </p:extLst>
          </p:nvPr>
        </p:nvGraphicFramePr>
        <p:xfrm>
          <a:off x="428367" y="197708"/>
          <a:ext cx="8128000" cy="62636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85871334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5256116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8525838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430990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쓰레드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시간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(ms)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결과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2652350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No Lock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r>
                        <a:rPr lang="ko-KR" altLang="en-US"/>
                        <a:t>개</a:t>
                      </a:r>
                      <a:endParaRPr lang="en-US" altLang="ko-K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43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10000000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023131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r>
                        <a:rPr lang="ko-KR" altLang="en-US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108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5986002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401260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r>
                        <a:rPr lang="ko-KR" altLang="en-US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104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3176566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93668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</a:t>
                      </a:r>
                      <a:r>
                        <a:rPr lang="ko-KR" altLang="en-US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97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2665772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348954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With Mutex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r>
                        <a:rPr lang="ko-KR" altLang="en-US"/>
                        <a:t>개</a:t>
                      </a:r>
                      <a:endParaRPr lang="en-US" altLang="ko-K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119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10000000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172522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r>
                        <a:rPr lang="ko-KR" altLang="en-US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108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10000000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0393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r>
                        <a:rPr lang="ko-KR" altLang="en-US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124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10000000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650671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</a:t>
                      </a:r>
                      <a:r>
                        <a:rPr lang="ko-KR" altLang="en-US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175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10000000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9718984"/>
                  </a:ext>
                </a:extLst>
              </a:tr>
              <a:tr h="185420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빵집 알고리즘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r>
                        <a:rPr lang="ko-KR" altLang="en-US"/>
                        <a:t>개</a:t>
                      </a:r>
                      <a:endParaRPr lang="en-US" altLang="ko-K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138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10000000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6771921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r>
                        <a:rPr lang="ko-KR" altLang="en-US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1958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10000000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4434173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r>
                        <a:rPr lang="ko-KR" altLang="en-US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1760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10000000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582266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</a:t>
                      </a:r>
                      <a:r>
                        <a:rPr lang="ko-KR" altLang="en-US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4319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10000000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764186"/>
                  </a:ext>
                </a:extLst>
              </a:tr>
              <a:tr h="185420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CAS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r>
                        <a:rPr lang="ko-KR" altLang="en-US"/>
                        <a:t>개</a:t>
                      </a:r>
                      <a:endParaRPr lang="en-US" altLang="ko-K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/>
                        <a:t>56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/>
                        <a:t>10000000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126475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r>
                        <a:rPr lang="ko-KR" altLang="en-US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/>
                        <a:t>399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/>
                        <a:t>10000000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3122134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r>
                        <a:rPr lang="ko-KR" altLang="en-US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/>
                        <a:t>719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/>
                        <a:t>10000000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8542255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</a:t>
                      </a:r>
                      <a:r>
                        <a:rPr lang="ko-KR" altLang="en-US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/>
                        <a:t>2778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/>
                        <a:t>10000000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96238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2141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159</Words>
  <Application>Microsoft Office PowerPoint</Application>
  <PresentationFormat>와이드스크린</PresentationFormat>
  <Paragraphs>104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 종현</dc:creator>
  <cp:lastModifiedBy>임 종현</cp:lastModifiedBy>
  <cp:revision>3</cp:revision>
  <dcterms:created xsi:type="dcterms:W3CDTF">2021-09-30T16:03:43Z</dcterms:created>
  <dcterms:modified xsi:type="dcterms:W3CDTF">2021-10-03T22:11:54Z</dcterms:modified>
</cp:coreProperties>
</file>