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91" r:id="rId4"/>
    <p:sldId id="293" r:id="rId5"/>
    <p:sldId id="292" r:id="rId6"/>
    <p:sldId id="294" r:id="rId7"/>
    <p:sldId id="295" r:id="rId8"/>
    <p:sldId id="287" r:id="rId9"/>
    <p:sldId id="289" r:id="rId10"/>
    <p:sldId id="266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 종현" initials="임종" lastIdx="1" clrIdx="0">
    <p:extLst>
      <p:ext uri="{19B8F6BF-5375-455C-9EA6-DF929625EA0E}">
        <p15:presenceInfo xmlns:p15="http://schemas.microsoft.com/office/powerpoint/2012/main" userId="ed63b91476734a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1D2"/>
    <a:srgbClr val="55CFD1"/>
    <a:srgbClr val="D0E0D9"/>
    <a:srgbClr val="4B465E"/>
    <a:srgbClr val="BBFFE6"/>
    <a:srgbClr val="F8FAFA"/>
    <a:srgbClr val="F2F2F2"/>
    <a:srgbClr val="332543"/>
    <a:srgbClr val="F8F8F8"/>
    <a:srgbClr val="301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3" y="-19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>
                <a:solidFill>
                  <a:schemeClr val="bg1"/>
                </a:solidFill>
              </a:rPr>
              <a:t>        © </a:t>
            </a:r>
            <a:r>
              <a:rPr lang="en-US" altLang="ko-KR" dirty="0" err="1">
                <a:solidFill>
                  <a:schemeClr val="bg1"/>
                </a:solidFill>
              </a:rPr>
              <a:t>Smilegate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Megaport</a:t>
            </a:r>
            <a:r>
              <a:rPr lang="en-US" altLang="ko-KR" dirty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2433" y="2401894"/>
            <a:ext cx="4987129" cy="172347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스마트폰 게임 프로그래밍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3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텀프로젝트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2</a:t>
            </a:r>
            <a:r>
              <a:rPr kumimoji="1" lang="ko-KR" altLang="en-US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차 발표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6813" y="4410636"/>
            <a:ext cx="1598381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2015182034 </a:t>
            </a:r>
            <a:r>
              <a:rPr kumimoji="1" lang="ko-KR" altLang="en-US" sz="1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임종현</a:t>
            </a:r>
            <a:endParaRPr kumimoji="1" lang="en-US" altLang="ko-KR" sz="1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4679B-86F2-4013-A4DE-7D9FE7B9745B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8763" y="2905851"/>
            <a:ext cx="207447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28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감사합니다</a:t>
            </a:r>
            <a:r>
              <a:rPr kumimoji="1" lang="en-US" altLang="ko-KR" sz="28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5D1945-0635-4439-9AAC-08B8D6072E9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5  </a:t>
            </a:r>
            <a:r>
              <a:rPr lang="ko-KR" altLang="en-US"/>
              <a:t> </a:t>
            </a:r>
            <a:r>
              <a:rPr lang="en-US" altLang="ko-KR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6096000" y="1658686"/>
            <a:ext cx="0" cy="4500489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989CA5-885B-425A-AE2C-AA3BA05618F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8333B-2613-463C-9EDA-243004105BDE}"/>
              </a:ext>
            </a:extLst>
          </p:cNvPr>
          <p:cNvSpPr txBox="1"/>
          <p:nvPr/>
        </p:nvSpPr>
        <p:spPr>
          <a:xfrm>
            <a:off x="1085286" y="45130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 컨셉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 descr="다채로운이(가) 표시된 사진&#10;&#10;자동 생성된 설명">
            <a:extLst>
              <a:ext uri="{FF2B5EF4-FFF2-40B4-BE49-F238E27FC236}">
                <a16:creationId xmlns:a16="http://schemas.microsoft.com/office/drawing/2014/main" id="{5127FA57-687B-4E37-BD3B-68347A99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53" y="1658686"/>
            <a:ext cx="4715533" cy="4500489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B5B3B208-1EB6-4F0D-BDB8-150DADFEF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07" y="1658686"/>
            <a:ext cx="4265557" cy="4500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A984A3-99F9-426A-9CA8-970D6A2F1926}"/>
              </a:ext>
            </a:extLst>
          </p:cNvPr>
          <p:cNvSpPr txBox="1"/>
          <p:nvPr/>
        </p:nvSpPr>
        <p:spPr>
          <a:xfrm>
            <a:off x="2348248" y="6330324"/>
            <a:ext cx="3747752" cy="25400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프로거</a:t>
            </a:r>
            <a:r>
              <a:rPr lang="en-US" altLang="ko-KR" sz="2000" b="1"/>
              <a:t>&gt;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ECEC4-B248-4EFA-A586-12E0382DD243}"/>
              </a:ext>
            </a:extLst>
          </p:cNvPr>
          <p:cNvSpPr txBox="1"/>
          <p:nvPr/>
        </p:nvSpPr>
        <p:spPr>
          <a:xfrm>
            <a:off x="8139448" y="6319115"/>
            <a:ext cx="3747752" cy="25400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길건너 친구들</a:t>
            </a:r>
            <a:r>
              <a:rPr lang="en-US" altLang="ko-KR" sz="2000" b="1"/>
              <a:t>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530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989CA5-885B-425A-AE2C-AA3BA05618F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8333B-2613-463C-9EDA-243004105BDE}"/>
              </a:ext>
            </a:extLst>
          </p:cNvPr>
          <p:cNvSpPr txBox="1"/>
          <p:nvPr/>
        </p:nvSpPr>
        <p:spPr>
          <a:xfrm>
            <a:off x="1085286" y="451302"/>
            <a:ext cx="2556977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인게임 구현 상황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9CB6BA-FE83-4177-9585-B95EB42E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24" y="935999"/>
            <a:ext cx="3064280" cy="54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989CA5-885B-425A-AE2C-AA3BA05618F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8333B-2613-463C-9EDA-243004105BDE}"/>
              </a:ext>
            </a:extLst>
          </p:cNvPr>
          <p:cNvSpPr txBox="1"/>
          <p:nvPr/>
        </p:nvSpPr>
        <p:spPr>
          <a:xfrm>
            <a:off x="1085286" y="451302"/>
            <a:ext cx="279261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내부 클래스 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구조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947CC-52D6-4967-99EE-C32533FEF6AC}"/>
              </a:ext>
            </a:extLst>
          </p:cNvPr>
          <p:cNvSpPr txBox="1"/>
          <p:nvPr/>
        </p:nvSpPr>
        <p:spPr>
          <a:xfrm>
            <a:off x="3130063" y="1195754"/>
            <a:ext cx="8871438" cy="5210944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CD7CBA-0B04-49E8-874B-2C058833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66" y="1015323"/>
            <a:ext cx="2476913" cy="54454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FD2303-13B7-4A0B-96B2-DF3DE6E775EB}"/>
              </a:ext>
            </a:extLst>
          </p:cNvPr>
          <p:cNvSpPr/>
          <p:nvPr/>
        </p:nvSpPr>
        <p:spPr>
          <a:xfrm>
            <a:off x="6701906" y="1020313"/>
            <a:ext cx="1265300" cy="288025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애니메이션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614868-4E9E-47F7-A431-EB0F7679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926" y="1015323"/>
            <a:ext cx="1733792" cy="5334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13474D-A29C-44B9-91D0-D652E447B57E}"/>
              </a:ext>
            </a:extLst>
          </p:cNvPr>
          <p:cNvSpPr/>
          <p:nvPr/>
        </p:nvSpPr>
        <p:spPr>
          <a:xfrm>
            <a:off x="6701906" y="1983114"/>
            <a:ext cx="1265301" cy="288025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충돌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0ECFCA-61F1-4F21-8FFF-B6E73D64F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926" y="1983115"/>
            <a:ext cx="1158340" cy="254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DDE079-9F03-466F-BA30-DCA93D98FC01}"/>
              </a:ext>
            </a:extLst>
          </p:cNvPr>
          <p:cNvSpPr/>
          <p:nvPr/>
        </p:nvSpPr>
        <p:spPr>
          <a:xfrm>
            <a:off x="6701906" y="3702759"/>
            <a:ext cx="1265297" cy="288024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객체 업데이트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C526A2-FE31-422E-BCE8-04F9ADEBC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926" y="3702759"/>
            <a:ext cx="1790855" cy="25148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775DEB-FFE1-401C-B662-B9B2F424E051}"/>
              </a:ext>
            </a:extLst>
          </p:cNvPr>
          <p:cNvSpPr/>
          <p:nvPr/>
        </p:nvSpPr>
        <p:spPr>
          <a:xfrm>
            <a:off x="6701906" y="2667866"/>
            <a:ext cx="1265300" cy="288025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재활용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계산함수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17DAD5-908A-4B9A-BF60-D95166C9E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8926" y="2621361"/>
            <a:ext cx="1036410" cy="190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418C32-3F43-4972-A13E-2ACFBC0F5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8926" y="2809204"/>
            <a:ext cx="1386960" cy="22862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57A6F-8ABD-4534-A0E5-E1D968C6C105}"/>
              </a:ext>
            </a:extLst>
          </p:cNvPr>
          <p:cNvCxnSpPr>
            <a:cxnSpLocks/>
          </p:cNvCxnSpPr>
          <p:nvPr/>
        </p:nvCxnSpPr>
        <p:spPr>
          <a:xfrm>
            <a:off x="5764577" y="1015323"/>
            <a:ext cx="0" cy="544542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448610-0F7B-4111-B125-E723864E76C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967206" y="1164326"/>
            <a:ext cx="1121720" cy="0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D7FD9D-3CDD-420F-B8DD-F584084F6441}"/>
              </a:ext>
            </a:extLst>
          </p:cNvPr>
          <p:cNvCxnSpPr>
            <a:cxnSpLocks/>
          </p:cNvCxnSpPr>
          <p:nvPr/>
        </p:nvCxnSpPr>
        <p:spPr>
          <a:xfrm>
            <a:off x="7967206" y="2116826"/>
            <a:ext cx="1121720" cy="0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0B7F32E-DE97-4C7A-8F52-C0B319BC2FDB}"/>
              </a:ext>
            </a:extLst>
          </p:cNvPr>
          <p:cNvCxnSpPr>
            <a:cxnSpLocks/>
          </p:cNvCxnSpPr>
          <p:nvPr/>
        </p:nvCxnSpPr>
        <p:spPr>
          <a:xfrm>
            <a:off x="7967203" y="2809204"/>
            <a:ext cx="1121720" cy="0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470DDBE-2F45-4B30-A78F-C13A18A3F2DA}"/>
              </a:ext>
            </a:extLst>
          </p:cNvPr>
          <p:cNvCxnSpPr>
            <a:cxnSpLocks/>
          </p:cNvCxnSpPr>
          <p:nvPr/>
        </p:nvCxnSpPr>
        <p:spPr>
          <a:xfrm>
            <a:off x="7967203" y="3848911"/>
            <a:ext cx="1121720" cy="0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7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989CA5-885B-425A-AE2C-AA3BA05618F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8333B-2613-463C-9EDA-243004105BDE}"/>
              </a:ext>
            </a:extLst>
          </p:cNvPr>
          <p:cNvSpPr txBox="1"/>
          <p:nvPr/>
        </p:nvSpPr>
        <p:spPr>
          <a:xfrm>
            <a:off x="1085286" y="451302"/>
            <a:ext cx="3408172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내부 클래스 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상호작용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947CC-52D6-4967-99EE-C32533FEF6AC}"/>
              </a:ext>
            </a:extLst>
          </p:cNvPr>
          <p:cNvSpPr txBox="1"/>
          <p:nvPr/>
        </p:nvSpPr>
        <p:spPr>
          <a:xfrm>
            <a:off x="3130063" y="1195754"/>
            <a:ext cx="8871438" cy="5210944"/>
          </a:xfrm>
          <a:prstGeom prst="rect">
            <a:avLst/>
          </a:prstGeom>
        </p:spPr>
        <p:txBody>
          <a:bodyPr wrap="square" rtlCol="0" anchor="t">
            <a:normAutofit lnSpcReduction="10000"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Player</a:t>
            </a:r>
            <a:r>
              <a:rPr lang="ko-KR" altLang="en-US" sz="2400" dirty="0"/>
              <a:t> </a:t>
            </a:r>
            <a:r>
              <a:rPr lang="en-US" altLang="ko-KR" sz="2400" dirty="0"/>
              <a:t>– Item [ Coin, Barrier, Blinker ]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아이템 종류에 따른 고유 효과 부여</a:t>
            </a:r>
            <a:endParaRPr lang="en-US" altLang="ko-KR" sz="2400" dirty="0"/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점수증가</a:t>
            </a:r>
            <a:r>
              <a:rPr lang="en-US" altLang="ko-KR" sz="2400" dirty="0"/>
              <a:t>, </a:t>
            </a:r>
            <a:r>
              <a:rPr lang="ko-KR" altLang="en-US" sz="2400" dirty="0"/>
              <a:t>방어막</a:t>
            </a:r>
            <a:r>
              <a:rPr lang="en-US" altLang="ko-KR" sz="2400" dirty="0"/>
              <a:t>, </a:t>
            </a:r>
            <a:r>
              <a:rPr lang="ko-KR" altLang="en-US" sz="2400" dirty="0"/>
              <a:t>차 정지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Player</a:t>
            </a:r>
            <a:r>
              <a:rPr lang="ko-KR" altLang="en-US" sz="2400" dirty="0"/>
              <a:t> </a:t>
            </a:r>
            <a:r>
              <a:rPr lang="en-US" altLang="ko-KR" sz="2400" dirty="0"/>
              <a:t>– Car,</a:t>
            </a:r>
            <a:r>
              <a:rPr lang="ko-KR" altLang="en-US" sz="2400" dirty="0"/>
              <a:t> </a:t>
            </a:r>
            <a:r>
              <a:rPr lang="en-US" altLang="ko-KR" sz="2400" dirty="0"/>
              <a:t>Tracer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충돌처리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Player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en-US" altLang="ko-KR" sz="2400" dirty="0" err="1"/>
              <a:t>WaterObject</a:t>
            </a:r>
            <a:endParaRPr lang="en-US" altLang="ko-KR" sz="2400" dirty="0"/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플랫폼에 올라타지 못한 채 충돌 시 이펙트 출력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Player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en-US" altLang="ko-KR" sz="2400" dirty="0" err="1"/>
              <a:t>WoodPlatform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플랫폼이 이동 시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플레이어도 같이 이동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</a:p>
          <a:p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CD7CBA-0B04-49E8-874B-2C058833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4" y="1015323"/>
            <a:ext cx="2476913" cy="5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989CA5-885B-425A-AE2C-AA3BA05618F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8333B-2613-463C-9EDA-243004105BDE}"/>
              </a:ext>
            </a:extLst>
          </p:cNvPr>
          <p:cNvSpPr txBox="1"/>
          <p:nvPr/>
        </p:nvSpPr>
        <p:spPr>
          <a:xfrm>
            <a:off x="1085286" y="451302"/>
            <a:ext cx="3549236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내부 클래스 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–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핵심 코드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FD2303-13B7-4A0B-96B2-DF3DE6E775EB}"/>
              </a:ext>
            </a:extLst>
          </p:cNvPr>
          <p:cNvSpPr/>
          <p:nvPr/>
        </p:nvSpPr>
        <p:spPr>
          <a:xfrm>
            <a:off x="2720008" y="1020313"/>
            <a:ext cx="1265300" cy="288025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13474D-A29C-44B9-91D0-D652E447B57E}"/>
              </a:ext>
            </a:extLst>
          </p:cNvPr>
          <p:cNvSpPr/>
          <p:nvPr/>
        </p:nvSpPr>
        <p:spPr>
          <a:xfrm>
            <a:off x="8228351" y="994035"/>
            <a:ext cx="1265301" cy="288025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플레이어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57A6F-8ABD-4534-A0E5-E1D968C6C105}"/>
              </a:ext>
            </a:extLst>
          </p:cNvPr>
          <p:cNvCxnSpPr>
            <a:cxnSpLocks/>
          </p:cNvCxnSpPr>
          <p:nvPr/>
        </p:nvCxnSpPr>
        <p:spPr>
          <a:xfrm>
            <a:off x="6116268" y="912896"/>
            <a:ext cx="0" cy="544542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0F2A366-5BB1-47CD-8688-B235E6B2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72" y="1497162"/>
            <a:ext cx="5076372" cy="45535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885B0E9-B67E-4E07-B22F-A8D96887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94" y="1527737"/>
            <a:ext cx="5035834" cy="45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989CA5-885B-425A-AE2C-AA3BA05618F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8333B-2613-463C-9EDA-243004105BDE}"/>
              </a:ext>
            </a:extLst>
          </p:cNvPr>
          <p:cNvSpPr txBox="1"/>
          <p:nvPr/>
        </p:nvSpPr>
        <p:spPr>
          <a:xfrm>
            <a:off x="1085286" y="451302"/>
            <a:ext cx="3549236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내부 클래스 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–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핵심 코드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FD2303-13B7-4A0B-96B2-DF3DE6E775EB}"/>
              </a:ext>
            </a:extLst>
          </p:cNvPr>
          <p:cNvSpPr/>
          <p:nvPr/>
        </p:nvSpPr>
        <p:spPr>
          <a:xfrm>
            <a:off x="2737589" y="1020313"/>
            <a:ext cx="1265300" cy="288025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57A6F-8ABD-4534-A0E5-E1D968C6C105}"/>
              </a:ext>
            </a:extLst>
          </p:cNvPr>
          <p:cNvCxnSpPr>
            <a:cxnSpLocks/>
          </p:cNvCxnSpPr>
          <p:nvPr/>
        </p:nvCxnSpPr>
        <p:spPr>
          <a:xfrm>
            <a:off x="6116268" y="912896"/>
            <a:ext cx="0" cy="544542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DEBDAD9-5C48-4392-AF9D-9C9F3BC2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9" y="1497161"/>
            <a:ext cx="5076880" cy="455356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03C09F-CCA1-4F39-B6B9-1A65FBA6164A}"/>
              </a:ext>
            </a:extLst>
          </p:cNvPr>
          <p:cNvSpPr/>
          <p:nvPr/>
        </p:nvSpPr>
        <p:spPr>
          <a:xfrm>
            <a:off x="8228351" y="994035"/>
            <a:ext cx="1265301" cy="288025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플랫폼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2ABEB9-0417-4E5B-85C7-B776994FD257}"/>
              </a:ext>
            </a:extLst>
          </p:cNvPr>
          <p:cNvCxnSpPr>
            <a:cxnSpLocks/>
          </p:cNvCxnSpPr>
          <p:nvPr/>
        </p:nvCxnSpPr>
        <p:spPr>
          <a:xfrm>
            <a:off x="6116268" y="912896"/>
            <a:ext cx="0" cy="544542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97EDA2E-CB72-4651-9167-ADF5381A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93" y="1497161"/>
            <a:ext cx="5038619" cy="45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74B6A0-1F4D-4A14-A042-D8372874794D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F087B-18A5-475A-B01C-E0218FF1BB36}"/>
              </a:ext>
            </a:extLst>
          </p:cNvPr>
          <p:cNvSpPr txBox="1"/>
          <p:nvPr/>
        </p:nvSpPr>
        <p:spPr>
          <a:xfrm>
            <a:off x="1085286" y="451302"/>
            <a:ext cx="2140196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개발 진척상황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CFD20A32-4226-4882-9255-68826788A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96621"/>
              </p:ext>
            </p:extLst>
          </p:nvPr>
        </p:nvGraphicFramePr>
        <p:xfrm>
          <a:off x="563880" y="1015325"/>
          <a:ext cx="11064241" cy="51744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46274">
                  <a:extLst>
                    <a:ext uri="{9D8B030D-6E8A-4147-A177-3AD203B41FA5}">
                      <a16:colId xmlns:a16="http://schemas.microsoft.com/office/drawing/2014/main" val="193064940"/>
                    </a:ext>
                  </a:extLst>
                </a:gridCol>
                <a:gridCol w="1441938">
                  <a:extLst>
                    <a:ext uri="{9D8B030D-6E8A-4147-A177-3AD203B41FA5}">
                      <a16:colId xmlns:a16="http://schemas.microsoft.com/office/drawing/2014/main" val="1452315801"/>
                    </a:ext>
                  </a:extLst>
                </a:gridCol>
                <a:gridCol w="8076029">
                  <a:extLst>
                    <a:ext uri="{9D8B030D-6E8A-4147-A177-3AD203B41FA5}">
                      <a16:colId xmlns:a16="http://schemas.microsoft.com/office/drawing/2014/main" val="3821370762"/>
                    </a:ext>
                  </a:extLst>
                </a:gridCol>
              </a:tblGrid>
              <a:tr h="635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개발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진척도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dirty="0"/>
                    </a:p>
                    <a:p>
                      <a:pPr algn="ctr" latinLnBrk="1"/>
                      <a:r>
                        <a:rPr lang="ko-KR" altLang="en-US" dirty="0"/>
                        <a:t> 상세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597719"/>
                  </a:ext>
                </a:extLst>
              </a:tr>
              <a:tr h="745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/>
                        <a:t>플레이어</a:t>
                      </a:r>
                      <a:endParaRPr lang="en-US" altLang="ko-KR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100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i="0" dirty="0"/>
                        <a:t>게임 컨셉에 맞게 플레이어블 캐릭터인 개구리 캐릭터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835555"/>
                  </a:ext>
                </a:extLst>
              </a:tr>
              <a:tr h="745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/>
                        <a:t>장애물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100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/>
                        <a:t>1. </a:t>
                      </a:r>
                      <a:r>
                        <a:rPr lang="ko-KR" altLang="en-US" sz="1400" b="1" i="0" dirty="0"/>
                        <a:t>다양한 이미지를 사용하여 차 장애물 생성</a:t>
                      </a:r>
                      <a:r>
                        <a:rPr lang="en-US" altLang="ko-KR" sz="1400" b="1" i="0" dirty="0"/>
                        <a:t>, </a:t>
                      </a:r>
                      <a:r>
                        <a:rPr lang="ko-KR" altLang="en-US" sz="1400" b="1" i="0" dirty="0"/>
                        <a:t>개별 차는 종류에 따라 다른 속도를 가지도록 구현</a:t>
                      </a:r>
                      <a:endParaRPr lang="en-US" altLang="ko-KR" sz="1400" b="1" i="0" dirty="0"/>
                    </a:p>
                    <a:p>
                      <a:pPr algn="l" latinLnBrk="1"/>
                      <a:r>
                        <a:rPr lang="en-US" altLang="ko-KR" sz="1400" b="1" i="0" dirty="0"/>
                        <a:t>2. </a:t>
                      </a:r>
                      <a:r>
                        <a:rPr lang="ko-KR" altLang="en-US" sz="1400" b="1" i="0" dirty="0"/>
                        <a:t>강을 건너기 위해 올라타야 하는 장애물 구현</a:t>
                      </a:r>
                      <a:endParaRPr lang="en-US" altLang="ko-KR" sz="1400" b="1" i="0" dirty="0"/>
                    </a:p>
                    <a:p>
                      <a:pPr algn="l" latinLnBrk="1"/>
                      <a:r>
                        <a:rPr lang="en-US" altLang="ko-KR" sz="1400" b="1" i="0" dirty="0"/>
                        <a:t>3. </a:t>
                      </a:r>
                      <a:r>
                        <a:rPr lang="ko-KR" altLang="en-US" sz="1400" b="1" i="0" dirty="0"/>
                        <a:t>플레이어의 뒤에서 플레이어를 추격하는 장애물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289842"/>
                  </a:ext>
                </a:extLst>
              </a:tr>
              <a:tr h="745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/>
                        <a:t>100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/>
                        <a:t>1. </a:t>
                      </a:r>
                      <a:r>
                        <a:rPr lang="ko-KR" altLang="en-US" sz="1400" b="1" i="0" dirty="0"/>
                        <a:t>획득 시 점수를 증가시키는 아이템 구현</a:t>
                      </a:r>
                      <a:endParaRPr lang="en-US" altLang="ko-KR" sz="1400" b="1" i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/>
                        <a:t>2. </a:t>
                      </a:r>
                      <a:r>
                        <a:rPr lang="ko-KR" altLang="en-US" sz="1400" b="1" i="0" dirty="0"/>
                        <a:t>획득 시 일시적으로 차와의 충돌을 막는 방어막 아이템 구현</a:t>
                      </a:r>
                      <a:endParaRPr lang="en-US" altLang="ko-KR" sz="1400" b="1" i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/>
                        <a:t>3. </a:t>
                      </a:r>
                      <a:r>
                        <a:rPr lang="ko-KR" altLang="en-US" sz="1400" b="1" i="0" dirty="0"/>
                        <a:t>획득 시 일시적으로 모든 차들의 이동을 멈추는 아이템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079595"/>
                  </a:ext>
                </a:extLst>
              </a:tr>
              <a:tr h="81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/>
                        <a:t>충돌처리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100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1" i="0" dirty="0"/>
                    </a:p>
                    <a:p>
                      <a:pPr algn="l" latinLnBrk="1"/>
                      <a:r>
                        <a:rPr lang="ko-KR" altLang="en-US" sz="1400" b="1" i="0" dirty="0"/>
                        <a:t>플레이어와 장애물</a:t>
                      </a:r>
                      <a:r>
                        <a:rPr lang="en-US" altLang="ko-KR" sz="1400" b="1" i="0" dirty="0"/>
                        <a:t>, </a:t>
                      </a:r>
                      <a:r>
                        <a:rPr lang="ko-KR" altLang="en-US" sz="1400" b="1" i="0" dirty="0"/>
                        <a:t>아이템 간의 충돌처리를 구현</a:t>
                      </a:r>
                      <a:r>
                        <a:rPr lang="en-US" altLang="ko-KR" sz="1400" b="1" i="0" dirty="0"/>
                        <a:t>, </a:t>
                      </a:r>
                      <a:r>
                        <a:rPr lang="ko-KR" altLang="en-US" sz="1400" b="1" i="0" dirty="0"/>
                        <a:t>물 장애물</a:t>
                      </a:r>
                      <a:r>
                        <a:rPr lang="en-US" altLang="ko-KR" sz="1400" b="1" i="0" dirty="0"/>
                        <a:t>, </a:t>
                      </a:r>
                      <a:r>
                        <a:rPr lang="ko-KR" altLang="en-US" sz="1400" b="1" i="0" dirty="0"/>
                        <a:t>차 장애물과 충돌 시에는 이펙트 효과를 그리도록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070764"/>
                  </a:ext>
                </a:extLst>
              </a:tr>
              <a:tr h="745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/>
                        <a:t>맵 스크롤링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100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i="0" dirty="0"/>
                        <a:t>자동으로 스크롤링 되는 것이 아닌</a:t>
                      </a:r>
                      <a:r>
                        <a:rPr lang="en-US" altLang="ko-KR" sz="1400" b="1" i="0" dirty="0"/>
                        <a:t>, </a:t>
                      </a:r>
                      <a:r>
                        <a:rPr lang="ko-KR" altLang="en-US" sz="1400" b="1" i="0" dirty="0"/>
                        <a:t>플레이어의 이동에 따른 스크롤링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923962"/>
                  </a:ext>
                </a:extLst>
              </a:tr>
              <a:tr h="74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/>
                        <a:t>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/>
                        <a:t>33</a:t>
                      </a:r>
                      <a:endParaRPr lang="ko-KR" altLang="en-US" sz="14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/>
                        <a:t>1. </a:t>
                      </a:r>
                      <a:r>
                        <a:rPr lang="ko-KR" altLang="en-US" sz="1400" b="1" i="0" dirty="0"/>
                        <a:t>점수 구현</a:t>
                      </a:r>
                      <a:endParaRPr lang="en-US" altLang="ko-KR" sz="1400" b="1" i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/>
                        <a:t>2. </a:t>
                      </a:r>
                      <a:r>
                        <a:rPr lang="ko-KR" altLang="en-US" sz="1400" b="1" i="0" dirty="0"/>
                        <a:t>남은 시간 미 구현</a:t>
                      </a:r>
                      <a:r>
                        <a:rPr lang="en-US" altLang="ko-KR" sz="1400" b="1" i="0" dirty="0"/>
                        <a:t>, </a:t>
                      </a:r>
                      <a:r>
                        <a:rPr lang="ko-KR" altLang="en-US" sz="1400" b="1" i="0" dirty="0"/>
                        <a:t>게임 타이틀</a:t>
                      </a:r>
                      <a:r>
                        <a:rPr lang="en-US" altLang="ko-KR" sz="1400" b="1" i="0" dirty="0"/>
                        <a:t> </a:t>
                      </a:r>
                      <a:r>
                        <a:rPr lang="ko-KR" altLang="en-US" sz="1400" b="1" i="0" dirty="0"/>
                        <a:t>및 결과 화면 미 구현</a:t>
                      </a:r>
                      <a:r>
                        <a:rPr lang="en-US" altLang="ko-KR" sz="1400" b="1" i="0" dirty="0"/>
                        <a:t>[ 8</a:t>
                      </a:r>
                      <a:r>
                        <a:rPr lang="ko-KR" altLang="en-US" sz="1400" b="1" i="0" dirty="0"/>
                        <a:t>주차 구현 사항 </a:t>
                      </a:r>
                      <a:r>
                        <a:rPr lang="en-US" altLang="ko-KR" sz="1400" b="1" i="0" dirty="0"/>
                        <a:t>]</a:t>
                      </a:r>
                      <a:endParaRPr lang="ko-KR" altLang="en-US" sz="14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1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23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291C0A37-C115-4A33-8A4E-FB64914A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22788"/>
              </p:ext>
            </p:extLst>
          </p:nvPr>
        </p:nvGraphicFramePr>
        <p:xfrm>
          <a:off x="563880" y="1015325"/>
          <a:ext cx="11064240" cy="53913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3260">
                  <a:extLst>
                    <a:ext uri="{9D8B030D-6E8A-4147-A177-3AD203B41FA5}">
                      <a16:colId xmlns:a16="http://schemas.microsoft.com/office/drawing/2014/main" val="193064940"/>
                    </a:ext>
                  </a:extLst>
                </a:gridCol>
                <a:gridCol w="9210980">
                  <a:extLst>
                    <a:ext uri="{9D8B030D-6E8A-4147-A177-3AD203B41FA5}">
                      <a16:colId xmlns:a16="http://schemas.microsoft.com/office/drawing/2014/main" val="1452315801"/>
                    </a:ext>
                  </a:extLst>
                </a:gridCol>
              </a:tblGrid>
              <a:tr h="466168">
                <a:tc>
                  <a:txBody>
                    <a:bodyPr/>
                    <a:lstStyle/>
                    <a:p>
                      <a:pPr algn="ctr" latinLnBrk="1"/>
                      <a:endParaRPr lang="en-US" altLang="ko-KR" sz="300" dirty="0"/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dirty="0"/>
                    </a:p>
                    <a:p>
                      <a:pPr algn="l" latinLnBrk="1"/>
                      <a:r>
                        <a:rPr lang="ko-KR" altLang="en-US" dirty="0"/>
                        <a:t>                                            </a:t>
                      </a:r>
                      <a:r>
                        <a:rPr lang="ko-KR" altLang="en-US" dirty="0" err="1"/>
                        <a:t>주차별</a:t>
                      </a:r>
                      <a:r>
                        <a:rPr lang="ko-KR" altLang="en-US" dirty="0"/>
                        <a:t> 커밋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97719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1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(04/05~04/11)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1" i="0" dirty="0"/>
                    </a:p>
                    <a:p>
                      <a:pPr algn="l" latinLnBrk="1"/>
                      <a:r>
                        <a:rPr lang="en-US" altLang="ko-KR" sz="1100" b="1" i="0" dirty="0"/>
                        <a:t>8</a:t>
                      </a:r>
                      <a:r>
                        <a:rPr lang="ko-KR" altLang="en-US" sz="1100" b="1" i="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35555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2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(04/12~04/18)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i="0" dirty="0"/>
                        <a:t> </a:t>
                      </a:r>
                    </a:p>
                    <a:p>
                      <a:pPr algn="l" latinLnBrk="1"/>
                      <a:r>
                        <a:rPr lang="en-US" altLang="ko-KR" sz="1100" b="1" i="0" dirty="0"/>
                        <a:t>19</a:t>
                      </a:r>
                      <a:r>
                        <a:rPr lang="ko-KR" altLang="en-US" sz="1100" b="1" i="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89842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 dirty="0"/>
                    </a:p>
                    <a:p>
                      <a:pPr algn="ctr" latinLnBrk="1"/>
                      <a:r>
                        <a:rPr lang="en-US" altLang="ko-KR" sz="1100" b="1" i="0" dirty="0"/>
                        <a:t>3</a:t>
                      </a:r>
                      <a:r>
                        <a:rPr lang="ko-KR" altLang="en-US" sz="1100" b="1" i="0" dirty="0"/>
                        <a:t>주차</a:t>
                      </a:r>
                      <a:r>
                        <a:rPr lang="en-US" altLang="ko-KR" sz="1100" b="1" i="0" dirty="0"/>
                        <a:t>(04/19~04/25)</a:t>
                      </a:r>
                      <a:endParaRPr lang="ko-KR" altLang="en-US" sz="11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dirty="0"/>
                        <a:t>6</a:t>
                      </a:r>
                      <a:r>
                        <a:rPr lang="ko-KR" altLang="en-US" sz="1100" b="1" i="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79595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4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(04/26~05/02)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1" i="0" dirty="0"/>
                    </a:p>
                    <a:p>
                      <a:pPr algn="l" latinLnBrk="1"/>
                      <a:r>
                        <a:rPr lang="en-US" altLang="ko-KR" sz="1100" b="1" i="0" dirty="0"/>
                        <a:t>8</a:t>
                      </a:r>
                      <a:r>
                        <a:rPr lang="ko-KR" altLang="en-US" sz="1100" b="1" i="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70764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5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(05/03~05/09)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1" i="0" dirty="0"/>
                    </a:p>
                    <a:p>
                      <a:pPr algn="l" latinLnBrk="1"/>
                      <a:r>
                        <a:rPr lang="en-US" altLang="ko-KR" sz="1100" b="1" i="0" dirty="0"/>
                        <a:t>15</a:t>
                      </a:r>
                      <a:r>
                        <a:rPr lang="ko-KR" altLang="en-US" sz="1100" b="1" i="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23962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6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(05/10~05/16)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dirty="0"/>
                        <a:t>18</a:t>
                      </a:r>
                      <a:r>
                        <a:rPr lang="ko-KR" altLang="en-US" sz="1100" b="1" i="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11400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7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(05/17~05/23)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1" i="0" dirty="0"/>
                    </a:p>
                    <a:p>
                      <a:pPr algn="l" latinLnBrk="1"/>
                      <a:r>
                        <a:rPr lang="en-US" altLang="ko-KR" sz="1100" b="1" i="0" dirty="0"/>
                        <a:t>1</a:t>
                      </a:r>
                      <a:r>
                        <a:rPr lang="ko-KR" altLang="en-US" sz="1100" b="1" i="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4964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8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(05/24~05/30)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 dirty="0"/>
                    </a:p>
                    <a:p>
                      <a:pPr latinLnBrk="1"/>
                      <a:r>
                        <a:rPr lang="ko-KR" altLang="en-US" sz="1100" b="1" i="0" dirty="0" err="1"/>
                        <a:t>미진행</a:t>
                      </a:r>
                      <a:r>
                        <a:rPr lang="ko-KR" altLang="en-US" sz="1100" b="1" i="0" dirty="0"/>
                        <a:t> 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30546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9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(05/31~06/06)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 dirty="0"/>
                    </a:p>
                    <a:p>
                      <a:pPr latinLnBrk="1"/>
                      <a:r>
                        <a:rPr lang="ko-KR" altLang="en-US" sz="1100" b="1" i="0" dirty="0" err="1"/>
                        <a:t>미진행</a:t>
                      </a:r>
                      <a:r>
                        <a:rPr lang="ko-KR" altLang="en-US" sz="1100" b="1" i="0" dirty="0"/>
                        <a:t> 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320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74B6A0-1F4D-4A14-A042-D8372874794D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F087B-18A5-475A-B01C-E0218FF1BB36}"/>
              </a:ext>
            </a:extLst>
          </p:cNvPr>
          <p:cNvSpPr txBox="1"/>
          <p:nvPr/>
        </p:nvSpPr>
        <p:spPr>
          <a:xfrm>
            <a:off x="1085286" y="45130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커밋 기록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4DD960-617D-4C47-9FF1-F1ADDCFC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38" y="1481316"/>
            <a:ext cx="8014482" cy="49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344</Words>
  <Application>Microsoft Office PowerPoint</Application>
  <PresentationFormat>와이드스크린</PresentationFormat>
  <Paragraphs>123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임종현</cp:lastModifiedBy>
  <cp:revision>98</cp:revision>
  <dcterms:created xsi:type="dcterms:W3CDTF">2019-03-11T06:50:22Z</dcterms:created>
  <dcterms:modified xsi:type="dcterms:W3CDTF">2021-05-20T03:23:39Z</dcterms:modified>
</cp:coreProperties>
</file>