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1" autoAdjust="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765-23DC-468E-B8B1-9EFDEFD40D2D}" type="datetimeFigureOut">
              <a:rPr lang="nl-NL" smtClean="0"/>
              <a:t>24-6-2020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C14E-84E1-4E91-874E-DCAB456754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868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765-23DC-468E-B8B1-9EFDEFD40D2D}" type="datetimeFigureOut">
              <a:rPr lang="nl-NL" smtClean="0"/>
              <a:t>24-6-2020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C14E-84E1-4E91-874E-DCAB456754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78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765-23DC-468E-B8B1-9EFDEFD40D2D}" type="datetimeFigureOut">
              <a:rPr lang="nl-NL" smtClean="0"/>
              <a:t>24-6-2020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C14E-84E1-4E91-874E-DCAB456754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80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765-23DC-468E-B8B1-9EFDEFD40D2D}" type="datetimeFigureOut">
              <a:rPr lang="nl-NL" smtClean="0"/>
              <a:t>24-6-2020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C14E-84E1-4E91-874E-DCAB456754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36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765-23DC-468E-B8B1-9EFDEFD40D2D}" type="datetimeFigureOut">
              <a:rPr lang="nl-NL" smtClean="0"/>
              <a:t>24-6-2020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C14E-84E1-4E91-874E-DCAB456754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78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765-23DC-468E-B8B1-9EFDEFD40D2D}" type="datetimeFigureOut">
              <a:rPr lang="nl-NL" smtClean="0"/>
              <a:t>24-6-2020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C14E-84E1-4E91-874E-DCAB456754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10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765-23DC-468E-B8B1-9EFDEFD40D2D}" type="datetimeFigureOut">
              <a:rPr lang="nl-NL" smtClean="0"/>
              <a:t>24-6-2020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C14E-84E1-4E91-874E-DCAB456754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141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765-23DC-468E-B8B1-9EFDEFD40D2D}" type="datetimeFigureOut">
              <a:rPr lang="nl-NL" smtClean="0"/>
              <a:t>24-6-2020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C14E-84E1-4E91-874E-DCAB456754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470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765-23DC-468E-B8B1-9EFDEFD40D2D}" type="datetimeFigureOut">
              <a:rPr lang="nl-NL" smtClean="0"/>
              <a:t>24-6-2020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C14E-84E1-4E91-874E-DCAB456754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279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765-23DC-468E-B8B1-9EFDEFD40D2D}" type="datetimeFigureOut">
              <a:rPr lang="nl-NL" smtClean="0"/>
              <a:t>24-6-2020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C14E-84E1-4E91-874E-DCAB456754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871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765-23DC-468E-B8B1-9EFDEFD40D2D}" type="datetimeFigureOut">
              <a:rPr lang="nl-NL" smtClean="0"/>
              <a:t>24-6-2020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C14E-84E1-4E91-874E-DCAB456754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93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6765-23DC-468E-B8B1-9EFDEFD40D2D}" type="datetimeFigureOut">
              <a:rPr lang="nl-NL" smtClean="0"/>
              <a:t>24-6-2020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C14E-84E1-4E91-874E-DCAB456754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022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Eindcase</a:t>
            </a:r>
            <a:r>
              <a:rPr lang="en-US" dirty="0" smtClean="0"/>
              <a:t> </a:t>
            </a:r>
            <a:r>
              <a:rPr lang="en-US" dirty="0" err="1" smtClean="0"/>
              <a:t>Belastingdiendst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327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502043"/>
              </p:ext>
            </p:extLst>
          </p:nvPr>
        </p:nvGraphicFramePr>
        <p:xfrm>
          <a:off x="917169" y="1640205"/>
          <a:ext cx="2636520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9986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686534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Cursus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aantal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dagen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Titel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2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77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543827"/>
              </p:ext>
            </p:extLst>
          </p:nvPr>
        </p:nvGraphicFramePr>
        <p:xfrm>
          <a:off x="4177143" y="1640205"/>
          <a:ext cx="3276601" cy="74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6485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970116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Cursusinstantie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Startdatum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(dag/</a:t>
                      </a:r>
                      <a:r>
                        <a:rPr lang="en-US" dirty="0" err="1" smtClean="0"/>
                        <a:t>maand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jaar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971304"/>
              </p:ext>
            </p:extLst>
          </p:nvPr>
        </p:nvGraphicFramePr>
        <p:xfrm>
          <a:off x="8219900" y="1640205"/>
          <a:ext cx="2786149" cy="1112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Cursusist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Achternaam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22196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901521"/>
              </p:ext>
            </p:extLst>
          </p:nvPr>
        </p:nvGraphicFramePr>
        <p:xfrm>
          <a:off x="3110344" y="4006330"/>
          <a:ext cx="3822469" cy="2225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01983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820486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Particulier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Straatnaam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Huisnummer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(6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2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(postcode)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Woonplaats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Rekeningnummer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(IBAN)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7369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78385"/>
              </p:ext>
            </p:extLst>
          </p:nvPr>
        </p:nvGraphicFramePr>
        <p:xfrm>
          <a:off x="7701741" y="4006330"/>
          <a:ext cx="3822469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01983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820486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Bedrijfsmedewerker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Bedrijfsnaam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Afdeling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2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Offertenummer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7703"/>
                  </a:ext>
                </a:extLst>
              </a:tr>
            </a:tbl>
          </a:graphicData>
        </a:graphic>
      </p:graphicFrame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V="1">
            <a:off x="3553689" y="2011045"/>
            <a:ext cx="623454" cy="370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>
            <a:off x="7453744" y="2011045"/>
            <a:ext cx="766156" cy="1854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6" idx="2"/>
          </p:cNvCxnSpPr>
          <p:nvPr/>
        </p:nvCxnSpPr>
        <p:spPr>
          <a:xfrm rot="5400000" flipH="1" flipV="1">
            <a:off x="6690474" y="1083830"/>
            <a:ext cx="1253605" cy="4591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0"/>
            <a:endCxn id="6" idx="2"/>
          </p:cNvCxnSpPr>
          <p:nvPr/>
        </p:nvCxnSpPr>
        <p:spPr>
          <a:xfrm rot="16200000" flipV="1">
            <a:off x="8986173" y="3379527"/>
            <a:ext cx="125360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7706" y="203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nl-NL" dirty="0"/>
          </a:p>
        </p:txBody>
      </p:sp>
      <p:sp>
        <p:nvSpPr>
          <p:cNvPr id="37" name="TextBox 36"/>
          <p:cNvSpPr txBox="1"/>
          <p:nvPr/>
        </p:nvSpPr>
        <p:spPr>
          <a:xfrm>
            <a:off x="3901440" y="1635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nl-NL" dirty="0"/>
          </a:p>
        </p:txBody>
      </p:sp>
      <p:sp>
        <p:nvSpPr>
          <p:cNvPr id="38" name="TextBox 37"/>
          <p:cNvSpPr txBox="1"/>
          <p:nvPr/>
        </p:nvSpPr>
        <p:spPr>
          <a:xfrm>
            <a:off x="7446405" y="16627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nl-NL" dirty="0"/>
          </a:p>
        </p:txBody>
      </p:sp>
      <p:sp>
        <p:nvSpPr>
          <p:cNvPr id="39" name="TextBox 38"/>
          <p:cNvSpPr txBox="1"/>
          <p:nvPr/>
        </p:nvSpPr>
        <p:spPr>
          <a:xfrm>
            <a:off x="7919818" y="1784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719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Iteration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7169" y="1640205"/>
          <a:ext cx="2636520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9986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686534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Cursus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aantal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dagen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Titel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2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77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177143" y="1640205"/>
          <a:ext cx="3276601" cy="74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6485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970116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Cursusinstantie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Startdatum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(dag/</a:t>
                      </a:r>
                      <a:r>
                        <a:rPr lang="en-US" dirty="0" err="1" smtClean="0"/>
                        <a:t>maand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jaar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</a:tbl>
          </a:graphicData>
        </a:graphic>
      </p:graphicFrame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V="1">
            <a:off x="3553689" y="2011045"/>
            <a:ext cx="623454" cy="370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7706" y="203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nl-NL" dirty="0"/>
          </a:p>
        </p:txBody>
      </p:sp>
      <p:sp>
        <p:nvSpPr>
          <p:cNvPr id="37" name="TextBox 36"/>
          <p:cNvSpPr txBox="1"/>
          <p:nvPr/>
        </p:nvSpPr>
        <p:spPr>
          <a:xfrm>
            <a:off x="3901440" y="1635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52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Iteration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7169" y="1640205"/>
          <a:ext cx="2636520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9986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686534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Cursus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aantal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dagen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Titel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2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77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177143" y="1640205"/>
          <a:ext cx="3276601" cy="74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6485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970116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Cursusinstantie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Startdatum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(dag/</a:t>
                      </a:r>
                      <a:r>
                        <a:rPr lang="en-US" dirty="0" err="1" smtClean="0"/>
                        <a:t>maand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jaar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8219900" y="1640205"/>
          <a:ext cx="2786149" cy="1112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Cursusist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Achternaam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22196"/>
                  </a:ext>
                </a:extLst>
              </a:tr>
            </a:tbl>
          </a:graphicData>
        </a:graphic>
      </p:graphicFrame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V="1">
            <a:off x="3553689" y="2011045"/>
            <a:ext cx="623454" cy="370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>
            <a:off x="7453744" y="2011045"/>
            <a:ext cx="766156" cy="1854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7706" y="203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nl-NL" dirty="0"/>
          </a:p>
        </p:txBody>
      </p:sp>
      <p:sp>
        <p:nvSpPr>
          <p:cNvPr id="37" name="TextBox 36"/>
          <p:cNvSpPr txBox="1"/>
          <p:nvPr/>
        </p:nvSpPr>
        <p:spPr>
          <a:xfrm>
            <a:off x="3901440" y="1635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nl-NL" dirty="0"/>
          </a:p>
        </p:txBody>
      </p:sp>
      <p:sp>
        <p:nvSpPr>
          <p:cNvPr id="38" name="TextBox 37"/>
          <p:cNvSpPr txBox="1"/>
          <p:nvPr/>
        </p:nvSpPr>
        <p:spPr>
          <a:xfrm>
            <a:off x="7446405" y="16627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nl-NL" dirty="0"/>
          </a:p>
        </p:txBody>
      </p:sp>
      <p:sp>
        <p:nvSpPr>
          <p:cNvPr id="39" name="TextBox 38"/>
          <p:cNvSpPr txBox="1"/>
          <p:nvPr/>
        </p:nvSpPr>
        <p:spPr>
          <a:xfrm>
            <a:off x="7919818" y="1784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405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Iteration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7169" y="1640205"/>
          <a:ext cx="2636520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9986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686534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Cursus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aantal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dagen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Titel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2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77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177143" y="1640205"/>
          <a:ext cx="3276601" cy="74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6485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970116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Cursusinstantie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Startdatum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(dag/</a:t>
                      </a:r>
                      <a:r>
                        <a:rPr lang="en-US" dirty="0" err="1" smtClean="0"/>
                        <a:t>maand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jaar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8219900" y="1640205"/>
          <a:ext cx="2786149" cy="1112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Cursusist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Achternaam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22196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3110344" y="4006330"/>
          <a:ext cx="3822469" cy="2225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01983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820486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Particulier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Straatnaam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Huisnummer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(6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2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(postcode)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Woonplaats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Rekeningnummer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(IBAN)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73695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701741" y="4006330"/>
          <a:ext cx="3822469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01983">
                  <a:extLst>
                    <a:ext uri="{9D8B030D-6E8A-4147-A177-3AD203B41FA5}">
                      <a16:colId xmlns:a16="http://schemas.microsoft.com/office/drawing/2014/main" val="748119779"/>
                    </a:ext>
                  </a:extLst>
                </a:gridCol>
                <a:gridCol w="1820486">
                  <a:extLst>
                    <a:ext uri="{9D8B030D-6E8A-4147-A177-3AD203B41FA5}">
                      <a16:colId xmlns:a16="http://schemas.microsoft.com/office/drawing/2014/main" val="2830369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Bedrijfsmedewerker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Bedrijfsnaam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Afdeling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2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Offertenummer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(30 </a:t>
                      </a:r>
                      <a:r>
                        <a:rPr lang="en-US" dirty="0" err="1" smtClean="0"/>
                        <a:t>tekens</a:t>
                      </a:r>
                      <a:r>
                        <a:rPr lang="en-US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7703"/>
                  </a:ext>
                </a:extLst>
              </a:tr>
            </a:tbl>
          </a:graphicData>
        </a:graphic>
      </p:graphicFrame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V="1">
            <a:off x="3553689" y="2011045"/>
            <a:ext cx="623454" cy="370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>
            <a:off x="7453744" y="2011045"/>
            <a:ext cx="766156" cy="1854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6" idx="2"/>
          </p:cNvCxnSpPr>
          <p:nvPr/>
        </p:nvCxnSpPr>
        <p:spPr>
          <a:xfrm rot="5400000" flipH="1" flipV="1">
            <a:off x="6690474" y="1083830"/>
            <a:ext cx="1253605" cy="4591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0"/>
            <a:endCxn id="6" idx="2"/>
          </p:cNvCxnSpPr>
          <p:nvPr/>
        </p:nvCxnSpPr>
        <p:spPr>
          <a:xfrm rot="16200000" flipV="1">
            <a:off x="8986173" y="3379527"/>
            <a:ext cx="125360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7706" y="203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nl-NL" dirty="0"/>
          </a:p>
        </p:txBody>
      </p:sp>
      <p:sp>
        <p:nvSpPr>
          <p:cNvPr id="37" name="TextBox 36"/>
          <p:cNvSpPr txBox="1"/>
          <p:nvPr/>
        </p:nvSpPr>
        <p:spPr>
          <a:xfrm>
            <a:off x="3901440" y="1635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nl-NL" dirty="0"/>
          </a:p>
        </p:txBody>
      </p:sp>
      <p:sp>
        <p:nvSpPr>
          <p:cNvPr id="38" name="TextBox 37"/>
          <p:cNvSpPr txBox="1"/>
          <p:nvPr/>
        </p:nvSpPr>
        <p:spPr>
          <a:xfrm>
            <a:off x="7446405" y="16627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nl-NL" dirty="0"/>
          </a:p>
        </p:txBody>
      </p:sp>
      <p:sp>
        <p:nvSpPr>
          <p:cNvPr id="39" name="TextBox 38"/>
          <p:cNvSpPr txBox="1"/>
          <p:nvPr/>
        </p:nvSpPr>
        <p:spPr>
          <a:xfrm>
            <a:off x="7919818" y="1784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110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817F5025E4B41AB99E3C3B0EC6FB0" ma:contentTypeVersion="7" ma:contentTypeDescription="Een nieuw document maken." ma:contentTypeScope="" ma:versionID="bc5fd4435ac13886588ecc13f8f7024f">
  <xsd:schema xmlns:xsd="http://www.w3.org/2001/XMLSchema" xmlns:xs="http://www.w3.org/2001/XMLSchema" xmlns:p="http://schemas.microsoft.com/office/2006/metadata/properties" xmlns:ns2="566ce7d3-67d4-4aa5-864e-9c1a57638d7b" targetNamespace="http://schemas.microsoft.com/office/2006/metadata/properties" ma:root="true" ma:fieldsID="1c1d1443357b3ba6bdb9c5a8050c718e" ns2:_="">
    <xsd:import namespace="566ce7d3-67d4-4aa5-864e-9c1a57638d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ce7d3-67d4-4aa5-864e-9c1a57638d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B48F8F-7C94-4C15-A05B-DF62113AAC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6ce7d3-67d4-4aa5-864e-9c1a57638d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A3CAC8-C64C-4A3F-AF6F-00877597B4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EB4C6C-3BB4-4EF3-AEFC-88F920044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222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Eindcase Belastingdiendst</vt:lpstr>
      <vt:lpstr>Final</vt:lpstr>
      <vt:lpstr>First Iteration</vt:lpstr>
      <vt:lpstr>Second Iteration</vt:lpstr>
      <vt:lpstr>Third Iteration</vt:lpstr>
    </vt:vector>
  </TitlesOfParts>
  <Company>Info Support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Pil</dc:creator>
  <cp:lastModifiedBy>Simona Colapicchioni</cp:lastModifiedBy>
  <cp:revision>14</cp:revision>
  <dcterms:created xsi:type="dcterms:W3CDTF">2014-05-19T13:59:17Z</dcterms:created>
  <dcterms:modified xsi:type="dcterms:W3CDTF">2020-06-24T12:23:57Z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0x01010057E817F5025E4B41AB99E3C3B0EC6FB0</vt:lpwstr>
  </property>
</Properties>
</file>