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673" r:id="rId2"/>
    <p:sldMasterId id="2147483696" r:id="rId3"/>
  </p:sldMasterIdLst>
  <p:notesMasterIdLst>
    <p:notesMasterId r:id="rId3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83" r:id="rId27"/>
    <p:sldId id="280" r:id="rId28"/>
    <p:sldId id="281" r:id="rId29"/>
    <p:sldId id="284" r:id="rId30"/>
    <p:sldId id="282" r:id="rId31"/>
  </p:sldIdLst>
  <p:sldSz cx="12192000" cy="6858000"/>
  <p:notesSz cx="6858000" cy="9144000"/>
  <p:embeddedFontLst>
    <p:embeddedFont>
      <p:font typeface="굴림" panose="020B0600000101010101" pitchFamily="34" charset="-127"/>
      <p:regular r:id="rId33"/>
    </p:embeddedFont>
    <p:embeddedFont>
      <p:font typeface="Calibri" panose="020F0502020204030204" pitchFamily="34" charset="0"/>
      <p:regular r:id="rId34"/>
      <p:bold r:id="rId35"/>
      <p:italic r:id="rId36"/>
      <p:boldItalic r:id="rId37"/>
    </p:embeddedFont>
    <p:embeddedFont>
      <p:font typeface="Consolas" panose="020B0609020204030204" pitchFamily="49" charset="0"/>
      <p:regular r:id="rId38"/>
      <p:bold r:id="rId39"/>
      <p:italic r:id="rId40"/>
      <p:boldItalic r:id="rId41"/>
    </p:embeddedFont>
    <p:embeddedFont>
      <p:font typeface="Segoe UI" panose="020B0502040204020203" pitchFamily="34" charset="0"/>
      <p:regular r:id="rId42"/>
      <p:bold r:id="rId43"/>
      <p:italic r:id="rId44"/>
      <p:boldItalic r:id="rId45"/>
    </p:embeddedFont>
    <p:embeddedFont>
      <p:font typeface="Verdana" panose="020B0604030504040204" pitchFamily="34" charset="0"/>
      <p:regular r:id="rId46"/>
      <p:bold r:id="rId47"/>
      <p:italic r:id="rId48"/>
      <p:boldItalic r:id="rId49"/>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73" autoAdjust="0"/>
    <p:restoredTop sz="94291" autoAdjust="0"/>
  </p:normalViewPr>
  <p:slideViewPr>
    <p:cSldViewPr snapToGrid="0">
      <p:cViewPr varScale="1">
        <p:scale>
          <a:sx n="72" d="100"/>
          <a:sy n="72" d="100"/>
        </p:scale>
        <p:origin x="1068" y="78"/>
      </p:cViewPr>
      <p:guideLst/>
    </p:cSldViewPr>
  </p:slideViewPr>
  <p:notesTextViewPr>
    <p:cViewPr>
      <p:scale>
        <a:sx n="1" d="1"/>
        <a:sy n="1" d="1"/>
      </p:scale>
      <p:origin x="0" y="0"/>
    </p:cViewPr>
  </p:notesTextViewPr>
  <p:notesViewPr>
    <p:cSldViewPr snapToGrid="0">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7.fntdata"/><Relationship Id="rId21" Type="http://schemas.openxmlformats.org/officeDocument/2006/relationships/slide" Target="slides/slide18.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12.fntdata"/><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5.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7.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4.fntdata"/><Relationship Id="rId49"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627E80-4F47-4306-A9AA-C974613BDCD0}" type="datetimeFigureOut">
              <a:rPr lang="en-US" smtClean="0"/>
              <a:t>1/21/2022</a:t>
            </a:fld>
            <a:endParaRPr lang="en-US"/>
          </a:p>
        </p:txBody>
      </p:sp>
      <p:sp>
        <p:nvSpPr>
          <p:cNvPr id="4" name="Slide Image Placeholder 3"/>
          <p:cNvSpPr>
            <a:spLocks noGrp="1" noRot="1" noChangeAspect="1"/>
          </p:cNvSpPr>
          <p:nvPr>
            <p:ph type="sldImg" idx="2"/>
          </p:nvPr>
        </p:nvSpPr>
        <p:spPr>
          <a:xfrm>
            <a:off x="3914775" y="73025"/>
            <a:ext cx="3289300" cy="1851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075B29-315C-4530-B814-3E4BF540A620}" type="slidenum">
              <a:rPr lang="en-US" smtClean="0"/>
              <a:t>‹#›</a:t>
            </a:fld>
            <a:endParaRPr lang="en-US"/>
          </a:p>
        </p:txBody>
      </p:sp>
    </p:spTree>
    <p:extLst>
      <p:ext uri="{BB962C8B-B14F-4D97-AF65-F5344CB8AC3E}">
        <p14:creationId xmlns:p14="http://schemas.microsoft.com/office/powerpoint/2010/main" val="1536770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4_DEMO.md#demonstration-how-to-deploy-a-web-application-to-microsoft-azur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4_DEMO.md#demonstration-how-to-upload-an-image-to-microsoft-azure-blob-storag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4_LAB_MANUAL.md"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14_LAK.md"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topics presented in this module will mainly deal with making Microsoft ASP.NET Core MVC applications available to clients. After using the various technologies</a:t>
            </a: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 in the previous lessons to create their applications, students will finally be able to host their applications, enabling clients to access and interact with them, finishing the flow of application development.</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9075B29-315C-4530-B814-3E4BF540A620}" type="slidenum">
              <a:rPr lang="en-US" smtClean="0"/>
              <a:t>1</a:t>
            </a:fld>
            <a:endParaRPr lang="en-US"/>
          </a:p>
        </p:txBody>
      </p:sp>
      <p:sp>
        <p:nvSpPr>
          <p:cNvPr id="5" name="Rectangle 4">
            <a:extLst>
              <a:ext uri="{FF2B5EF4-FFF2-40B4-BE49-F238E27FC236}">
                <a16:creationId xmlns:a16="http://schemas.microsoft.com/office/drawing/2014/main" id="{1DB5D7EB-88AF-414A-AEBE-1A6BE8FAA45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DBECC7B4-647E-4642-A029-4986E337F4F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3993561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the concepts of IaaS and PaaS and give an overview of the services mentioned above. The students must be able to understand what the cloud is and how it differs from on-premises hosting. The benefits of the cloud will be discussed in the next topic.</a:t>
            </a:r>
          </a:p>
        </p:txBody>
      </p:sp>
      <p:sp>
        <p:nvSpPr>
          <p:cNvPr id="4" name="Slide Number Placeholder 3"/>
          <p:cNvSpPr>
            <a:spLocks noGrp="1"/>
          </p:cNvSpPr>
          <p:nvPr>
            <p:ph type="sldNum" sz="quarter" idx="5"/>
          </p:nvPr>
        </p:nvSpPr>
        <p:spPr/>
        <p:txBody>
          <a:bodyPr/>
          <a:lstStyle/>
          <a:p>
            <a:fld id="{29075B29-315C-4530-B814-3E4BF540A620}" type="slidenum">
              <a:rPr lang="en-US" smtClean="0"/>
              <a:t>10</a:t>
            </a:fld>
            <a:endParaRPr lang="en-US"/>
          </a:p>
        </p:txBody>
      </p:sp>
      <p:sp>
        <p:nvSpPr>
          <p:cNvPr id="5" name="Rectangle 4">
            <a:extLst>
              <a:ext uri="{FF2B5EF4-FFF2-40B4-BE49-F238E27FC236}">
                <a16:creationId xmlns:a16="http://schemas.microsoft.com/office/drawing/2014/main" id="{9D0A9C42-B9F0-48BC-870A-197F1B078A0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C9FCC12B-AB2A-41D5-B117-1B576A19C31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2567638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the concept of on-demand resources vs. the traditional approach of the procurement process for servers, etc. and how the cloud eliminates the lead time for this procurement. Also, explain how this is beneficial in terms of scaling since there is no need to over-provision resources. In terms of security, explain the DDoS and threat protection services and how these help to make systems secure and reduce vulnerability. Also explain all the other mechanisms that help keep data secure in Azure – data encryption, key management systems, etc. Explain the various tools available in Azure that help build continuous integration/continuous delivery (CI/CD) pipelines as well as monitor applications.</a:t>
            </a:r>
          </a:p>
        </p:txBody>
      </p:sp>
      <p:sp>
        <p:nvSpPr>
          <p:cNvPr id="4" name="Slide Number Placeholder 3"/>
          <p:cNvSpPr>
            <a:spLocks noGrp="1"/>
          </p:cNvSpPr>
          <p:nvPr>
            <p:ph type="sldNum" sz="quarter" idx="5"/>
          </p:nvPr>
        </p:nvSpPr>
        <p:spPr/>
        <p:txBody>
          <a:bodyPr/>
          <a:lstStyle/>
          <a:p>
            <a:fld id="{29075B29-315C-4530-B814-3E4BF540A620}" type="slidenum">
              <a:rPr lang="en-US" smtClean="0"/>
              <a:t>11</a:t>
            </a:fld>
            <a:endParaRPr lang="en-US"/>
          </a:p>
        </p:txBody>
      </p:sp>
      <p:sp>
        <p:nvSpPr>
          <p:cNvPr id="5" name="Rectangle 4">
            <a:extLst>
              <a:ext uri="{FF2B5EF4-FFF2-40B4-BE49-F238E27FC236}">
                <a16:creationId xmlns:a16="http://schemas.microsoft.com/office/drawing/2014/main" id="{9C9552B4-2BB8-4E1F-A134-EAC0D10D73E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883C8D44-6F8B-401B-A77A-512883DCCBD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234448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 the various options in Azure to deploy applications (virtual machines, Service Fabric, and App Service). Discuss the benefits of App Service. Explain the steps in publishing an application to App Service, especially App Service Plan.</a:t>
            </a:r>
          </a:p>
        </p:txBody>
      </p:sp>
      <p:sp>
        <p:nvSpPr>
          <p:cNvPr id="4" name="Slide Number Placeholder 3"/>
          <p:cNvSpPr>
            <a:spLocks noGrp="1"/>
          </p:cNvSpPr>
          <p:nvPr>
            <p:ph type="sldNum" sz="quarter" idx="5"/>
          </p:nvPr>
        </p:nvSpPr>
        <p:spPr/>
        <p:txBody>
          <a:bodyPr/>
          <a:lstStyle/>
          <a:p>
            <a:fld id="{29075B29-315C-4530-B814-3E4BF540A620}" type="slidenum">
              <a:rPr lang="en-US" smtClean="0"/>
              <a:t>12</a:t>
            </a:fld>
            <a:endParaRPr lang="en-US"/>
          </a:p>
        </p:txBody>
      </p:sp>
      <p:sp>
        <p:nvSpPr>
          <p:cNvPr id="5" name="Rectangle 4">
            <a:extLst>
              <a:ext uri="{FF2B5EF4-FFF2-40B4-BE49-F238E27FC236}">
                <a16:creationId xmlns:a16="http://schemas.microsoft.com/office/drawing/2014/main" id="{0D0B4E4F-81E1-453B-9B87-83528C9DA9A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ADFA7A9F-12AE-4505-AE9B-59706CAE686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3860269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Make sure you have a valid Azure account before starting the demo.</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After you publish the web application in Azure App Service, go over the </a:t>
            </a:r>
            <a:r>
              <a:rPr lang="en-US" sz="1000" b="1" dirty="0">
                <a:latin typeface="Arial" panose="020B0604020202020204" pitchFamily="34" charset="0"/>
                <a:ea typeface="Calibri" panose="020F0502020204030204" pitchFamily="34" charset="0"/>
                <a:cs typeface="Times New Roman" panose="02020603050405020304" pitchFamily="18" charset="0"/>
              </a:rPr>
              <a:t>Overview</a:t>
            </a:r>
            <a:r>
              <a:rPr lang="en-US" sz="1000" dirty="0">
                <a:latin typeface="Arial" panose="020B0604020202020204" pitchFamily="34" charset="0"/>
                <a:ea typeface="Calibri" panose="020F0502020204030204" pitchFamily="34" charset="0"/>
                <a:cs typeface="Times New Roman" panose="02020603050405020304" pitchFamily="18" charset="0"/>
              </a:rPr>
              <a:t> page and describe the information available in the portal.</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find the steps in the section “Demonstration: How to Deploy a Web Application to Microsoft Azure“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https://github.com/MicrosoftLearning/20486D-DevelopingASPNETMVCWebApplications/blob/master/Instructions/20486D_MOD14_DEMO.md#demonstration-how-to-deploy-a-web-application-to-microsoft-azure</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9075B29-315C-4530-B814-3E4BF540A620}" type="slidenum">
              <a:rPr lang="en-US" smtClean="0"/>
              <a:t>13</a:t>
            </a:fld>
            <a:endParaRPr lang="en-US"/>
          </a:p>
        </p:txBody>
      </p:sp>
      <p:sp>
        <p:nvSpPr>
          <p:cNvPr id="5" name="Rectangle 4">
            <a:extLst>
              <a:ext uri="{FF2B5EF4-FFF2-40B4-BE49-F238E27FC236}">
                <a16:creationId xmlns:a16="http://schemas.microsoft.com/office/drawing/2014/main" id="{2292310B-E765-45A9-AB7C-424C02492C6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4C72C6F8-6455-4455-8583-9012C5227A0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2127409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Please explain the limitation of using traditional deployment methods. Please explain the concept of having staging environments and blue/green deployments and the use of deployment slots for this. </a:t>
            </a: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Explain the concept of resource manager templates and the benefits of template-based deployments.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9075B29-315C-4530-B814-3E4BF540A620}" type="slidenum">
              <a:rPr lang="en-US" smtClean="0"/>
              <a:t>14</a:t>
            </a:fld>
            <a:endParaRPr lang="en-US"/>
          </a:p>
        </p:txBody>
      </p:sp>
      <p:sp>
        <p:nvSpPr>
          <p:cNvPr id="5" name="Rectangle 4">
            <a:extLst>
              <a:ext uri="{FF2B5EF4-FFF2-40B4-BE49-F238E27FC236}">
                <a16:creationId xmlns:a16="http://schemas.microsoft.com/office/drawing/2014/main" id="{E5A5197E-77EB-43CB-AAA6-E3298F8A59A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F0E84F11-6FE5-4728-A335-CDAA32FC716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1789871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the various options for debugging and monitoring options. However, also explain the risks involved in online debugging of an application running in production mode.</a:t>
            </a:r>
          </a:p>
        </p:txBody>
      </p:sp>
      <p:sp>
        <p:nvSpPr>
          <p:cNvPr id="4" name="Slide Number Placeholder 3"/>
          <p:cNvSpPr>
            <a:spLocks noGrp="1"/>
          </p:cNvSpPr>
          <p:nvPr>
            <p:ph type="sldNum" sz="quarter" idx="5"/>
          </p:nvPr>
        </p:nvSpPr>
        <p:spPr/>
        <p:txBody>
          <a:bodyPr/>
          <a:lstStyle/>
          <a:p>
            <a:fld id="{29075B29-315C-4530-B814-3E4BF540A620}" type="slidenum">
              <a:rPr lang="en-US" smtClean="0"/>
              <a:t>15</a:t>
            </a:fld>
            <a:endParaRPr lang="en-US"/>
          </a:p>
        </p:txBody>
      </p:sp>
      <p:sp>
        <p:nvSpPr>
          <p:cNvPr id="5" name="Rectangle 4">
            <a:extLst>
              <a:ext uri="{FF2B5EF4-FFF2-40B4-BE49-F238E27FC236}">
                <a16:creationId xmlns:a16="http://schemas.microsoft.com/office/drawing/2014/main" id="{5A6763BD-B284-48F1-9631-006FC9EFB5A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28E6C07F-2D44-440F-8DCD-C5AEF5B12B7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2773656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the need to use these services and how by using these services, applications can leverage the scale of the cloud and thus make their applications resilient and robust.</a:t>
            </a:r>
          </a:p>
        </p:txBody>
      </p:sp>
      <p:sp>
        <p:nvSpPr>
          <p:cNvPr id="4" name="Slide Number Placeholder 3"/>
          <p:cNvSpPr>
            <a:spLocks noGrp="1"/>
          </p:cNvSpPr>
          <p:nvPr>
            <p:ph type="sldNum" sz="quarter" idx="5"/>
          </p:nvPr>
        </p:nvSpPr>
        <p:spPr/>
        <p:txBody>
          <a:bodyPr/>
          <a:lstStyle/>
          <a:p>
            <a:fld id="{29075B29-315C-4530-B814-3E4BF540A620}" type="slidenum">
              <a:rPr lang="en-US" smtClean="0"/>
              <a:t>16</a:t>
            </a:fld>
            <a:endParaRPr lang="en-US"/>
          </a:p>
        </p:txBody>
      </p:sp>
      <p:sp>
        <p:nvSpPr>
          <p:cNvPr id="5" name="Rectangle 4">
            <a:extLst>
              <a:ext uri="{FF2B5EF4-FFF2-40B4-BE49-F238E27FC236}">
                <a16:creationId xmlns:a16="http://schemas.microsoft.com/office/drawing/2014/main" id="{4111EE7F-0529-4B06-9995-83DA17E9E4D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742CF20D-5DF1-4840-ABE2-1F94AB7D693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2817297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the benefits of using cloud-based storage as opposed to local storage. Explain the different types of storage and give examples of when to use each one.</a:t>
            </a:r>
          </a:p>
        </p:txBody>
      </p:sp>
      <p:sp>
        <p:nvSpPr>
          <p:cNvPr id="4" name="Slide Number Placeholder 3"/>
          <p:cNvSpPr>
            <a:spLocks noGrp="1"/>
          </p:cNvSpPr>
          <p:nvPr>
            <p:ph type="sldNum" sz="quarter" idx="5"/>
          </p:nvPr>
        </p:nvSpPr>
        <p:spPr/>
        <p:txBody>
          <a:bodyPr/>
          <a:lstStyle/>
          <a:p>
            <a:fld id="{29075B29-315C-4530-B814-3E4BF540A620}" type="slidenum">
              <a:rPr lang="en-US" smtClean="0"/>
              <a:t>17</a:t>
            </a:fld>
            <a:endParaRPr lang="en-US"/>
          </a:p>
        </p:txBody>
      </p:sp>
      <p:sp>
        <p:nvSpPr>
          <p:cNvPr id="5" name="Rectangle 4">
            <a:extLst>
              <a:ext uri="{FF2B5EF4-FFF2-40B4-BE49-F238E27FC236}">
                <a16:creationId xmlns:a16="http://schemas.microsoft.com/office/drawing/2014/main" id="{0D753F6A-7FCC-41B8-9365-C4E08AB4BE6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7E3AABC0-CB6A-4203-BB31-97AF3C2AF2C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2006506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Make sure you have a valid Microsoft Azure Account.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find the steps in the section “Demonstration: How to Upload an Image to  Microsoft Azure Blob Storage“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https://github.com/MicrosoftLearning/20486D-DevelopingASPNETMVCWebApplications/blob/master/Instructions/20486D_MOD14_DEMO.md#demonstration-how-to-upload-an-image-to-microsoft-azure-blob-storage</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9075B29-315C-4530-B814-3E4BF540A620}" type="slidenum">
              <a:rPr lang="en-US" smtClean="0"/>
              <a:t>18</a:t>
            </a:fld>
            <a:endParaRPr lang="en-US"/>
          </a:p>
        </p:txBody>
      </p:sp>
      <p:sp>
        <p:nvSpPr>
          <p:cNvPr id="5" name="Rectangle 4">
            <a:extLst>
              <a:ext uri="{FF2B5EF4-FFF2-40B4-BE49-F238E27FC236}">
                <a16:creationId xmlns:a16="http://schemas.microsoft.com/office/drawing/2014/main" id="{CC8D2AA8-495E-4C9B-9F4A-9785C73FC90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B7E0A251-FE2E-465E-AB31-E57F1D784B7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28663417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the advantages of using a fully managed database as a service. Also explain that in terms of application development, there is no change.</a:t>
            </a:r>
          </a:p>
        </p:txBody>
      </p:sp>
      <p:sp>
        <p:nvSpPr>
          <p:cNvPr id="4" name="Slide Number Placeholder 3"/>
          <p:cNvSpPr>
            <a:spLocks noGrp="1"/>
          </p:cNvSpPr>
          <p:nvPr>
            <p:ph type="sldNum" sz="quarter" idx="5"/>
          </p:nvPr>
        </p:nvSpPr>
        <p:spPr/>
        <p:txBody>
          <a:bodyPr/>
          <a:lstStyle/>
          <a:p>
            <a:fld id="{29075B29-315C-4530-B814-3E4BF540A620}" type="slidenum">
              <a:rPr lang="en-US" smtClean="0"/>
              <a:t>19</a:t>
            </a:fld>
            <a:endParaRPr lang="en-US"/>
          </a:p>
        </p:txBody>
      </p:sp>
      <p:sp>
        <p:nvSpPr>
          <p:cNvPr id="5" name="Rectangle 4">
            <a:extLst>
              <a:ext uri="{FF2B5EF4-FFF2-40B4-BE49-F238E27FC236}">
                <a16:creationId xmlns:a16="http://schemas.microsoft.com/office/drawing/2014/main" id="{E45E4FD0-B0B8-4E56-B022-5E24A21F701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890309F7-E77C-41DF-AA17-ACBBC9EB597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217070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a:t>
            </a: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 first lesson introduces the means of hosting and deploying an ASP.NET Core application on local servers using Internet Information Services (IIS) as a specific example. After completing the first lesson, students should be able to host their own ASP.NET Core applications on dedicated servers.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In the second lesson, students will learn how to deploy their ASP.NET Core applications to Azure by using the cloud to host their applications. After completing the second lesson, students should be able to host ASP.NET Core MVC applications on Azure and how to deploy updates as needed. </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In the final lesson, the students will learn how Azure can provide additional services and allow them to extend their ability to manage their applications.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9075B29-315C-4530-B814-3E4BF540A620}" type="slidenum">
              <a:rPr lang="en-US" smtClean="0"/>
              <a:t>2</a:t>
            </a:fld>
            <a:endParaRPr lang="en-US"/>
          </a:p>
        </p:txBody>
      </p:sp>
      <p:sp>
        <p:nvSpPr>
          <p:cNvPr id="5" name="Rectangle 4">
            <a:extLst>
              <a:ext uri="{FF2B5EF4-FFF2-40B4-BE49-F238E27FC236}">
                <a16:creationId xmlns:a16="http://schemas.microsoft.com/office/drawing/2014/main" id="{B54E25F0-4F81-4EEC-B4B5-A6B50A16E98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CF358E53-231E-4CF5-BDAF-A44CCB70AB8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7081105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the need for centralized sessions managed in distributed applications and the pros-cons of session-affinity vs cache-based session management. Explain the need for deferred processing in distributed applications and the various options available for this.</a:t>
            </a: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Explain what hybrid applications are. Explain Azure Stack, its benefits, the two modes of running Azure Stack and how application deployment can happen on both Azure and Azure Stack.</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9075B29-315C-4530-B814-3E4BF540A620}" type="slidenum">
              <a:rPr lang="en-US" smtClean="0"/>
              <a:t>20</a:t>
            </a:fld>
            <a:endParaRPr lang="en-US"/>
          </a:p>
        </p:txBody>
      </p:sp>
      <p:sp>
        <p:nvSpPr>
          <p:cNvPr id="5" name="Rectangle 4">
            <a:extLst>
              <a:ext uri="{FF2B5EF4-FFF2-40B4-BE49-F238E27FC236}">
                <a16:creationId xmlns:a16="http://schemas.microsoft.com/office/drawing/2014/main" id="{926D1C0C-361D-4FFC-988F-6F35948483D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09AFAAFA-620A-4F97-9393-982C4A0E41F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520380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in detail the various considerations for caching data and the pros and cons of this. Explain edge servers, P-O-P and how CDNs work.</a:t>
            </a:r>
          </a:p>
        </p:txBody>
      </p:sp>
      <p:sp>
        <p:nvSpPr>
          <p:cNvPr id="4" name="Slide Number Placeholder 3"/>
          <p:cNvSpPr>
            <a:spLocks noGrp="1"/>
          </p:cNvSpPr>
          <p:nvPr>
            <p:ph type="sldNum" sz="quarter" idx="5"/>
          </p:nvPr>
        </p:nvSpPr>
        <p:spPr/>
        <p:txBody>
          <a:bodyPr/>
          <a:lstStyle/>
          <a:p>
            <a:fld id="{29075B29-315C-4530-B814-3E4BF540A620}" type="slidenum">
              <a:rPr lang="en-US" smtClean="0"/>
              <a:t>21</a:t>
            </a:fld>
            <a:endParaRPr lang="en-US"/>
          </a:p>
        </p:txBody>
      </p:sp>
      <p:sp>
        <p:nvSpPr>
          <p:cNvPr id="5" name="Rectangle 4">
            <a:extLst>
              <a:ext uri="{FF2B5EF4-FFF2-40B4-BE49-F238E27FC236}">
                <a16:creationId xmlns:a16="http://schemas.microsoft.com/office/drawing/2014/main" id="{6064250A-C0B5-4B46-816C-626B6BBEDAC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A241AC1E-9304-46F1-B1FE-47F3DD28691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15645513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the limitations of storing connection strings or passwords in the source code. Explain the advantages of Key Vault and how to work with one.</a:t>
            </a:r>
          </a:p>
        </p:txBody>
      </p:sp>
      <p:sp>
        <p:nvSpPr>
          <p:cNvPr id="4" name="Slide Number Placeholder 3"/>
          <p:cNvSpPr>
            <a:spLocks noGrp="1"/>
          </p:cNvSpPr>
          <p:nvPr>
            <p:ph type="sldNum" sz="quarter" idx="5"/>
          </p:nvPr>
        </p:nvSpPr>
        <p:spPr/>
        <p:txBody>
          <a:bodyPr/>
          <a:lstStyle/>
          <a:p>
            <a:fld id="{29075B29-315C-4530-B814-3E4BF540A620}" type="slidenum">
              <a:rPr lang="en-US" smtClean="0"/>
              <a:t>22</a:t>
            </a:fld>
            <a:endParaRPr lang="en-US"/>
          </a:p>
        </p:txBody>
      </p:sp>
      <p:sp>
        <p:nvSpPr>
          <p:cNvPr id="5" name="Rectangle 4">
            <a:extLst>
              <a:ext uri="{FF2B5EF4-FFF2-40B4-BE49-F238E27FC236}">
                <a16:creationId xmlns:a16="http://schemas.microsoft.com/office/drawing/2014/main" id="{8240808F-4693-492F-AAC4-25E359534C9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1F4E727C-8DF9-4BDD-A3FC-3B1F33E4B53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31454463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starter solution for this lab is not based on a vanilla template because it was prepared specifically for this lab. Briefly go over the code in the starter solution </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to give the students a better idea of the context in which they are working.</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Note: </a:t>
            </a:r>
            <a:r>
              <a:rPr lang="en-US" sz="1000" dirty="0">
                <a:latin typeface="Arial" panose="020B0604020202020204" pitchFamily="34" charset="0"/>
                <a:ea typeface="Calibri" panose="020F0502020204030204" pitchFamily="34" charset="0"/>
                <a:cs typeface="Times New Roman" panose="02020603050405020304" pitchFamily="18" charset="0"/>
              </a:rPr>
              <a:t>To run the end solution successfully, you should add your Azure Storage connection string in the </a:t>
            </a:r>
            <a:r>
              <a:rPr lang="en-US" sz="1000" b="1" dirty="0" err="1">
                <a:latin typeface="Arial" panose="020B0604020202020204" pitchFamily="34" charset="0"/>
                <a:ea typeface="Calibri" panose="020F0502020204030204" pitchFamily="34" charset="0"/>
                <a:cs typeface="Times New Roman" panose="02020603050405020304" pitchFamily="18" charset="0"/>
              </a:rPr>
              <a:t>appsettings.json</a:t>
            </a:r>
            <a:r>
              <a:rPr lang="en-US" sz="1000" dirty="0">
                <a:latin typeface="Arial" panose="020B0604020202020204" pitchFamily="34" charset="0"/>
                <a:ea typeface="Calibri" panose="020F0502020204030204" pitchFamily="34" charset="0"/>
                <a:cs typeface="Times New Roman" panose="02020603050405020304" pitchFamily="18" charset="0"/>
              </a:rPr>
              <a:t> file.</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high-level steps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https://github.com/MicrosoftLearning/20486D-DevelopingASPNETMVCWebApplications/blob/master/Instructions/20486D_MOD14_LAB_MANUAL.md</a:t>
            </a:r>
            <a:r>
              <a:rPr lang="en-US" sz="1000" dirty="0">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detailed steps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4">
                  <a:extLst>
                    <a:ext uri="{A12FA001-AC4F-418D-AE19-62706E023703}">
                      <ahyp:hlinkClr xmlns:ahyp="http://schemas.microsoft.com/office/drawing/2018/hyperlinkcolor" val="tx"/>
                    </a:ext>
                  </a:extLst>
                </a:hlinkClick>
              </a:rPr>
              <a:t>https://github.com/MicrosoftLearning/20486D-DevelopingASPNETMVCWebApplications/blob/master/Instructions/20486D_MOD14_LAK.md</a:t>
            </a:r>
            <a:r>
              <a:rPr lang="en-US" sz="1000" dirty="0">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Arial Unicode MS"/>
                <a:cs typeface="Arial" panose="020B0604020202020204" pitchFamily="34" charset="0"/>
              </a:rPr>
              <a:t>Exercise 1: Deploying a Web Application to Microsoft Azure</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 this exercise, you will first build and run a simple web application locally. For this, you will run migrations for your local database. You will then create an Azure App Service and Azure SQL database in Azure and configure your application to use the Azure SQL database. You will populate the database by using Migrate. Finally, you will deploy your application to Azure.</a:t>
            </a: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 main tasks for this exercise are as follows: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Explore and run the application locally.</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Create a new Web App in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Prepare the application for deployment.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Deploy the application.</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Update the application and deploy in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Arial Unicode MS"/>
                <a:cs typeface="Arial" panose="020B0604020202020204" pitchFamily="34" charset="0"/>
              </a:rPr>
              <a:t>Exercise 2: Upload an Image to Azure Blob Storage</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 this exercise, you will create an Azure storage account in Azure and a container in the storage account. You will then modify the web application you created to start storing the images in Azure Blob storage. The images will also be displayed from the storage by using the URL generated for each image. Also, you will change the code to upload images to the container. Finally, you will deploy your application to Azure.</a:t>
            </a:r>
          </a:p>
          <a:p>
            <a:pPr>
              <a:lnSpc>
                <a:spcPct val="107000"/>
              </a:lnSpc>
              <a:spcAft>
                <a:spcPts val="800"/>
              </a:spcAft>
            </a:pPr>
            <a:endParaRPr lang="en-US"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9075B29-315C-4530-B814-3E4BF540A620}" type="slidenum">
              <a:rPr lang="en-US" smtClean="0"/>
              <a:t>23</a:t>
            </a:fld>
            <a:endParaRPr lang="en-US"/>
          </a:p>
        </p:txBody>
      </p:sp>
      <p:sp>
        <p:nvSpPr>
          <p:cNvPr id="5" name="Rectangle 4">
            <a:extLst>
              <a:ext uri="{FF2B5EF4-FFF2-40B4-BE49-F238E27FC236}">
                <a16:creationId xmlns:a16="http://schemas.microsoft.com/office/drawing/2014/main" id="{C6BF846E-CC83-4297-BFD1-67D3CF1073F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C8E13592-3832-4D80-AF41-9CAAA651D72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
        <p:nvSpPr>
          <p:cNvPr id="7" name="TextBox 6">
            <a:extLst>
              <a:ext uri="{FF2B5EF4-FFF2-40B4-BE49-F238E27FC236}">
                <a16:creationId xmlns:a16="http://schemas.microsoft.com/office/drawing/2014/main" id="{7BE9EB25-47D7-4AD8-8A8A-1F9980F2E000}"/>
              </a:ext>
            </a:extLst>
          </p:cNvPr>
          <p:cNvSpPr txBox="1"/>
          <p:nvPr/>
        </p:nvSpPr>
        <p:spPr>
          <a:xfrm>
            <a:off x="0" y="8890000"/>
            <a:ext cx="1997663"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Tree>
    <p:extLst>
      <p:ext uri="{BB962C8B-B14F-4D97-AF65-F5344CB8AC3E}">
        <p14:creationId xmlns:p14="http://schemas.microsoft.com/office/powerpoint/2010/main" val="42791864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The main tasks for this exercise are as follows:</a:t>
            </a:r>
          </a:p>
          <a:p>
            <a:pPr marL="342900" lvl="0" indent="-342900">
              <a:lnSpc>
                <a:spcPct val="115000"/>
              </a:lnSpc>
              <a:spcAft>
                <a:spcPts val="995"/>
              </a:spcAft>
              <a:buFont typeface="Symbol" panose="05050102010706020507" pitchFamily="18" charset="2"/>
              <a:buChar char=""/>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a blob storage account</a:t>
            </a:r>
          </a:p>
          <a:p>
            <a:pPr marL="342900" lvl="0" indent="-342900">
              <a:lnSpc>
                <a:spcPct val="115000"/>
              </a:lnSpc>
              <a:spcAft>
                <a:spcPts val="995"/>
              </a:spcAft>
              <a:buFont typeface="Symbol" panose="05050102010706020507" pitchFamily="18" charset="2"/>
              <a:buChar char=""/>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Prepare the application for working with Azure Storage.</a:t>
            </a:r>
          </a:p>
          <a:p>
            <a:pPr marL="342900" lvl="0" indent="-342900">
              <a:lnSpc>
                <a:spcPct val="115000"/>
              </a:lnSpc>
              <a:spcAft>
                <a:spcPts val="995"/>
              </a:spcAft>
              <a:buFont typeface="Symbol" panose="05050102010706020507" pitchFamily="18" charset="2"/>
              <a:buChar char=""/>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Write the code to upload an image.</a:t>
            </a:r>
          </a:p>
          <a:p>
            <a:pPr marL="342900" lvl="0" indent="-342900">
              <a:lnSpc>
                <a:spcPct val="115000"/>
              </a:lnSpc>
              <a:spcAft>
                <a:spcPts val="995"/>
              </a:spcAft>
              <a:buFont typeface="Symbol" panose="05050102010706020507" pitchFamily="18" charset="2"/>
              <a:buChar char=""/>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Deploy and run the application in Azure</a:t>
            </a:r>
            <a:endParaRPr lang="en-US"/>
          </a:p>
        </p:txBody>
      </p:sp>
      <p:sp>
        <p:nvSpPr>
          <p:cNvPr id="4" name="Slide Number Placeholder 3"/>
          <p:cNvSpPr>
            <a:spLocks noGrp="1"/>
          </p:cNvSpPr>
          <p:nvPr>
            <p:ph type="sldNum" sz="quarter" idx="5"/>
          </p:nvPr>
        </p:nvSpPr>
        <p:spPr/>
        <p:txBody>
          <a:bodyPr/>
          <a:lstStyle/>
          <a:p>
            <a:fld id="{29075B29-315C-4530-B814-3E4BF540A620}" type="slidenum">
              <a:rPr lang="en-US" smtClean="0"/>
              <a:t>24</a:t>
            </a:fld>
            <a:endParaRPr lang="en-US"/>
          </a:p>
        </p:txBody>
      </p:sp>
      <p:sp>
        <p:nvSpPr>
          <p:cNvPr id="5" name="Rectangle 4">
            <a:extLst>
              <a:ext uri="{FF2B5EF4-FFF2-40B4-BE49-F238E27FC236}">
                <a16:creationId xmlns:a16="http://schemas.microsoft.com/office/drawing/2014/main" id="{5569DF44-6144-49C1-A22B-C58B84D051D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7724FA88-ABF0-44DD-A1D4-D5EC35D510F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6427652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What are the advantages of deploying to Azure?</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Azure provides a flexible and scalable environment to deploy applications. Azure App services </a:t>
            </a: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can enable applications to scale quickly to handle high traffic loads and the built-in load balancing and traffic manager provide high availability. Azure also provides a host of tools and services for remote monitoring, debugging etc.</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When would you use Azure Blob storage?</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Azure Blob storage is an object-based storage and can be used to store images, videos etc. Blob storage is optimized for storing large amounts of data. Any kind of static information can also be stored in Azure Blob storage.</a:t>
            </a:r>
          </a:p>
        </p:txBody>
      </p:sp>
      <p:sp>
        <p:nvSpPr>
          <p:cNvPr id="4" name="Slide Number Placeholder 3"/>
          <p:cNvSpPr>
            <a:spLocks noGrp="1"/>
          </p:cNvSpPr>
          <p:nvPr>
            <p:ph type="sldNum" sz="quarter" idx="5"/>
          </p:nvPr>
        </p:nvSpPr>
        <p:spPr/>
        <p:txBody>
          <a:bodyPr/>
          <a:lstStyle/>
          <a:p>
            <a:fld id="{29075B29-315C-4530-B814-3E4BF540A620}" type="slidenum">
              <a:rPr lang="en-US" smtClean="0"/>
              <a:t>25</a:t>
            </a:fld>
            <a:endParaRPr lang="en-US"/>
          </a:p>
        </p:txBody>
      </p:sp>
      <p:sp>
        <p:nvSpPr>
          <p:cNvPr id="5" name="Rectangle 4">
            <a:extLst>
              <a:ext uri="{FF2B5EF4-FFF2-40B4-BE49-F238E27FC236}">
                <a16:creationId xmlns:a16="http://schemas.microsoft.com/office/drawing/2014/main" id="{C50CA228-19FE-43D0-BAB5-F599EC4169E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20AA375C-24E7-42E6-87C5-619434FF0C8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30629963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How can you set an ASP.NET Core MVC application to dynamically use XML files which are added after the application is started?</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By</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using File Providers, you are able to allow the application to read files located in the web application's installation, allowing you to create behaviors which change while the application is running. Simply set a File Provider to read XML files, and add logic for handling these files inside of your application.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Best Practice</a:t>
            </a: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There is no single correct solution in regards to hosting and deployment. Every single case will need to be handled in a way that is most appropriate for the application requirements. Always analyze your requirements before choosing solutions.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Common Issues and Troubleshooting Tips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Common Issue: </a:t>
            </a:r>
            <a:r>
              <a:rPr lang="en-US" sz="1000" dirty="0">
                <a:latin typeface="Arial" panose="020B0604020202020204" pitchFamily="34" charset="0"/>
                <a:ea typeface="Calibri" panose="020F0502020204030204" pitchFamily="34" charset="0"/>
                <a:cs typeface="Times New Roman" panose="02020603050405020304" pitchFamily="18" charset="0"/>
              </a:rPr>
              <a:t>After running </a:t>
            </a:r>
            <a:r>
              <a:rPr lang="en-US" sz="1000" b="1" dirty="0">
                <a:latin typeface="Arial" panose="020B0604020202020204" pitchFamily="34" charset="0"/>
                <a:ea typeface="Calibri" panose="020F0502020204030204" pitchFamily="34" charset="0"/>
                <a:cs typeface="Times New Roman" panose="02020603050405020304" pitchFamily="18" charset="0"/>
              </a:rPr>
              <a:t>dotnet publish</a:t>
            </a:r>
            <a:r>
              <a:rPr lang="en-US" sz="1000" dirty="0">
                <a:latin typeface="Arial" panose="020B0604020202020204" pitchFamily="34" charset="0"/>
                <a:ea typeface="Calibri" panose="020F0502020204030204" pitchFamily="34" charset="0"/>
                <a:cs typeface="Times New Roman" panose="02020603050405020304" pitchFamily="18" charset="0"/>
              </a:rPr>
              <a:t>, you cannot find the published files in the project folder</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Troubleshooting Tip: </a:t>
            </a:r>
            <a:r>
              <a:rPr lang="en-US" sz="1000" dirty="0">
                <a:latin typeface="Arial" panose="020B0604020202020204" pitchFamily="34" charset="0"/>
                <a:ea typeface="Calibri" panose="020F0502020204030204" pitchFamily="34" charset="0"/>
                <a:cs typeface="Times New Roman" panose="02020603050405020304" pitchFamily="18" charset="0"/>
              </a:rPr>
              <a:t>In Solution Explorer, right-click the project and select </a:t>
            </a:r>
            <a:r>
              <a:rPr lang="en-US" sz="1000" b="1" dirty="0">
                <a:latin typeface="Arial" panose="020B0604020202020204" pitchFamily="34" charset="0"/>
                <a:ea typeface="Calibri" panose="020F0502020204030204" pitchFamily="34" charset="0"/>
                <a:cs typeface="Times New Roman" panose="02020603050405020304" pitchFamily="18" charset="0"/>
              </a:rPr>
              <a:t>properties</a:t>
            </a:r>
            <a:r>
              <a:rPr lang="en-US" sz="1000" dirty="0">
                <a:latin typeface="Arial" panose="020B0604020202020204" pitchFamily="34" charset="0"/>
                <a:ea typeface="Calibri" panose="020F0502020204030204" pitchFamily="34" charset="0"/>
                <a:cs typeface="Times New Roman" panose="02020603050405020304" pitchFamily="18" charset="0"/>
              </a:rPr>
              <a:t>. Navigate to the </a:t>
            </a:r>
            <a:r>
              <a:rPr lang="en-US" sz="1000" b="1" dirty="0">
                <a:latin typeface="Arial" panose="020B0604020202020204" pitchFamily="34" charset="0"/>
                <a:ea typeface="Calibri" panose="020F0502020204030204" pitchFamily="34" charset="0"/>
                <a:cs typeface="Times New Roman" panose="02020603050405020304" pitchFamily="18" charset="0"/>
              </a:rPr>
              <a:t>Build</a:t>
            </a:r>
            <a:r>
              <a:rPr lang="en-US" sz="1000" dirty="0">
                <a:latin typeface="Arial" panose="020B0604020202020204" pitchFamily="34" charset="0"/>
                <a:ea typeface="Calibri" panose="020F0502020204030204" pitchFamily="34" charset="0"/>
                <a:cs typeface="Times New Roman" panose="02020603050405020304" pitchFamily="18" charset="0"/>
              </a:rPr>
              <a:t> tab and check the </a:t>
            </a:r>
            <a:r>
              <a:rPr lang="en-US" sz="1000" b="1" dirty="0">
                <a:latin typeface="Arial" panose="020B0604020202020204" pitchFamily="34" charset="0"/>
                <a:ea typeface="Calibri" panose="020F0502020204030204" pitchFamily="34" charset="0"/>
                <a:cs typeface="Times New Roman" panose="02020603050405020304" pitchFamily="18" charset="0"/>
              </a:rPr>
              <a:t>parameter </a:t>
            </a:r>
            <a:r>
              <a:rPr lang="en-US" sz="1000" dirty="0">
                <a:latin typeface="Arial" panose="020B0604020202020204" pitchFamily="34" charset="0"/>
                <a:ea typeface="Calibri" panose="020F0502020204030204" pitchFamily="34" charset="0"/>
                <a:cs typeface="Times New Roman" panose="02020603050405020304" pitchFamily="18" charset="0"/>
              </a:rPr>
              <a:t>value for </a:t>
            </a:r>
            <a:r>
              <a:rPr lang="en-US" sz="1000" b="1" dirty="0">
                <a:latin typeface="Arial" panose="020B0604020202020204" pitchFamily="34" charset="0"/>
                <a:ea typeface="Calibri" panose="020F0502020204030204" pitchFamily="34" charset="0"/>
                <a:cs typeface="Times New Roman" panose="02020603050405020304" pitchFamily="18" charset="0"/>
              </a:rPr>
              <a:t>Output Path</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It should list the path for the </a:t>
            </a:r>
            <a:r>
              <a:rPr lang="en-US" sz="1000" b="1" dirty="0">
                <a:latin typeface="Arial" panose="020B0604020202020204" pitchFamily="34" charset="0"/>
                <a:ea typeface="Calibri" panose="020F0502020204030204" pitchFamily="34" charset="0"/>
                <a:cs typeface="Times New Roman" panose="02020603050405020304" pitchFamily="18" charset="0"/>
              </a:rPr>
              <a:t>dotnet publish</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command. Alternatively, you can set it to a new path more suitable to your requirements.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Common Issue: </a:t>
            </a:r>
            <a:r>
              <a:rPr lang="en-US" sz="1000" dirty="0">
                <a:latin typeface="Arial" panose="020B0604020202020204" pitchFamily="34" charset="0"/>
                <a:ea typeface="Calibri" panose="020F0502020204030204" pitchFamily="34" charset="0"/>
                <a:cs typeface="Times New Roman" panose="02020603050405020304" pitchFamily="18" charset="0"/>
              </a:rPr>
              <a:t>After deploying the application to Azure App Service, you see the below in logs:</a:t>
            </a:r>
          </a:p>
          <a:p>
            <a:pPr>
              <a:lnSpc>
                <a:spcPct val="107000"/>
              </a:lnSpc>
              <a:spcAft>
                <a:spcPts val="800"/>
              </a:spcAft>
            </a:pPr>
            <a:r>
              <a:rPr lang="en-US" sz="1000" dirty="0" err="1">
                <a:solidFill>
                  <a:srgbClr val="000000"/>
                </a:solidFill>
                <a:latin typeface="Arial" panose="020B0604020202020204" pitchFamily="34" charset="0"/>
                <a:ea typeface="Calibri" panose="020F0502020204030204" pitchFamily="34" charset="0"/>
                <a:cs typeface="Consolas" panose="020B0609020204030204" pitchFamily="49" charset="0"/>
              </a:rPr>
              <a:t>System.ArgumentException</a:t>
            </a:r>
            <a:r>
              <a:rPr lang="en-US" sz="1000" dirty="0">
                <a:solidFill>
                  <a:srgbClr val="000000"/>
                </a:solidFill>
                <a:latin typeface="Arial" panose="020B0604020202020204" pitchFamily="34" charset="0"/>
                <a:ea typeface="Calibri" panose="020F0502020204030204" pitchFamily="34" charset="0"/>
                <a:cs typeface="Consolas" panose="020B0609020204030204" pitchFamily="49" charset="0"/>
              </a:rPr>
              <a:t>: The directory name 'D:\home\site\</a:t>
            </a:r>
            <a:r>
              <a:rPr lang="en-US" sz="1000" dirty="0" err="1">
                <a:solidFill>
                  <a:srgbClr val="000000"/>
                </a:solidFill>
                <a:latin typeface="Arial" panose="020B0604020202020204" pitchFamily="34" charset="0"/>
                <a:ea typeface="Calibri" panose="020F0502020204030204" pitchFamily="34" charset="0"/>
                <a:cs typeface="Consolas" panose="020B0609020204030204" pitchFamily="49" charset="0"/>
              </a:rPr>
              <a:t>wwwroot</a:t>
            </a:r>
            <a:r>
              <a:rPr lang="en-US" sz="1000" dirty="0">
                <a:solidFill>
                  <a:srgbClr val="000000"/>
                </a:solidFill>
                <a:latin typeface="Arial" panose="020B0604020202020204" pitchFamily="34" charset="0"/>
                <a:ea typeface="Calibri" panose="020F0502020204030204" pitchFamily="34" charset="0"/>
                <a:cs typeface="Consolas" panose="020B0609020204030204" pitchFamily="49" charset="0"/>
              </a:rPr>
              <a:t>\</a:t>
            </a:r>
            <a:r>
              <a:rPr lang="en-US" sz="1000" dirty="0" err="1">
                <a:solidFill>
                  <a:srgbClr val="000000"/>
                </a:solidFill>
                <a:latin typeface="Arial" panose="020B0604020202020204" pitchFamily="34" charset="0"/>
                <a:ea typeface="Calibri" panose="020F0502020204030204" pitchFamily="34" charset="0"/>
                <a:cs typeface="Consolas" panose="020B0609020204030204" pitchFamily="49" charset="0"/>
              </a:rPr>
              <a:t>node_modules</a:t>
            </a:r>
            <a:r>
              <a:rPr lang="en-US" sz="1000" dirty="0">
                <a:solidFill>
                  <a:srgbClr val="000000"/>
                </a:solidFill>
                <a:latin typeface="Arial" panose="020B0604020202020204" pitchFamily="34" charset="0"/>
                <a:ea typeface="Calibri" panose="020F0502020204030204" pitchFamily="34" charset="0"/>
                <a:cs typeface="Consolas" panose="020B0609020204030204" pitchFamily="49" charset="0"/>
              </a:rPr>
              <a:t>\' does not exist.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Troubleshooting Tip: </a:t>
            </a:r>
            <a:r>
              <a:rPr lang="en-US" sz="1000" dirty="0">
                <a:latin typeface="Arial" panose="020B0604020202020204" pitchFamily="34" charset="0"/>
                <a:ea typeface="Calibri" panose="020F0502020204030204" pitchFamily="34" charset="0"/>
                <a:cs typeface="Times New Roman" panose="02020603050405020304" pitchFamily="18" charset="0"/>
              </a:rPr>
              <a:t>Add the below line to </a:t>
            </a:r>
            <a:r>
              <a:rPr lang="en-US" sz="1000" b="1" dirty="0">
                <a:latin typeface="Arial" panose="020B0604020202020204" pitchFamily="34" charset="0"/>
                <a:ea typeface="Calibri" panose="020F0502020204030204" pitchFamily="34" charset="0"/>
                <a:cs typeface="Times New Roman" panose="02020603050405020304" pitchFamily="18" charset="0"/>
              </a:rPr>
              <a:t>.</a:t>
            </a:r>
            <a:r>
              <a:rPr lang="en-US" sz="1000" b="1" dirty="0" err="1">
                <a:latin typeface="Arial" panose="020B0604020202020204" pitchFamily="34" charset="0"/>
                <a:ea typeface="Calibri" panose="020F0502020204030204" pitchFamily="34" charset="0"/>
                <a:cs typeface="Times New Roman" panose="02020603050405020304" pitchFamily="18" charset="0"/>
              </a:rPr>
              <a:t>csproj</a:t>
            </a:r>
            <a:r>
              <a:rPr lang="en-US" sz="1000" dirty="0">
                <a:latin typeface="Arial" panose="020B0604020202020204" pitchFamily="34" charset="0"/>
                <a:ea typeface="Calibri" panose="020F0502020204030204" pitchFamily="34" charset="0"/>
                <a:cs typeface="Times New Roman" panose="02020603050405020304" pitchFamily="18" charset="0"/>
              </a:rPr>
              <a:t> file</a:t>
            </a: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&lt;</a:t>
            </a:r>
            <a:r>
              <a:rPr lang="en-US" sz="1000"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ItemGroup</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&gt;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&lt;Content Include="</a:t>
            </a:r>
            <a:r>
              <a:rPr lang="en-US" sz="1000"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node_modules</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r>
              <a:rPr lang="en-US" sz="1000"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CopyToPublishDirectory</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r>
              <a:rPr lang="en-US" sz="1000"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PreserveNewest</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/&gt;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&lt;/</a:t>
            </a:r>
            <a:r>
              <a:rPr lang="en-US" sz="1000"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ItemGroup</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&gt;</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9075B29-315C-4530-B814-3E4BF540A620}" type="slidenum">
              <a:rPr lang="en-US" smtClean="0"/>
              <a:t>26</a:t>
            </a:fld>
            <a:endParaRPr lang="en-US"/>
          </a:p>
        </p:txBody>
      </p:sp>
      <p:sp>
        <p:nvSpPr>
          <p:cNvPr id="5" name="Rectangle 4">
            <a:extLst>
              <a:ext uri="{FF2B5EF4-FFF2-40B4-BE49-F238E27FC236}">
                <a16:creationId xmlns:a16="http://schemas.microsoft.com/office/drawing/2014/main" id="{551B77EA-CB23-4FAE-BB20-258CA87DA53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7592C67F-B02E-49F3-8F18-2D9C9899CA7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
        <p:nvSpPr>
          <p:cNvPr id="7" name="TextBox 6">
            <a:extLst>
              <a:ext uri="{FF2B5EF4-FFF2-40B4-BE49-F238E27FC236}">
                <a16:creationId xmlns:a16="http://schemas.microsoft.com/office/drawing/2014/main" id="{34551D0C-75A0-454E-91F7-9B3ED7A7D18D}"/>
              </a:ext>
            </a:extLst>
          </p:cNvPr>
          <p:cNvSpPr txBox="1"/>
          <p:nvPr/>
        </p:nvSpPr>
        <p:spPr>
          <a:xfrm>
            <a:off x="0" y="8890000"/>
            <a:ext cx="1997663"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Tree>
    <p:extLst>
      <p:ext uri="{BB962C8B-B14F-4D97-AF65-F5344CB8AC3E}">
        <p14:creationId xmlns:p14="http://schemas.microsoft.com/office/powerpoint/2010/main" val="6428857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Common Issue: </a:t>
            </a:r>
            <a:r>
              <a:rPr lang="en-US" sz="1000" dirty="0">
                <a:latin typeface="Arial" panose="020B0604020202020204" pitchFamily="34" charset="0"/>
                <a:ea typeface="Calibri" panose="020F0502020204030204" pitchFamily="34" charset="0"/>
                <a:cs typeface="Times New Roman" panose="02020603050405020304" pitchFamily="18" charset="0"/>
              </a:rPr>
              <a:t>While uploading an image to Azure Storage from the application, you see an error.</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Troubleshooting Tip: </a:t>
            </a:r>
            <a:r>
              <a:rPr lang="en-US" sz="1000" dirty="0">
                <a:latin typeface="Arial" panose="020B0604020202020204" pitchFamily="34" charset="0"/>
                <a:ea typeface="Calibri" panose="020F0502020204030204" pitchFamily="34" charset="0"/>
                <a:cs typeface="Times New Roman" panose="02020603050405020304" pitchFamily="18" charset="0"/>
              </a:rPr>
              <a:t>In the Azure portal, navigate to the storage container. In the overview, make sure </a:t>
            </a:r>
            <a:r>
              <a:rPr lang="en-US" sz="1000" b="1" dirty="0">
                <a:latin typeface="Arial" panose="020B0604020202020204" pitchFamily="34" charset="0"/>
                <a:ea typeface="Calibri" panose="020F0502020204030204" pitchFamily="34" charset="0"/>
                <a:cs typeface="Times New Roman" panose="02020603050405020304" pitchFamily="18" charset="0"/>
              </a:rPr>
              <a:t>Public Access Level </a:t>
            </a:r>
            <a:r>
              <a:rPr lang="en-US" sz="1000" dirty="0">
                <a:latin typeface="Arial" panose="020B0604020202020204" pitchFamily="34" charset="0"/>
                <a:ea typeface="Calibri" panose="020F0502020204030204" pitchFamily="34" charset="0"/>
                <a:cs typeface="Times New Roman" panose="02020603050405020304" pitchFamily="18" charset="0"/>
              </a:rPr>
              <a:t>is set to </a:t>
            </a:r>
            <a:r>
              <a:rPr lang="en-US" sz="1000" b="1" dirty="0">
                <a:latin typeface="Arial" panose="020B0604020202020204" pitchFamily="34" charset="0"/>
                <a:ea typeface="Calibri" panose="020F0502020204030204" pitchFamily="34" charset="0"/>
                <a:cs typeface="Times New Roman" panose="02020603050405020304" pitchFamily="18" charset="0"/>
              </a:rPr>
              <a:t>Blob(anonymous read access for blobs only)</a:t>
            </a:r>
            <a:r>
              <a:rPr lang="en-US" sz="1000" dirty="0">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Note</a:t>
            </a:r>
            <a:r>
              <a:rPr lang="en-US" sz="1000" dirty="0">
                <a:latin typeface="Arial" panose="020B0604020202020204" pitchFamily="34" charset="0"/>
                <a:ea typeface="Calibri" panose="020F0502020204030204" pitchFamily="34" charset="0"/>
                <a:cs typeface="Times New Roman" panose="02020603050405020304" pitchFamily="18" charset="0"/>
              </a:rPr>
              <a:t>: Ensure that you cover the common issues and the corresponding troubleshooting tips listed in this section. Encourage students to share tips from their own work environments.</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29075B29-315C-4530-B814-3E4BF540A620}" type="slidenum">
              <a:rPr lang="en-US" smtClean="0"/>
              <a:t>27</a:t>
            </a:fld>
            <a:endParaRPr lang="en-US"/>
          </a:p>
        </p:txBody>
      </p:sp>
      <p:sp>
        <p:nvSpPr>
          <p:cNvPr id="5" name="Rectangle 4">
            <a:extLst>
              <a:ext uri="{FF2B5EF4-FFF2-40B4-BE49-F238E27FC236}">
                <a16:creationId xmlns:a16="http://schemas.microsoft.com/office/drawing/2014/main" id="{637A6300-7C74-4BD2-8B43-3EC74034097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866AC137-F089-46EE-AC29-74FD555A3C8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20227848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xfrm>
            <a:off x="0" y="238125"/>
            <a:ext cx="3038475" cy="347663"/>
          </a:xfrm>
        </p:spPr>
        <p:txBody>
          <a:bodyPr/>
          <a:lstStyle/>
          <a:p>
            <a:pPr>
              <a:defRPr/>
            </a:pPr>
            <a:r>
              <a:rPr lang="en-US">
                <a:solidFill>
                  <a:srgbClr val="336699"/>
                </a:solidFill>
                <a:latin typeface="Arial" panose="020B0604020202020204" pitchFamily="34" charset="0"/>
              </a:rPr>
              <a:t>14: Hosting and Deployment</a:t>
            </a:r>
          </a:p>
        </p:txBody>
      </p:sp>
      <p:sp>
        <p:nvSpPr>
          <p:cNvPr id="35843" name="Rectangle 3"/>
          <p:cNvSpPr>
            <a:spLocks noGrp="1" noChangeArrowheads="1"/>
          </p:cNvSpPr>
          <p:nvPr>
            <p:ph type="dt" sz="quarter" idx="1"/>
          </p:nvPr>
        </p:nvSpPr>
        <p:spPr>
          <a:xfrm>
            <a:off x="0" y="0"/>
            <a:ext cx="3038475" cy="222250"/>
          </a:xfrm>
        </p:spPr>
        <p:txBody>
          <a:bodyPr/>
          <a:lstStyle/>
          <a:p>
            <a:pPr algn="l">
              <a:defRPr/>
            </a:pPr>
            <a:r>
              <a:rPr lang="en-US">
                <a:solidFill>
                  <a:srgbClr val="000000"/>
                </a:solidFill>
                <a:latin typeface="Arial" panose="020B0604020202020204" pitchFamily="34" charset="0"/>
              </a:rPr>
              <a:t>20486D</a:t>
            </a:r>
          </a:p>
        </p:txBody>
      </p:sp>
      <p:sp>
        <p:nvSpPr>
          <p:cNvPr id="35844" name="Rectangle 7"/>
          <p:cNvSpPr>
            <a:spLocks noGrp="1" noChangeArrowheads="1"/>
          </p:cNvSpPr>
          <p:nvPr>
            <p:ph type="sldNum" sz="quarter" idx="5"/>
          </p:nvPr>
        </p:nvSpPr>
        <p:spPr/>
        <p:txBody>
          <a:bodyPr/>
          <a:lstStyle/>
          <a:p>
            <a:pPr>
              <a:defRPr/>
            </a:pPr>
            <a:fld id="{FE8447A3-87D6-4C56-8518-E71A4C2008B7}" type="slidenum">
              <a:rPr lang="en-US" smtClean="0"/>
              <a:pPr>
                <a:defRPr/>
              </a:pPr>
              <a:t>28</a:t>
            </a:fld>
            <a:endParaRPr lang="en-US"/>
          </a:p>
        </p:txBody>
      </p:sp>
      <p:sp>
        <p:nvSpPr>
          <p:cNvPr id="33797" name="Rectangle 2"/>
          <p:cNvSpPr>
            <a:spLocks noGrp="1" noRot="1" noChangeAspect="1" noChangeArrowheads="1" noTextEdit="1"/>
          </p:cNvSpPr>
          <p:nvPr>
            <p:ph type="sldImg"/>
          </p:nvPr>
        </p:nvSpPr>
        <p:spPr>
          <a:xfrm>
            <a:off x="4040188" y="93663"/>
            <a:ext cx="3243262" cy="1825625"/>
          </a:xfrm>
          <a:ln/>
        </p:spPr>
      </p:sp>
      <p:sp>
        <p:nvSpPr>
          <p:cNvPr id="33798" name="Rectangle 3"/>
          <p:cNvSpPr>
            <a:spLocks noGrp="1" noChangeArrowheads="1"/>
          </p:cNvSpPr>
          <p:nvPr>
            <p:ph type="body" idx="1"/>
          </p:nvPr>
        </p:nvSpPr>
        <p:spPr>
          <a:xfrm>
            <a:off x="314326" y="2033588"/>
            <a:ext cx="6286500" cy="5651500"/>
          </a:xfrm>
          <a:noFill/>
          <a:ln/>
        </p:spPr>
        <p:txBody>
          <a:bodyPr/>
          <a:lstStyle/>
          <a:p>
            <a:pPr eaLnBrk="1" hangingPunct="1"/>
            <a:r>
              <a:rPr lang="en-US" altLang="ko-KR" sz="1000" dirty="0">
                <a:latin typeface="Arial" panose="020B0604020202020204" pitchFamily="34" charset="0"/>
                <a:ea typeface="굴림" pitchFamily="34" charset="-127"/>
                <a:cs typeface="Arial" panose="020B0604020202020204" pitchFamily="34" charset="0"/>
              </a:rPr>
              <a:t>Remind students to complete the course evaluation.</a:t>
            </a:r>
          </a:p>
        </p:txBody>
      </p:sp>
    </p:spTree>
    <p:extLst>
      <p:ext uri="{BB962C8B-B14F-4D97-AF65-F5344CB8AC3E}">
        <p14:creationId xmlns:p14="http://schemas.microsoft.com/office/powerpoint/2010/main" val="3762908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Point out that this lesson covers extremely basic steps towards deployment, and that all of the steps covered here can be performed in far more detail, with more robust configurations. </a:t>
            </a:r>
          </a:p>
        </p:txBody>
      </p:sp>
      <p:sp>
        <p:nvSpPr>
          <p:cNvPr id="4" name="Slide Number Placeholder 3"/>
          <p:cNvSpPr>
            <a:spLocks noGrp="1"/>
          </p:cNvSpPr>
          <p:nvPr>
            <p:ph type="sldNum" sz="quarter" idx="5"/>
          </p:nvPr>
        </p:nvSpPr>
        <p:spPr/>
        <p:txBody>
          <a:bodyPr/>
          <a:lstStyle/>
          <a:p>
            <a:fld id="{29075B29-315C-4530-B814-3E4BF540A620}" type="slidenum">
              <a:rPr lang="en-US" smtClean="0"/>
              <a:t>3</a:t>
            </a:fld>
            <a:endParaRPr lang="en-US"/>
          </a:p>
        </p:txBody>
      </p:sp>
      <p:sp>
        <p:nvSpPr>
          <p:cNvPr id="5" name="Rectangle 4">
            <a:extLst>
              <a:ext uri="{FF2B5EF4-FFF2-40B4-BE49-F238E27FC236}">
                <a16:creationId xmlns:a16="http://schemas.microsoft.com/office/drawing/2014/main" id="{7E7FF3E7-03E0-4606-80CB-772AF0D54FA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3CB5E49D-E781-41C2-B7C7-95A9DF92EE3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2050539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To the students, recommend</a:t>
            </a: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 Kestrel as a first priority because it creates lighter and faster servers. They should use </a:t>
            </a:r>
            <a:r>
              <a:rPr lang="en-US" sz="1000" b="1">
                <a:solidFill>
                  <a:srgbClr val="000000"/>
                </a:solidFill>
                <a:latin typeface="Arial" panose="020B0604020202020204" pitchFamily="34" charset="0"/>
                <a:ea typeface="Calibri" panose="020F0502020204030204" pitchFamily="34" charset="0"/>
                <a:cs typeface="Times New Roman" panose="02020603050405020304" pitchFamily="18" charset="0"/>
              </a:rPr>
              <a:t>HTTP.sys</a:t>
            </a: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 only when one of its features is required for a project. </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9075B29-315C-4530-B814-3E4BF540A620}" type="slidenum">
              <a:rPr lang="en-US" smtClean="0"/>
              <a:t>4</a:t>
            </a:fld>
            <a:endParaRPr lang="en-US"/>
          </a:p>
        </p:txBody>
      </p:sp>
      <p:sp>
        <p:nvSpPr>
          <p:cNvPr id="5" name="Rectangle 4">
            <a:extLst>
              <a:ext uri="{FF2B5EF4-FFF2-40B4-BE49-F238E27FC236}">
                <a16:creationId xmlns:a16="http://schemas.microsoft.com/office/drawing/2014/main" id="{0E0C9D93-9AFA-4AD2-BED7-B60CE6ED67B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B55BF308-88BA-458A-81BC-AEA13AF982D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1668929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Point out to the students that this topic covers the absolute basics. Also, mention that to host the most appropriate server possible for their application, they will need to consider each individual option more in depth.</a:t>
            </a:r>
          </a:p>
        </p:txBody>
      </p:sp>
      <p:sp>
        <p:nvSpPr>
          <p:cNvPr id="4" name="Slide Number Placeholder 3"/>
          <p:cNvSpPr>
            <a:spLocks noGrp="1"/>
          </p:cNvSpPr>
          <p:nvPr>
            <p:ph type="sldNum" sz="quarter" idx="5"/>
          </p:nvPr>
        </p:nvSpPr>
        <p:spPr/>
        <p:txBody>
          <a:bodyPr/>
          <a:lstStyle/>
          <a:p>
            <a:fld id="{29075B29-315C-4530-B814-3E4BF540A620}" type="slidenum">
              <a:rPr lang="en-US" smtClean="0"/>
              <a:t>5</a:t>
            </a:fld>
            <a:endParaRPr lang="en-US"/>
          </a:p>
        </p:txBody>
      </p:sp>
      <p:sp>
        <p:nvSpPr>
          <p:cNvPr id="5" name="Rectangle 4">
            <a:extLst>
              <a:ext uri="{FF2B5EF4-FFF2-40B4-BE49-F238E27FC236}">
                <a16:creationId xmlns:a16="http://schemas.microsoft.com/office/drawing/2014/main" id="{553C0F97-3A3C-4F42-9FD6-C803B54FE88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87D4A2BE-6F50-46DF-B2E9-9309AE7C07A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1114234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Students should be made aware of their project's output path when using </a:t>
            </a:r>
            <a:r>
              <a:rPr lang="en-US" sz="1000" b="1">
                <a:solidFill>
                  <a:srgbClr val="000000"/>
                </a:solidFill>
                <a:latin typeface="Arial" panose="020B0604020202020204" pitchFamily="34" charset="0"/>
                <a:ea typeface="Calibri" panose="020F0502020204030204" pitchFamily="34" charset="0"/>
                <a:cs typeface="Times New Roman" panose="02020603050405020304" pitchFamily="18" charset="0"/>
              </a:rPr>
              <a:t>dotnet publish</a:t>
            </a: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 Even while using the default path, it is still a good idea to ensure they know where it is.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9075B29-315C-4530-B814-3E4BF540A620}" type="slidenum">
              <a:rPr lang="en-US" smtClean="0"/>
              <a:t>6</a:t>
            </a:fld>
            <a:endParaRPr lang="en-US"/>
          </a:p>
        </p:txBody>
      </p:sp>
      <p:sp>
        <p:nvSpPr>
          <p:cNvPr id="5" name="Rectangle 4">
            <a:extLst>
              <a:ext uri="{FF2B5EF4-FFF2-40B4-BE49-F238E27FC236}">
                <a16:creationId xmlns:a16="http://schemas.microsoft.com/office/drawing/2014/main" id="{0D174C9C-BAFF-4B44-8EE3-3D77E3324B9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42C5D777-4E64-4463-9003-3BBC06717F9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1840657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Remind the students that </a:t>
            </a: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this course only covers the most basic deployments. When actually creating a dedicated IIS Server, they should consider more complex deployment options.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9075B29-315C-4530-B814-3E4BF540A620}" type="slidenum">
              <a:rPr lang="en-US" smtClean="0"/>
              <a:t>7</a:t>
            </a:fld>
            <a:endParaRPr lang="en-US"/>
          </a:p>
        </p:txBody>
      </p:sp>
      <p:sp>
        <p:nvSpPr>
          <p:cNvPr id="5" name="Rectangle 4">
            <a:extLst>
              <a:ext uri="{FF2B5EF4-FFF2-40B4-BE49-F238E27FC236}">
                <a16:creationId xmlns:a16="http://schemas.microsoft.com/office/drawing/2014/main" id="{8C1AE24A-D664-433E-A642-F51F7E9C6A3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B0A8FE00-5D3F-4B49-9F06-5E1FBB47E27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1147956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Point</a:t>
            </a: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 out that it is important to identify the best provider for the requirement before choosing the file provider. Exposing a sensitive file or preventing a configuration file from being configured can cripple a project.</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9075B29-315C-4530-B814-3E4BF540A620}" type="slidenum">
              <a:rPr lang="en-US" smtClean="0"/>
              <a:t>8</a:t>
            </a:fld>
            <a:endParaRPr lang="en-US"/>
          </a:p>
        </p:txBody>
      </p:sp>
      <p:sp>
        <p:nvSpPr>
          <p:cNvPr id="5" name="Rectangle 4">
            <a:extLst>
              <a:ext uri="{FF2B5EF4-FFF2-40B4-BE49-F238E27FC236}">
                <a16:creationId xmlns:a16="http://schemas.microsoft.com/office/drawing/2014/main" id="{0E15F83E-D9D4-4C91-96F7-35BB271E5F5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DDA77295-5CD6-4792-8368-7E3E2044D01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1668141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the concept of cloud and managed services and the benefits of managed services. Explain that hosting on the cloud has no impact on development. Also explain the benefits of having a centralized system for log collection, snapshot data collection etc.</a:t>
            </a:r>
          </a:p>
        </p:txBody>
      </p:sp>
      <p:sp>
        <p:nvSpPr>
          <p:cNvPr id="4" name="Slide Number Placeholder 3"/>
          <p:cNvSpPr>
            <a:spLocks noGrp="1"/>
          </p:cNvSpPr>
          <p:nvPr>
            <p:ph type="sldNum" sz="quarter" idx="5"/>
          </p:nvPr>
        </p:nvSpPr>
        <p:spPr/>
        <p:txBody>
          <a:bodyPr/>
          <a:lstStyle/>
          <a:p>
            <a:fld id="{29075B29-315C-4530-B814-3E4BF540A620}" type="slidenum">
              <a:rPr lang="en-US" smtClean="0"/>
              <a:t>9</a:t>
            </a:fld>
            <a:endParaRPr lang="en-US"/>
          </a:p>
        </p:txBody>
      </p:sp>
      <p:sp>
        <p:nvSpPr>
          <p:cNvPr id="5" name="Rectangle 4">
            <a:extLst>
              <a:ext uri="{FF2B5EF4-FFF2-40B4-BE49-F238E27FC236}">
                <a16:creationId xmlns:a16="http://schemas.microsoft.com/office/drawing/2014/main" id="{0CFBA3F7-09CA-4663-896A-A873B632B72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1BCB098B-2159-4513-8206-089F33F9B31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Hosting and Deployment</a:t>
            </a:r>
          </a:p>
        </p:txBody>
      </p:sp>
    </p:spTree>
    <p:extLst>
      <p:ext uri="{BB962C8B-B14F-4D97-AF65-F5344CB8AC3E}">
        <p14:creationId xmlns:p14="http://schemas.microsoft.com/office/powerpoint/2010/main" val="4229203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3.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268509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32105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9027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EC496-242C-4CF4-9AD0-06371B824FDD}"/>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D179EAE6-829C-4D85-A808-62D8E916C914}"/>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6188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3525">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nl-NL" dirty="0"/>
          </a:p>
        </p:txBody>
      </p:sp>
      <p:grpSp>
        <p:nvGrpSpPr>
          <p:cNvPr id="15" name="Groep 14">
            <a:extLst>
              <a:ext uri="{FF2B5EF4-FFF2-40B4-BE49-F238E27FC236}">
                <a16:creationId xmlns:a16="http://schemas.microsoft.com/office/drawing/2014/main" id="{50B04124-1E68-4203-A398-300DE8A9B0B3}"/>
              </a:ext>
            </a:extLst>
          </p:cNvPr>
          <p:cNvGrpSpPr/>
          <p:nvPr/>
        </p:nvGrpSpPr>
        <p:grpSpPr>
          <a:xfrm>
            <a:off x="-2172832" y="152630"/>
            <a:ext cx="2046443" cy="2135136"/>
            <a:chOff x="-2172832" y="1897500"/>
            <a:chExt cx="2046443" cy="2135136"/>
          </a:xfrm>
        </p:grpSpPr>
        <p:sp>
          <p:nvSpPr>
            <p:cNvPr id="16" name="Toelichting 2">
              <a:extLst>
                <a:ext uri="{FF2B5EF4-FFF2-40B4-BE49-F238E27FC236}">
                  <a16:creationId xmlns:a16="http://schemas.microsoft.com/office/drawing/2014/main" id="{EF5FCD81-6E8D-44ED-B3BB-3D7A2722A3CE}"/>
                </a:ext>
              </a:extLst>
            </p:cNvPr>
            <p:cNvSpPr txBox="1"/>
            <p:nvPr userDrawn="1"/>
          </p:nvSpPr>
          <p:spPr>
            <a:xfrm>
              <a:off x="-2172832" y="1897500"/>
              <a:ext cx="2046443" cy="1384995"/>
            </a:xfrm>
            <a:prstGeom prst="rect">
              <a:avLst/>
            </a:prstGeom>
            <a:noFill/>
          </p:spPr>
          <p:txBody>
            <a:bodyPr wrap="square" lIns="0" tIns="0" rIns="0" bIns="0" rtlCol="0">
              <a:spAutoFit/>
            </a:bodyPr>
            <a:lstStyle/>
            <a:p>
              <a:pPr>
                <a:lnSpc>
                  <a:spcPct val="100000"/>
                </a:lnSpc>
              </a:pPr>
              <a:r>
                <a:rPr lang="nl-NL" sz="750" b="1" baseline="0" noProof="1">
                  <a:solidFill>
                    <a:schemeClr val="accent2"/>
                  </a:solidFill>
                  <a:latin typeface="+mn-lt"/>
                  <a:cs typeface="Arial" panose="020B0604020202020204" pitchFamily="34" charset="0"/>
                </a:rPr>
                <a:t>Nieuwe dia</a:t>
              </a:r>
              <a:endParaRPr lang="nl-NL" sz="750" baseline="0" noProof="1">
                <a:solidFill>
                  <a:schemeClr val="accent2"/>
                </a:solidFill>
                <a:latin typeface="+mn-lt"/>
                <a:cs typeface="Arial" panose="020B0604020202020204" pitchFamily="34" charset="0"/>
              </a:endParaRPr>
            </a:p>
            <a:p>
              <a:pPr>
                <a:lnSpc>
                  <a:spcPct val="100000"/>
                </a:lnSpc>
              </a:pPr>
              <a:r>
                <a:rPr lang="nl-NL" sz="750" baseline="0" noProof="1">
                  <a:solidFill>
                    <a:schemeClr val="tx1"/>
                  </a:solidFill>
                  <a:latin typeface="+mn-lt"/>
                  <a:cs typeface="Arial" panose="020B0604020202020204" pitchFamily="34" charset="0"/>
                </a:rPr>
                <a:t>Klik op de </a:t>
              </a:r>
              <a:r>
                <a:rPr lang="nl-NL" sz="750" b="1" baseline="0" noProof="1">
                  <a:solidFill>
                    <a:schemeClr val="tx1"/>
                  </a:solidFill>
                  <a:latin typeface="+mn-lt"/>
                  <a:cs typeface="Arial" panose="020B0604020202020204" pitchFamily="34" charset="0"/>
                </a:rPr>
                <a:t>Start</a:t>
              </a:r>
              <a:r>
                <a:rPr lang="nl-NL" sz="750" baseline="0" noProof="1">
                  <a:solidFill>
                    <a:schemeClr val="tx1"/>
                  </a:solidFill>
                  <a:latin typeface="+mn-lt"/>
                  <a:cs typeface="Arial" panose="020B0604020202020204" pitchFamily="34" charset="0"/>
                </a:rPr>
                <a:t>-tab </a:t>
              </a:r>
              <a:r>
                <a:rPr lang="nl-NL" sz="750" u="sng" baseline="0" noProof="1">
                  <a:solidFill>
                    <a:schemeClr val="tx1"/>
                  </a:solidFill>
                  <a:latin typeface="+mn-lt"/>
                  <a:cs typeface="Arial" panose="020B0604020202020204" pitchFamily="34" charset="0"/>
                </a:rPr>
                <a:t>op het tekstje onder </a:t>
              </a:r>
              <a:r>
                <a:rPr lang="nl-NL" sz="750" baseline="0" noProof="1">
                  <a:solidFill>
                    <a:schemeClr val="tx1"/>
                  </a:solidFill>
                  <a:latin typeface="+mn-lt"/>
                  <a:cs typeface="Arial" panose="020B0604020202020204" pitchFamily="34" charset="0"/>
                </a:rPr>
                <a:t>het pictogram </a:t>
              </a:r>
              <a:r>
                <a:rPr lang="nl-NL" sz="750" b="1" baseline="0" noProof="1">
                  <a:solidFill>
                    <a:schemeClr val="tx1"/>
                  </a:solidFill>
                  <a:latin typeface="+mn-lt"/>
                  <a:cs typeface="Arial" panose="020B0604020202020204" pitchFamily="34" charset="0"/>
                </a:rPr>
                <a:t>Nieuwe dia</a:t>
              </a:r>
              <a:r>
                <a:rPr lang="nl-NL" sz="750" baseline="0" noProof="1">
                  <a:solidFill>
                    <a:schemeClr val="tx1"/>
                  </a:solidFill>
                  <a:latin typeface="+mn-lt"/>
                  <a:cs typeface="Arial" panose="020B0604020202020204" pitchFamily="34" charset="0"/>
                </a:rPr>
                <a:t>:</a:t>
              </a: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endParaRPr lang="nl-NL" sz="750" b="1" baseline="0" noProof="1">
                <a:solidFill>
                  <a:schemeClr val="tx1"/>
                </a:solidFill>
                <a:latin typeface="+mn-lt"/>
                <a:cs typeface="Arial" panose="020B0604020202020204" pitchFamily="34" charset="0"/>
              </a:endParaRPr>
            </a:p>
            <a:p>
              <a:pPr>
                <a:lnSpc>
                  <a:spcPct val="100000"/>
                </a:lnSpc>
              </a:pPr>
              <a:r>
                <a:rPr lang="nl-NL" sz="750" b="1" baseline="0" noProof="1">
                  <a:solidFill>
                    <a:schemeClr val="accent2"/>
                  </a:solidFill>
                  <a:latin typeface="+mn-lt"/>
                  <a:cs typeface="Arial" panose="020B0604020202020204" pitchFamily="34" charset="0"/>
                </a:rPr>
                <a:t>Andere indeling voor huidige dia</a:t>
              </a:r>
            </a:p>
            <a:p>
              <a:pPr>
                <a:lnSpc>
                  <a:spcPct val="100000"/>
                </a:lnSpc>
              </a:pPr>
              <a:r>
                <a:rPr lang="nl-NL" sz="750" b="0" baseline="0" noProof="1">
                  <a:solidFill>
                    <a:schemeClr val="tx1"/>
                  </a:solidFill>
                  <a:latin typeface="+mn-lt"/>
                  <a:cs typeface="Arial" panose="020B0604020202020204" pitchFamily="34" charset="0"/>
                </a:rPr>
                <a:t>Klik op de </a:t>
              </a:r>
              <a:r>
                <a:rPr lang="nl-NL" sz="750" b="1" baseline="0" noProof="1">
                  <a:solidFill>
                    <a:schemeClr val="tx1"/>
                  </a:solidFill>
                  <a:latin typeface="+mn-lt"/>
                  <a:cs typeface="Arial" panose="020B0604020202020204" pitchFamily="34" charset="0"/>
                </a:rPr>
                <a:t>Start</a:t>
              </a:r>
              <a:r>
                <a:rPr lang="nl-NL" sz="750" b="0" baseline="0" noProof="1">
                  <a:solidFill>
                    <a:schemeClr val="tx1"/>
                  </a:solidFill>
                  <a:latin typeface="+mn-lt"/>
                  <a:cs typeface="Arial" panose="020B0604020202020204" pitchFamily="34" charset="0"/>
                </a:rPr>
                <a:t>-tab op Indeling:</a:t>
              </a:r>
            </a:p>
          </p:txBody>
        </p:sp>
        <p:pic>
          <p:nvPicPr>
            <p:cNvPr id="17" name="Afbeelding 16">
              <a:extLst>
                <a:ext uri="{FF2B5EF4-FFF2-40B4-BE49-F238E27FC236}">
                  <a16:creationId xmlns:a16="http://schemas.microsoft.com/office/drawing/2014/main" id="{EC14DE48-4F0E-43EC-B736-6BEEB06E6521}"/>
                </a:ext>
              </a:extLst>
            </p:cNvPr>
            <p:cNvPicPr>
              <a:picLocks noChangeAspect="1"/>
            </p:cNvPicPr>
            <p:nvPr userDrawn="1"/>
          </p:nvPicPr>
          <p:blipFill>
            <a:blip r:embed="rId2"/>
            <a:stretch>
              <a:fillRect/>
            </a:stretch>
          </p:blipFill>
          <p:spPr>
            <a:xfrm>
              <a:off x="-1720819" y="2405204"/>
              <a:ext cx="514350" cy="762000"/>
            </a:xfrm>
            <a:prstGeom prst="rect">
              <a:avLst/>
            </a:prstGeom>
          </p:spPr>
        </p:pic>
        <p:sp>
          <p:nvSpPr>
            <p:cNvPr id="18" name="Pijl: links 17">
              <a:extLst>
                <a:ext uri="{FF2B5EF4-FFF2-40B4-BE49-F238E27FC236}">
                  <a16:creationId xmlns:a16="http://schemas.microsoft.com/office/drawing/2014/main" id="{BEFD3151-502C-4722-9080-A1720BC9EAF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19" name="Afbeelding 18">
              <a:extLst>
                <a:ext uri="{FF2B5EF4-FFF2-40B4-BE49-F238E27FC236}">
                  <a16:creationId xmlns:a16="http://schemas.microsoft.com/office/drawing/2014/main" id="{24130D00-8AA9-4DA1-8F00-36B2187743C9}"/>
                </a:ext>
              </a:extLst>
            </p:cNvPr>
            <p:cNvPicPr>
              <a:picLocks noChangeAspect="1"/>
            </p:cNvPicPr>
            <p:nvPr userDrawn="1"/>
          </p:nvPicPr>
          <p:blipFill>
            <a:blip r:embed="rId3"/>
            <a:stretch>
              <a:fillRect/>
            </a:stretch>
          </p:blipFill>
          <p:spPr>
            <a:xfrm>
              <a:off x="-1730279" y="3784986"/>
              <a:ext cx="962025" cy="247650"/>
            </a:xfrm>
            <a:prstGeom prst="rect">
              <a:avLst/>
            </a:prstGeom>
          </p:spPr>
        </p:pic>
      </p:gr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92001"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p:nvPicPr>
        <p:blipFill>
          <a:blip r:embed="rId6"/>
          <a:stretch>
            <a:fillRect/>
          </a:stretch>
        </p:blipFill>
        <p:spPr>
          <a:xfrm>
            <a:off x="9625362" y="4334039"/>
            <a:ext cx="2566639" cy="2523963"/>
          </a:xfrm>
          <a:prstGeom prst="rect">
            <a:avLst/>
          </a:prstGeom>
        </p:spPr>
      </p:pic>
      <p:pic>
        <p:nvPicPr>
          <p:cNvPr id="6" name="Afbeelding 5">
            <a:extLst>
              <a:ext uri="{FF2B5EF4-FFF2-40B4-BE49-F238E27FC236}">
                <a16:creationId xmlns:a16="http://schemas.microsoft.com/office/drawing/2014/main" id="{C837B75C-F199-4271-B6BD-AF8B451AE845}"/>
              </a:ext>
            </a:extLst>
          </p:cNvPr>
          <p:cNvPicPr>
            <a:picLocks noChangeAspect="1"/>
          </p:cNvPicPr>
          <p:nvPr/>
        </p:nvPicPr>
        <p:blipFill>
          <a:blip r:embed="rId7"/>
          <a:stretch>
            <a:fillRect/>
          </a:stretch>
        </p:blipFill>
        <p:spPr>
          <a:xfrm>
            <a:off x="-2020432" y="4534453"/>
            <a:ext cx="1827355" cy="1067068"/>
          </a:xfrm>
          <a:prstGeom prst="rect">
            <a:avLst/>
          </a:prstGeom>
        </p:spPr>
      </p:pic>
      <p:sp>
        <p:nvSpPr>
          <p:cNvPr id="14" name="Toelichting 2">
            <a:extLst>
              <a:ext uri="{FF2B5EF4-FFF2-40B4-BE49-F238E27FC236}">
                <a16:creationId xmlns:a16="http://schemas.microsoft.com/office/drawing/2014/main" id="{D5AA82F1-8152-40F5-9057-E87AE0364625}"/>
              </a:ext>
            </a:extLst>
          </p:cNvPr>
          <p:cNvSpPr txBox="1"/>
          <p:nvPr/>
        </p:nvSpPr>
        <p:spPr>
          <a:xfrm>
            <a:off x="-2172832" y="2500248"/>
            <a:ext cx="2141781" cy="2885405"/>
          </a:xfrm>
          <a:prstGeom prst="rect">
            <a:avLst/>
          </a:prstGeom>
          <a:noFill/>
        </p:spPr>
        <p:txBody>
          <a:bodyPr wrap="square" lIns="0" tIns="0" rIns="0" bIns="0" rtlCol="0">
            <a:spAutoFit/>
          </a:bodyPr>
          <a:lstStyle/>
          <a:p>
            <a:pPr>
              <a:lnSpc>
                <a:spcPct val="100000"/>
              </a:lnSpc>
            </a:pPr>
            <a:r>
              <a:rPr lang="nl-NL" sz="750" b="1" baseline="0" noProof="1">
                <a:solidFill>
                  <a:schemeClr val="accent2"/>
                </a:solidFill>
                <a:latin typeface="+mn-lt"/>
                <a:cs typeface="Arial" panose="020B0604020202020204" pitchFamily="34" charset="0"/>
              </a:rPr>
              <a:t>Licht of donker</a:t>
            </a:r>
          </a:p>
          <a:p>
            <a:pPr>
              <a:lnSpc>
                <a:spcPct val="100000"/>
              </a:lnSpc>
            </a:pPr>
            <a:r>
              <a:rPr lang="nl-NL" sz="75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750" b="0" baseline="0" noProof="1">
              <a:solidFill>
                <a:schemeClr val="tx1"/>
              </a:solidFill>
              <a:latin typeface="+mn-lt"/>
              <a:cs typeface="Arial" panose="020B0604020202020204" pitchFamily="34" charset="0"/>
            </a:endParaRPr>
          </a:p>
          <a:p>
            <a:pPr>
              <a:lnSpc>
                <a:spcPct val="100000"/>
              </a:lnSpc>
            </a:pPr>
            <a:r>
              <a:rPr lang="nl-NL" sz="75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28588" indent="-128588">
              <a:lnSpc>
                <a:spcPct val="100000"/>
              </a:lnSpc>
              <a:buFont typeface="Arial" panose="020B0604020202020204" pitchFamily="34" charset="0"/>
              <a:buChar char="•"/>
            </a:pPr>
            <a:r>
              <a:rPr lang="nl-NL" sz="750" b="0" baseline="0" noProof="1">
                <a:solidFill>
                  <a:schemeClr val="tx1"/>
                </a:solidFill>
                <a:latin typeface="+mn-lt"/>
                <a:cs typeface="Arial" panose="020B0604020202020204" pitchFamily="34" charset="0"/>
              </a:rPr>
              <a:t>Klik op tab </a:t>
            </a:r>
            <a:r>
              <a:rPr lang="nl-NL" sz="750" b="1" baseline="0" noProof="1">
                <a:solidFill>
                  <a:schemeClr val="tx1"/>
                </a:solidFill>
                <a:latin typeface="+mn-lt"/>
                <a:cs typeface="Arial" panose="020B0604020202020204" pitchFamily="34" charset="0"/>
              </a:rPr>
              <a:t>Ontwerpen</a:t>
            </a:r>
          </a:p>
          <a:p>
            <a:pPr marL="128588" indent="-128588">
              <a:lnSpc>
                <a:spcPct val="100000"/>
              </a:lnSpc>
              <a:buFont typeface="Arial" panose="020B0604020202020204" pitchFamily="34" charset="0"/>
              <a:buChar char="•"/>
            </a:pPr>
            <a:r>
              <a:rPr lang="nl-NL" sz="750" b="0" baseline="0" noProof="1">
                <a:solidFill>
                  <a:schemeClr val="tx1"/>
                </a:solidFill>
                <a:latin typeface="+mn-lt"/>
                <a:cs typeface="Arial" panose="020B0604020202020204" pitchFamily="34" charset="0"/>
              </a:rPr>
              <a:t>Uiterst links staan de twee ontwerpen van InfoSupport:</a:t>
            </a:r>
          </a:p>
          <a:p>
            <a:pPr marL="128588" indent="-128588">
              <a:lnSpc>
                <a:spcPct val="100000"/>
              </a:lnSpc>
              <a:buFont typeface="Arial" panose="020B0604020202020204" pitchFamily="34" charset="0"/>
              <a:buChar char="•"/>
            </a:pPr>
            <a:endParaRPr lang="nl-NL" sz="750" b="0" baseline="0" noProof="1">
              <a:solidFill>
                <a:schemeClr val="tx1"/>
              </a:solidFill>
              <a:latin typeface="+mn-lt"/>
              <a:cs typeface="Arial" panose="020B0604020202020204" pitchFamily="34" charset="0"/>
            </a:endParaRPr>
          </a:p>
          <a:p>
            <a:pPr marL="128588" indent="-128588">
              <a:lnSpc>
                <a:spcPct val="100000"/>
              </a:lnSpc>
              <a:buFont typeface="Arial" panose="020B0604020202020204" pitchFamily="34" charset="0"/>
              <a:buChar char="•"/>
            </a:pPr>
            <a:endParaRPr lang="nl-NL" sz="750" b="0" baseline="0" noProof="1">
              <a:solidFill>
                <a:schemeClr val="tx1"/>
              </a:solidFill>
              <a:latin typeface="+mn-lt"/>
              <a:cs typeface="Arial" panose="020B0604020202020204" pitchFamily="34" charset="0"/>
            </a:endParaRPr>
          </a:p>
          <a:p>
            <a:pPr marL="128588" indent="-128588">
              <a:lnSpc>
                <a:spcPct val="100000"/>
              </a:lnSpc>
              <a:buFont typeface="Arial" panose="020B0604020202020204" pitchFamily="34" charset="0"/>
              <a:buChar char="•"/>
            </a:pPr>
            <a:endParaRPr lang="nl-NL" sz="750" b="0" baseline="0" noProof="1">
              <a:solidFill>
                <a:schemeClr val="tx1"/>
              </a:solidFill>
              <a:latin typeface="+mn-lt"/>
              <a:cs typeface="Arial" panose="020B0604020202020204" pitchFamily="34" charset="0"/>
            </a:endParaRPr>
          </a:p>
          <a:p>
            <a:pPr marL="128588" indent="-128588">
              <a:lnSpc>
                <a:spcPct val="100000"/>
              </a:lnSpc>
              <a:buFont typeface="Arial" panose="020B0604020202020204" pitchFamily="34" charset="0"/>
              <a:buChar char="•"/>
            </a:pPr>
            <a:endParaRPr lang="nl-NL" sz="750" b="0" baseline="0" noProof="1">
              <a:solidFill>
                <a:schemeClr val="tx1"/>
              </a:solidFill>
              <a:latin typeface="+mn-lt"/>
              <a:cs typeface="Arial" panose="020B0604020202020204" pitchFamily="34" charset="0"/>
            </a:endParaRPr>
          </a:p>
          <a:p>
            <a:pPr marL="128588" indent="-128588">
              <a:lnSpc>
                <a:spcPct val="100000"/>
              </a:lnSpc>
              <a:buFont typeface="Arial" panose="020B0604020202020204" pitchFamily="34" charset="0"/>
              <a:buChar char="•"/>
            </a:pPr>
            <a:endParaRPr lang="nl-NL" sz="750" b="0" baseline="0" noProof="1">
              <a:solidFill>
                <a:schemeClr val="tx1"/>
              </a:solidFill>
              <a:latin typeface="+mn-lt"/>
              <a:cs typeface="Arial" panose="020B0604020202020204" pitchFamily="34" charset="0"/>
            </a:endParaRPr>
          </a:p>
          <a:p>
            <a:pPr marL="128588" indent="-128588">
              <a:lnSpc>
                <a:spcPct val="100000"/>
              </a:lnSpc>
              <a:buFont typeface="Arial" panose="020B0604020202020204" pitchFamily="34" charset="0"/>
              <a:buChar char="•"/>
            </a:pPr>
            <a:endParaRPr lang="nl-NL" sz="750" b="0" baseline="0" noProof="1">
              <a:solidFill>
                <a:schemeClr val="tx1"/>
              </a:solidFill>
              <a:latin typeface="+mn-lt"/>
              <a:cs typeface="Arial" panose="020B0604020202020204" pitchFamily="34" charset="0"/>
            </a:endParaRPr>
          </a:p>
          <a:p>
            <a:pPr marL="128588" indent="-128588">
              <a:lnSpc>
                <a:spcPct val="100000"/>
              </a:lnSpc>
              <a:buFont typeface="Arial" panose="020B0604020202020204" pitchFamily="34" charset="0"/>
              <a:buChar char="•"/>
            </a:pPr>
            <a:endParaRPr lang="nl-NL" sz="750" b="0" baseline="0" noProof="1">
              <a:solidFill>
                <a:schemeClr val="tx1"/>
              </a:solidFill>
              <a:latin typeface="+mn-lt"/>
              <a:cs typeface="Arial" panose="020B0604020202020204" pitchFamily="34" charset="0"/>
            </a:endParaRPr>
          </a:p>
          <a:p>
            <a:pPr marL="128588" indent="-128588">
              <a:lnSpc>
                <a:spcPct val="100000"/>
              </a:lnSpc>
              <a:buFont typeface="Arial" panose="020B0604020202020204" pitchFamily="34" charset="0"/>
              <a:buChar char="•"/>
            </a:pPr>
            <a:endParaRPr lang="nl-NL" sz="750" b="0" baseline="0" noProof="1">
              <a:solidFill>
                <a:schemeClr val="tx1"/>
              </a:solidFill>
              <a:latin typeface="+mn-lt"/>
              <a:cs typeface="Arial" panose="020B0604020202020204" pitchFamily="34" charset="0"/>
            </a:endParaRPr>
          </a:p>
          <a:p>
            <a:pPr marL="128588" indent="-128588">
              <a:lnSpc>
                <a:spcPct val="100000"/>
              </a:lnSpc>
              <a:buFont typeface="Arial" panose="020B0604020202020204" pitchFamily="34" charset="0"/>
              <a:buChar char="•"/>
            </a:pPr>
            <a:r>
              <a:rPr lang="nl-NL" sz="750" b="0" baseline="0" noProof="1">
                <a:solidFill>
                  <a:schemeClr val="tx1"/>
                </a:solidFill>
                <a:latin typeface="+mn-lt"/>
                <a:cs typeface="Arial" panose="020B0604020202020204" pitchFamily="34" charset="0"/>
              </a:rPr>
              <a:t>Klik op het gewenste ontwerp.</a:t>
            </a:r>
          </a:p>
          <a:p>
            <a:pPr marL="128588" indent="-128588">
              <a:lnSpc>
                <a:spcPct val="100000"/>
              </a:lnSpc>
              <a:buFont typeface="Arial" panose="020B0604020202020204" pitchFamily="34" charset="0"/>
              <a:buChar char="•"/>
            </a:pPr>
            <a:r>
              <a:rPr lang="nl-NL" sz="75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75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750" b="0" i="1" baseline="0" noProof="1">
                <a:solidFill>
                  <a:schemeClr val="tx1"/>
                </a:solidFill>
                <a:latin typeface="+mn-lt"/>
                <a:cs typeface="Arial" panose="020B0604020202020204" pitchFamily="34" charset="0"/>
              </a:rPr>
              <a:t>Let op: eventueel handmatig opgemaakte dia’s worden </a:t>
            </a:r>
            <a:r>
              <a:rPr lang="nl-NL" sz="750" b="0" i="1" u="sng" baseline="0" noProof="1">
                <a:solidFill>
                  <a:schemeClr val="tx1"/>
                </a:solidFill>
                <a:latin typeface="+mn-lt"/>
                <a:cs typeface="Arial" panose="020B0604020202020204" pitchFamily="34" charset="0"/>
              </a:rPr>
              <a:t>niet</a:t>
            </a:r>
            <a:r>
              <a:rPr lang="nl-NL" sz="750" b="0" i="1" baseline="0" noProof="1">
                <a:solidFill>
                  <a:schemeClr val="tx1"/>
                </a:solidFill>
                <a:latin typeface="+mn-lt"/>
                <a:cs typeface="Arial" panose="020B0604020202020204" pitchFamily="34" charset="0"/>
              </a:rPr>
              <a:t> omgezet.</a:t>
            </a:r>
          </a:p>
        </p:txBody>
      </p:sp>
    </p:spTree>
    <p:extLst>
      <p:ext uri="{BB962C8B-B14F-4D97-AF65-F5344CB8AC3E}">
        <p14:creationId xmlns:p14="http://schemas.microsoft.com/office/powerpoint/2010/main" val="3749448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3525">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p:nvSpPr>
        <p:spPr>
          <a:xfrm>
            <a:off x="12358573" y="3201793"/>
            <a:ext cx="2031009" cy="1940018"/>
          </a:xfrm>
          <a:prstGeom prst="rect">
            <a:avLst/>
          </a:prstGeom>
          <a:noFill/>
        </p:spPr>
        <p:txBody>
          <a:bodyPr wrap="square" lIns="0" tIns="0" rIns="0" bIns="0" rtlCol="0">
            <a:spAutoFit/>
          </a:bodyPr>
          <a:lstStyle/>
          <a:p>
            <a:pPr>
              <a:lnSpc>
                <a:spcPct val="100000"/>
              </a:lnSpc>
            </a:pPr>
            <a:r>
              <a:rPr lang="nl-NL" sz="788" b="1" baseline="0" noProof="1">
                <a:solidFill>
                  <a:schemeClr val="tx2"/>
                </a:solidFill>
                <a:latin typeface="+mn-lt"/>
                <a:cs typeface="Arial" panose="020B0604020202020204" pitchFamily="34" charset="0"/>
              </a:rPr>
              <a:t>Foto instellen</a:t>
            </a:r>
          </a:p>
          <a:p>
            <a:pPr>
              <a:lnSpc>
                <a:spcPct val="100000"/>
              </a:lnSpc>
            </a:pPr>
            <a:r>
              <a:rPr lang="nl-NL" sz="788"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788" baseline="0" noProof="1">
              <a:solidFill>
                <a:schemeClr val="tx1"/>
              </a:solidFill>
              <a:latin typeface="+mn-lt"/>
              <a:cs typeface="Arial" panose="020B0604020202020204" pitchFamily="34" charset="0"/>
            </a:endParaRPr>
          </a:p>
          <a:p>
            <a:pPr>
              <a:lnSpc>
                <a:spcPct val="100000"/>
              </a:lnSpc>
            </a:pPr>
            <a:r>
              <a:rPr lang="nl-NL" sz="788" b="0" i="0" u="none" baseline="0" noProof="1">
                <a:solidFill>
                  <a:schemeClr val="tx1"/>
                </a:solidFill>
                <a:latin typeface="+mn-lt"/>
                <a:cs typeface="Arial" panose="020B0604020202020204" pitchFamily="34" charset="0"/>
              </a:rPr>
              <a:t>Als je een ander gedeelte van de foto wilt zien, gebruik je de functie ‘bijsnijden’:</a:t>
            </a:r>
          </a:p>
          <a:p>
            <a:pPr marL="150524" indent="-150524">
              <a:lnSpc>
                <a:spcPct val="100000"/>
              </a:lnSpc>
              <a:buFont typeface="Arial" panose="020B0604020202020204" pitchFamily="34" charset="0"/>
              <a:buChar char="•"/>
            </a:pPr>
            <a:r>
              <a:rPr lang="nl-NL" sz="788" b="0" i="0" u="none" baseline="0" noProof="1">
                <a:solidFill>
                  <a:schemeClr val="tx1"/>
                </a:solidFill>
                <a:latin typeface="+mn-lt"/>
                <a:cs typeface="Arial" panose="020B0604020202020204" pitchFamily="34" charset="0"/>
              </a:rPr>
              <a:t>Selecteer de foto op de dia; het kader wordt vierkant weergegeven</a:t>
            </a:r>
          </a:p>
          <a:p>
            <a:pPr marL="150524" indent="-150524">
              <a:lnSpc>
                <a:spcPct val="100000"/>
              </a:lnSpc>
              <a:buFont typeface="Arial" panose="020B0604020202020204" pitchFamily="34" charset="0"/>
              <a:buChar char="•"/>
            </a:pPr>
            <a:r>
              <a:rPr lang="nl-NL" sz="788" b="0" i="0" u="none" baseline="0" noProof="1">
                <a:solidFill>
                  <a:schemeClr val="tx1"/>
                </a:solidFill>
                <a:latin typeface="+mn-lt"/>
                <a:cs typeface="Arial" panose="020B0604020202020204" pitchFamily="34" charset="0"/>
              </a:rPr>
              <a:t>Op tab </a:t>
            </a:r>
            <a:r>
              <a:rPr lang="nl-NL" sz="788" b="1" i="0" u="none" baseline="0" noProof="1">
                <a:solidFill>
                  <a:schemeClr val="tx1"/>
                </a:solidFill>
                <a:latin typeface="+mn-lt"/>
                <a:cs typeface="Arial" panose="020B0604020202020204" pitchFamily="34" charset="0"/>
              </a:rPr>
              <a:t>Hulpmiddelen voor tekenen / Opmaak</a:t>
            </a:r>
            <a:r>
              <a:rPr lang="nl-NL" sz="788" b="0" i="0" u="none" baseline="0" noProof="1">
                <a:solidFill>
                  <a:schemeClr val="tx1"/>
                </a:solidFill>
                <a:latin typeface="+mn-lt"/>
                <a:cs typeface="Arial" panose="020B0604020202020204" pitchFamily="34" charset="0"/>
              </a:rPr>
              <a:t>: klik op </a:t>
            </a:r>
            <a:r>
              <a:rPr lang="nl-NL" sz="788" b="1" i="0" u="none" baseline="0" noProof="1">
                <a:solidFill>
                  <a:schemeClr val="tx1"/>
                </a:solidFill>
                <a:latin typeface="+mn-lt"/>
                <a:cs typeface="Arial" panose="020B0604020202020204" pitchFamily="34" charset="0"/>
              </a:rPr>
              <a:t>Bijsnijden</a:t>
            </a:r>
            <a:r>
              <a:rPr lang="nl-NL" sz="788" b="0" i="0" u="none" baseline="0" noProof="1">
                <a:solidFill>
                  <a:schemeClr val="tx1"/>
                </a:solidFill>
                <a:latin typeface="+mn-lt"/>
                <a:cs typeface="Arial" panose="020B0604020202020204" pitchFamily="34" charset="0"/>
              </a:rPr>
              <a:t>.</a:t>
            </a:r>
          </a:p>
          <a:p>
            <a:pPr marL="150524" indent="-150524">
              <a:lnSpc>
                <a:spcPct val="100000"/>
              </a:lnSpc>
              <a:buFont typeface="Arial" panose="020B0604020202020204" pitchFamily="34" charset="0"/>
              <a:buChar char="•"/>
            </a:pPr>
            <a:r>
              <a:rPr lang="nl-NL" sz="788"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150524" indent="-150524">
              <a:lnSpc>
                <a:spcPct val="100000"/>
              </a:lnSpc>
              <a:buFont typeface="Arial" panose="020B0604020202020204" pitchFamily="34" charset="0"/>
              <a:buChar char="•"/>
            </a:pPr>
            <a:r>
              <a:rPr lang="nl-NL" sz="788"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p:nvSpPr>
        <p:spPr>
          <a:xfrm>
            <a:off x="12358573" y="0"/>
            <a:ext cx="2031009" cy="1940018"/>
          </a:xfrm>
          <a:prstGeom prst="rect">
            <a:avLst/>
          </a:prstGeom>
          <a:noFill/>
        </p:spPr>
        <p:txBody>
          <a:bodyPr wrap="square" lIns="0" tIns="0" rIns="0" bIns="0" rtlCol="0">
            <a:spAutoFit/>
          </a:bodyPr>
          <a:lstStyle/>
          <a:p>
            <a:pPr>
              <a:lnSpc>
                <a:spcPct val="100000"/>
              </a:lnSpc>
            </a:pPr>
            <a:r>
              <a:rPr lang="nl-NL" sz="788"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788"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150524" indent="-150524">
              <a:lnSpc>
                <a:spcPct val="100000"/>
              </a:lnSpc>
              <a:buFont typeface="Arial" panose="020B0604020202020204" pitchFamily="34" charset="0"/>
              <a:buChar char="•"/>
            </a:pPr>
            <a:r>
              <a:rPr lang="nl-NL" sz="788" b="0" i="0" u="none" baseline="0" noProof="1">
                <a:solidFill>
                  <a:schemeClr val="tx1"/>
                </a:solidFill>
                <a:latin typeface="+mn-lt"/>
                <a:cs typeface="Arial" panose="020B0604020202020204" pitchFamily="34" charset="0"/>
              </a:rPr>
              <a:t>Op tab </a:t>
            </a:r>
            <a:r>
              <a:rPr lang="nl-NL" sz="788" b="1" i="0" u="none" baseline="0" noProof="1">
                <a:solidFill>
                  <a:schemeClr val="tx1"/>
                </a:solidFill>
                <a:latin typeface="+mn-lt"/>
                <a:cs typeface="Arial" panose="020B0604020202020204" pitchFamily="34" charset="0"/>
              </a:rPr>
              <a:t>Start</a:t>
            </a:r>
            <a:r>
              <a:rPr lang="nl-NL" sz="788" b="0" i="0" u="none" baseline="0" noProof="1">
                <a:solidFill>
                  <a:schemeClr val="tx1"/>
                </a:solidFill>
                <a:latin typeface="+mn-lt"/>
                <a:cs typeface="Arial" panose="020B0604020202020204" pitchFamily="34" charset="0"/>
              </a:rPr>
              <a:t>:</a:t>
            </a:r>
            <a:r>
              <a:rPr lang="nl-NL" sz="788" b="1" i="0" u="none" baseline="0" noProof="1">
                <a:solidFill>
                  <a:schemeClr val="tx1"/>
                </a:solidFill>
                <a:latin typeface="+mn-lt"/>
                <a:cs typeface="Arial" panose="020B0604020202020204" pitchFamily="34" charset="0"/>
              </a:rPr>
              <a:t> </a:t>
            </a:r>
            <a:r>
              <a:rPr lang="nl-NL" sz="788" b="0" i="0" u="none" baseline="0" noProof="1">
                <a:solidFill>
                  <a:schemeClr val="tx1"/>
                </a:solidFill>
                <a:latin typeface="+mn-lt"/>
                <a:cs typeface="Arial" panose="020B0604020202020204" pitchFamily="34" charset="0"/>
              </a:rPr>
              <a:t>klik op </a:t>
            </a:r>
            <a:r>
              <a:rPr lang="nl-NL" sz="788" b="1" i="0" u="none" baseline="0" noProof="1">
                <a:solidFill>
                  <a:schemeClr val="tx1"/>
                </a:solidFill>
                <a:latin typeface="+mn-lt"/>
                <a:cs typeface="Arial" panose="020B0604020202020204" pitchFamily="34" charset="0"/>
              </a:rPr>
              <a:t>Opnieuw instellen</a:t>
            </a:r>
            <a:r>
              <a:rPr lang="nl-NL" sz="788"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788"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788"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802798"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788" b="0" i="0" u="none" baseline="0" noProof="1">
                <a:solidFill>
                  <a:schemeClr val="tx1"/>
                </a:solidFill>
                <a:latin typeface="+mn-lt"/>
                <a:cs typeface="Arial" panose="020B0604020202020204" pitchFamily="34" charset="0"/>
              </a:rPr>
              <a:t>Je kunt dit voorkomen door de bijsnijdingen eerst te verwijderen: </a:t>
            </a:r>
          </a:p>
          <a:p>
            <a:pPr marL="150524" marR="0" lvl="0" indent="-150524" algn="l" defTabSz="80279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788" b="0" i="0" u="none" baseline="0" noProof="1">
                <a:solidFill>
                  <a:schemeClr val="tx1"/>
                </a:solidFill>
                <a:latin typeface="+mn-lt"/>
                <a:cs typeface="Arial" panose="020B0604020202020204" pitchFamily="34" charset="0"/>
              </a:rPr>
              <a:t>Selecteer de foto. </a:t>
            </a:r>
          </a:p>
          <a:p>
            <a:pPr marL="150524" marR="0" lvl="0" indent="-150524" algn="l" defTabSz="80279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788" b="0" i="0" u="none" baseline="0" noProof="1">
                <a:solidFill>
                  <a:schemeClr val="tx1"/>
                </a:solidFill>
                <a:latin typeface="+mn-lt"/>
                <a:cs typeface="Arial" panose="020B0604020202020204" pitchFamily="34" charset="0"/>
              </a:rPr>
              <a:t>Op tab </a:t>
            </a:r>
            <a:r>
              <a:rPr lang="nl-NL" sz="788" b="1" i="0" u="none" baseline="0" noProof="1">
                <a:solidFill>
                  <a:schemeClr val="tx1"/>
                </a:solidFill>
                <a:latin typeface="+mn-lt"/>
                <a:cs typeface="Arial" panose="020B0604020202020204" pitchFamily="34" charset="0"/>
              </a:rPr>
              <a:t>Hulpmiddelen voor tekenen / Opmaak</a:t>
            </a:r>
            <a:r>
              <a:rPr lang="nl-NL" sz="788" b="0" i="0" u="none" baseline="0" noProof="1">
                <a:solidFill>
                  <a:schemeClr val="tx1"/>
                </a:solidFill>
                <a:latin typeface="+mn-lt"/>
                <a:cs typeface="Arial" panose="020B0604020202020204" pitchFamily="34" charset="0"/>
              </a:rPr>
              <a:t>: klik op </a:t>
            </a:r>
            <a:r>
              <a:rPr lang="nl-NL" sz="788" b="1" i="0" u="none" baseline="0" noProof="1">
                <a:solidFill>
                  <a:schemeClr val="tx1"/>
                </a:solidFill>
                <a:latin typeface="+mn-lt"/>
                <a:cs typeface="Arial" panose="020B0604020202020204" pitchFamily="34" charset="0"/>
              </a:rPr>
              <a:t>Afbeeldingen comprimeren</a:t>
            </a:r>
            <a:r>
              <a:rPr lang="nl-NL" sz="788" b="0" i="0" u="none" baseline="0" noProof="1">
                <a:solidFill>
                  <a:schemeClr val="tx1"/>
                </a:solidFill>
                <a:latin typeface="+mn-lt"/>
                <a:cs typeface="Arial" panose="020B0604020202020204" pitchFamily="34" charset="0"/>
              </a:rPr>
              <a:t> en selecteer </a:t>
            </a:r>
            <a:r>
              <a:rPr lang="nl-NL" sz="788" b="1" i="0" u="none" baseline="0" noProof="1">
                <a:solidFill>
                  <a:schemeClr val="tx1"/>
                </a:solidFill>
                <a:latin typeface="+mn-lt"/>
                <a:cs typeface="Arial" panose="020B0604020202020204" pitchFamily="34" charset="0"/>
              </a:rPr>
              <a:t>Bijgesneden gebieden van afbeeldingen verwijderen</a:t>
            </a:r>
            <a:r>
              <a:rPr lang="nl-NL" sz="788"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32BD0861-2791-419F-BCA1-D4601FCA4B85}"/>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BE99F4A9-BFCA-4F5F-952E-85C3599F3E71}"/>
                </a:ext>
              </a:extLst>
            </p:cNvPr>
            <p:cNvSpPr txBox="1"/>
            <p:nvPr userDrawn="1"/>
          </p:nvSpPr>
          <p:spPr>
            <a:xfrm>
              <a:off x="-2172832" y="1897500"/>
              <a:ext cx="2046443" cy="1384995"/>
            </a:xfrm>
            <a:prstGeom prst="rect">
              <a:avLst/>
            </a:prstGeom>
            <a:noFill/>
          </p:spPr>
          <p:txBody>
            <a:bodyPr wrap="square" lIns="0" tIns="0" rIns="0" bIns="0" rtlCol="0">
              <a:spAutoFit/>
            </a:bodyPr>
            <a:lstStyle/>
            <a:p>
              <a:pPr>
                <a:lnSpc>
                  <a:spcPct val="100000"/>
                </a:lnSpc>
              </a:pPr>
              <a:r>
                <a:rPr lang="nl-NL" sz="750" b="1" baseline="0" noProof="1">
                  <a:solidFill>
                    <a:schemeClr val="accent2"/>
                  </a:solidFill>
                  <a:latin typeface="+mn-lt"/>
                  <a:cs typeface="Arial" panose="020B0604020202020204" pitchFamily="34" charset="0"/>
                </a:rPr>
                <a:t>Nieuwe dia</a:t>
              </a:r>
              <a:endParaRPr lang="nl-NL" sz="750" baseline="0" noProof="1">
                <a:solidFill>
                  <a:schemeClr val="accent2"/>
                </a:solidFill>
                <a:latin typeface="+mn-lt"/>
                <a:cs typeface="Arial" panose="020B0604020202020204" pitchFamily="34" charset="0"/>
              </a:endParaRPr>
            </a:p>
            <a:p>
              <a:pPr>
                <a:lnSpc>
                  <a:spcPct val="100000"/>
                </a:lnSpc>
              </a:pPr>
              <a:r>
                <a:rPr lang="nl-NL" sz="750" baseline="0" noProof="1">
                  <a:solidFill>
                    <a:schemeClr val="tx1"/>
                  </a:solidFill>
                  <a:latin typeface="+mn-lt"/>
                  <a:cs typeface="Arial" panose="020B0604020202020204" pitchFamily="34" charset="0"/>
                </a:rPr>
                <a:t>Klik op de </a:t>
              </a:r>
              <a:r>
                <a:rPr lang="nl-NL" sz="750" b="1" baseline="0" noProof="1">
                  <a:solidFill>
                    <a:schemeClr val="tx1"/>
                  </a:solidFill>
                  <a:latin typeface="+mn-lt"/>
                  <a:cs typeface="Arial" panose="020B0604020202020204" pitchFamily="34" charset="0"/>
                </a:rPr>
                <a:t>Start</a:t>
              </a:r>
              <a:r>
                <a:rPr lang="nl-NL" sz="750" baseline="0" noProof="1">
                  <a:solidFill>
                    <a:schemeClr val="tx1"/>
                  </a:solidFill>
                  <a:latin typeface="+mn-lt"/>
                  <a:cs typeface="Arial" panose="020B0604020202020204" pitchFamily="34" charset="0"/>
                </a:rPr>
                <a:t>-tab </a:t>
              </a:r>
              <a:r>
                <a:rPr lang="nl-NL" sz="750" u="sng" baseline="0" noProof="1">
                  <a:solidFill>
                    <a:schemeClr val="tx1"/>
                  </a:solidFill>
                  <a:latin typeface="+mn-lt"/>
                  <a:cs typeface="Arial" panose="020B0604020202020204" pitchFamily="34" charset="0"/>
                </a:rPr>
                <a:t>op het tekstje onder </a:t>
              </a:r>
              <a:r>
                <a:rPr lang="nl-NL" sz="750" baseline="0" noProof="1">
                  <a:solidFill>
                    <a:schemeClr val="tx1"/>
                  </a:solidFill>
                  <a:latin typeface="+mn-lt"/>
                  <a:cs typeface="Arial" panose="020B0604020202020204" pitchFamily="34" charset="0"/>
                </a:rPr>
                <a:t>het pictogram </a:t>
              </a:r>
              <a:r>
                <a:rPr lang="nl-NL" sz="750" b="1" baseline="0" noProof="1">
                  <a:solidFill>
                    <a:schemeClr val="tx1"/>
                  </a:solidFill>
                  <a:latin typeface="+mn-lt"/>
                  <a:cs typeface="Arial" panose="020B0604020202020204" pitchFamily="34" charset="0"/>
                </a:rPr>
                <a:t>Nieuwe dia</a:t>
              </a:r>
              <a:r>
                <a:rPr lang="nl-NL" sz="750" baseline="0" noProof="1">
                  <a:solidFill>
                    <a:schemeClr val="tx1"/>
                  </a:solidFill>
                  <a:latin typeface="+mn-lt"/>
                  <a:cs typeface="Arial" panose="020B0604020202020204" pitchFamily="34" charset="0"/>
                </a:rPr>
                <a:t>:</a:t>
              </a: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endParaRPr lang="nl-NL" sz="750" b="1" baseline="0" noProof="1">
                <a:solidFill>
                  <a:schemeClr val="tx1"/>
                </a:solidFill>
                <a:latin typeface="+mn-lt"/>
                <a:cs typeface="Arial" panose="020B0604020202020204" pitchFamily="34" charset="0"/>
              </a:endParaRPr>
            </a:p>
            <a:p>
              <a:pPr>
                <a:lnSpc>
                  <a:spcPct val="100000"/>
                </a:lnSpc>
              </a:pPr>
              <a:r>
                <a:rPr lang="nl-NL" sz="750" b="1" baseline="0" noProof="1">
                  <a:solidFill>
                    <a:schemeClr val="accent2"/>
                  </a:solidFill>
                  <a:latin typeface="+mn-lt"/>
                  <a:cs typeface="Arial" panose="020B0604020202020204" pitchFamily="34" charset="0"/>
                </a:rPr>
                <a:t>Andere indeling voor huidige dia</a:t>
              </a:r>
            </a:p>
            <a:p>
              <a:pPr>
                <a:lnSpc>
                  <a:spcPct val="100000"/>
                </a:lnSpc>
              </a:pPr>
              <a:r>
                <a:rPr lang="nl-NL" sz="750" b="0" baseline="0" noProof="1">
                  <a:solidFill>
                    <a:schemeClr val="tx1"/>
                  </a:solidFill>
                  <a:latin typeface="+mn-lt"/>
                  <a:cs typeface="Arial" panose="020B0604020202020204" pitchFamily="34" charset="0"/>
                </a:rPr>
                <a:t>Klik op de </a:t>
              </a:r>
              <a:r>
                <a:rPr lang="nl-NL" sz="750" b="1" baseline="0" noProof="1">
                  <a:solidFill>
                    <a:schemeClr val="tx1"/>
                  </a:solidFill>
                  <a:latin typeface="+mn-lt"/>
                  <a:cs typeface="Arial" panose="020B0604020202020204" pitchFamily="34" charset="0"/>
                </a:rPr>
                <a:t>Start</a:t>
              </a:r>
              <a:r>
                <a:rPr lang="nl-NL" sz="75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35CD95FF-2E0D-4FC8-85CB-BFD94B756AAE}"/>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0D306B90-0F35-4FFC-BE52-3FA8EBEDD2C4}"/>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9849B456-C437-4DDB-9989-358F6DADBB24}"/>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82C270EB-D26F-4560-ABAD-921524997EAB}"/>
              </a:ext>
            </a:extLst>
          </p:cNvPr>
          <p:cNvSpPr txBox="1"/>
          <p:nvPr/>
        </p:nvSpPr>
        <p:spPr>
          <a:xfrm>
            <a:off x="-2172832" y="2500248"/>
            <a:ext cx="2141781" cy="2885405"/>
          </a:xfrm>
          <a:prstGeom prst="rect">
            <a:avLst/>
          </a:prstGeom>
          <a:noFill/>
        </p:spPr>
        <p:txBody>
          <a:bodyPr wrap="square" lIns="0" tIns="0" rIns="0" bIns="0" rtlCol="0">
            <a:spAutoFit/>
          </a:bodyPr>
          <a:lstStyle/>
          <a:p>
            <a:pPr>
              <a:lnSpc>
                <a:spcPct val="100000"/>
              </a:lnSpc>
            </a:pPr>
            <a:r>
              <a:rPr lang="nl-NL" sz="750" b="1" baseline="0" noProof="1">
                <a:solidFill>
                  <a:schemeClr val="accent2"/>
                </a:solidFill>
                <a:latin typeface="+mn-lt"/>
                <a:cs typeface="Arial" panose="020B0604020202020204" pitchFamily="34" charset="0"/>
              </a:rPr>
              <a:t>Licht of donker</a:t>
            </a:r>
          </a:p>
          <a:p>
            <a:pPr>
              <a:lnSpc>
                <a:spcPct val="100000"/>
              </a:lnSpc>
            </a:pPr>
            <a:r>
              <a:rPr lang="nl-NL" sz="75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750" b="0" baseline="0" noProof="1">
              <a:solidFill>
                <a:schemeClr val="tx1"/>
              </a:solidFill>
              <a:latin typeface="+mn-lt"/>
              <a:cs typeface="Arial" panose="020B0604020202020204" pitchFamily="34" charset="0"/>
            </a:endParaRPr>
          </a:p>
          <a:p>
            <a:pPr>
              <a:lnSpc>
                <a:spcPct val="100000"/>
              </a:lnSpc>
            </a:pPr>
            <a:r>
              <a:rPr lang="nl-NL" sz="75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28588" indent="-128588">
              <a:lnSpc>
                <a:spcPct val="100000"/>
              </a:lnSpc>
              <a:buFont typeface="Arial" panose="020B0604020202020204" pitchFamily="34" charset="0"/>
              <a:buChar char="•"/>
            </a:pPr>
            <a:r>
              <a:rPr lang="nl-NL" sz="750" b="0" baseline="0" noProof="1">
                <a:solidFill>
                  <a:schemeClr val="tx1"/>
                </a:solidFill>
                <a:latin typeface="+mn-lt"/>
                <a:cs typeface="Arial" panose="020B0604020202020204" pitchFamily="34" charset="0"/>
              </a:rPr>
              <a:t>Klik op tab </a:t>
            </a:r>
            <a:r>
              <a:rPr lang="nl-NL" sz="750" b="1" baseline="0" noProof="1">
                <a:solidFill>
                  <a:schemeClr val="tx1"/>
                </a:solidFill>
                <a:latin typeface="+mn-lt"/>
                <a:cs typeface="Arial" panose="020B0604020202020204" pitchFamily="34" charset="0"/>
              </a:rPr>
              <a:t>Ontwerpen</a:t>
            </a:r>
          </a:p>
          <a:p>
            <a:pPr marL="128588" indent="-128588">
              <a:lnSpc>
                <a:spcPct val="100000"/>
              </a:lnSpc>
              <a:buFont typeface="Arial" panose="020B0604020202020204" pitchFamily="34" charset="0"/>
              <a:buChar char="•"/>
            </a:pPr>
            <a:r>
              <a:rPr lang="nl-NL" sz="750" b="0" baseline="0" noProof="1">
                <a:solidFill>
                  <a:schemeClr val="tx1"/>
                </a:solidFill>
                <a:latin typeface="+mn-lt"/>
                <a:cs typeface="Arial" panose="020B0604020202020204" pitchFamily="34" charset="0"/>
              </a:rPr>
              <a:t>Uiterst links staan de twee ontwerpen van InfoSupport:</a:t>
            </a:r>
          </a:p>
          <a:p>
            <a:pPr marL="128588" indent="-128588">
              <a:lnSpc>
                <a:spcPct val="100000"/>
              </a:lnSpc>
              <a:buFont typeface="Arial" panose="020B0604020202020204" pitchFamily="34" charset="0"/>
              <a:buChar char="•"/>
            </a:pPr>
            <a:endParaRPr lang="nl-NL" sz="750" b="0" baseline="0" noProof="1">
              <a:solidFill>
                <a:schemeClr val="tx1"/>
              </a:solidFill>
              <a:latin typeface="+mn-lt"/>
              <a:cs typeface="Arial" panose="020B0604020202020204" pitchFamily="34" charset="0"/>
            </a:endParaRPr>
          </a:p>
          <a:p>
            <a:pPr marL="128588" indent="-128588">
              <a:lnSpc>
                <a:spcPct val="100000"/>
              </a:lnSpc>
              <a:buFont typeface="Arial" panose="020B0604020202020204" pitchFamily="34" charset="0"/>
              <a:buChar char="•"/>
            </a:pPr>
            <a:endParaRPr lang="nl-NL" sz="750" b="0" baseline="0" noProof="1">
              <a:solidFill>
                <a:schemeClr val="tx1"/>
              </a:solidFill>
              <a:latin typeface="+mn-lt"/>
              <a:cs typeface="Arial" panose="020B0604020202020204" pitchFamily="34" charset="0"/>
            </a:endParaRPr>
          </a:p>
          <a:p>
            <a:pPr marL="128588" indent="-128588">
              <a:lnSpc>
                <a:spcPct val="100000"/>
              </a:lnSpc>
              <a:buFont typeface="Arial" panose="020B0604020202020204" pitchFamily="34" charset="0"/>
              <a:buChar char="•"/>
            </a:pPr>
            <a:endParaRPr lang="nl-NL" sz="750" b="0" baseline="0" noProof="1">
              <a:solidFill>
                <a:schemeClr val="tx1"/>
              </a:solidFill>
              <a:latin typeface="+mn-lt"/>
              <a:cs typeface="Arial" panose="020B0604020202020204" pitchFamily="34" charset="0"/>
            </a:endParaRPr>
          </a:p>
          <a:p>
            <a:pPr marL="128588" indent="-128588">
              <a:lnSpc>
                <a:spcPct val="100000"/>
              </a:lnSpc>
              <a:buFont typeface="Arial" panose="020B0604020202020204" pitchFamily="34" charset="0"/>
              <a:buChar char="•"/>
            </a:pPr>
            <a:endParaRPr lang="nl-NL" sz="750" b="0" baseline="0" noProof="1">
              <a:solidFill>
                <a:schemeClr val="tx1"/>
              </a:solidFill>
              <a:latin typeface="+mn-lt"/>
              <a:cs typeface="Arial" panose="020B0604020202020204" pitchFamily="34" charset="0"/>
            </a:endParaRPr>
          </a:p>
          <a:p>
            <a:pPr marL="128588" indent="-128588">
              <a:lnSpc>
                <a:spcPct val="100000"/>
              </a:lnSpc>
              <a:buFont typeface="Arial" panose="020B0604020202020204" pitchFamily="34" charset="0"/>
              <a:buChar char="•"/>
            </a:pPr>
            <a:endParaRPr lang="nl-NL" sz="750" b="0" baseline="0" noProof="1">
              <a:solidFill>
                <a:schemeClr val="tx1"/>
              </a:solidFill>
              <a:latin typeface="+mn-lt"/>
              <a:cs typeface="Arial" panose="020B0604020202020204" pitchFamily="34" charset="0"/>
            </a:endParaRPr>
          </a:p>
          <a:p>
            <a:pPr marL="128588" indent="-128588">
              <a:lnSpc>
                <a:spcPct val="100000"/>
              </a:lnSpc>
              <a:buFont typeface="Arial" panose="020B0604020202020204" pitchFamily="34" charset="0"/>
              <a:buChar char="•"/>
            </a:pPr>
            <a:endParaRPr lang="nl-NL" sz="750" b="0" baseline="0" noProof="1">
              <a:solidFill>
                <a:schemeClr val="tx1"/>
              </a:solidFill>
              <a:latin typeface="+mn-lt"/>
              <a:cs typeface="Arial" panose="020B0604020202020204" pitchFamily="34" charset="0"/>
            </a:endParaRPr>
          </a:p>
          <a:p>
            <a:pPr marL="128588" indent="-128588">
              <a:lnSpc>
                <a:spcPct val="100000"/>
              </a:lnSpc>
              <a:buFont typeface="Arial" panose="020B0604020202020204" pitchFamily="34" charset="0"/>
              <a:buChar char="•"/>
            </a:pPr>
            <a:endParaRPr lang="nl-NL" sz="750" b="0" baseline="0" noProof="1">
              <a:solidFill>
                <a:schemeClr val="tx1"/>
              </a:solidFill>
              <a:latin typeface="+mn-lt"/>
              <a:cs typeface="Arial" panose="020B0604020202020204" pitchFamily="34" charset="0"/>
            </a:endParaRPr>
          </a:p>
          <a:p>
            <a:pPr marL="128588" indent="-128588">
              <a:lnSpc>
                <a:spcPct val="100000"/>
              </a:lnSpc>
              <a:buFont typeface="Arial" panose="020B0604020202020204" pitchFamily="34" charset="0"/>
              <a:buChar char="•"/>
            </a:pPr>
            <a:endParaRPr lang="nl-NL" sz="750" b="0" baseline="0" noProof="1">
              <a:solidFill>
                <a:schemeClr val="tx1"/>
              </a:solidFill>
              <a:latin typeface="+mn-lt"/>
              <a:cs typeface="Arial" panose="020B0604020202020204" pitchFamily="34" charset="0"/>
            </a:endParaRPr>
          </a:p>
          <a:p>
            <a:pPr marL="128588" indent="-128588">
              <a:lnSpc>
                <a:spcPct val="100000"/>
              </a:lnSpc>
              <a:buFont typeface="Arial" panose="020B0604020202020204" pitchFamily="34" charset="0"/>
              <a:buChar char="•"/>
            </a:pPr>
            <a:r>
              <a:rPr lang="nl-NL" sz="750" b="0" baseline="0" noProof="1">
                <a:solidFill>
                  <a:schemeClr val="tx1"/>
                </a:solidFill>
                <a:latin typeface="+mn-lt"/>
                <a:cs typeface="Arial" panose="020B0604020202020204" pitchFamily="34" charset="0"/>
              </a:rPr>
              <a:t>Klik op het gewenste ontwerp.</a:t>
            </a:r>
          </a:p>
          <a:p>
            <a:pPr marL="128588" indent="-128588">
              <a:lnSpc>
                <a:spcPct val="100000"/>
              </a:lnSpc>
              <a:buFont typeface="Arial" panose="020B0604020202020204" pitchFamily="34" charset="0"/>
              <a:buChar char="•"/>
            </a:pPr>
            <a:r>
              <a:rPr lang="nl-NL" sz="75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75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750" b="0" i="1" baseline="0" noProof="1">
                <a:solidFill>
                  <a:schemeClr val="tx1"/>
                </a:solidFill>
                <a:latin typeface="+mn-lt"/>
                <a:cs typeface="Arial" panose="020B0604020202020204" pitchFamily="34" charset="0"/>
              </a:rPr>
              <a:t>Let op: eventueel handmatig opgemaakte dia’s worden </a:t>
            </a:r>
            <a:r>
              <a:rPr lang="nl-NL" sz="750" b="0" i="1" u="sng" baseline="0" noProof="1">
                <a:solidFill>
                  <a:schemeClr val="tx1"/>
                </a:solidFill>
                <a:latin typeface="+mn-lt"/>
                <a:cs typeface="Arial" panose="020B0604020202020204" pitchFamily="34" charset="0"/>
              </a:rPr>
              <a:t>niet</a:t>
            </a:r>
            <a:r>
              <a:rPr lang="nl-NL" sz="75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7D803087-9477-4001-A5DD-CB2A244025AB}"/>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3482111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3525">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p:nvSpPr>
        <p:spPr>
          <a:xfrm>
            <a:off x="12358573" y="3201793"/>
            <a:ext cx="2031009" cy="1940018"/>
          </a:xfrm>
          <a:prstGeom prst="rect">
            <a:avLst/>
          </a:prstGeom>
          <a:noFill/>
        </p:spPr>
        <p:txBody>
          <a:bodyPr wrap="square" lIns="0" tIns="0" rIns="0" bIns="0" rtlCol="0">
            <a:spAutoFit/>
          </a:bodyPr>
          <a:lstStyle/>
          <a:p>
            <a:pPr>
              <a:lnSpc>
                <a:spcPct val="100000"/>
              </a:lnSpc>
            </a:pPr>
            <a:r>
              <a:rPr lang="nl-NL" sz="788" b="1" baseline="0" noProof="1">
                <a:solidFill>
                  <a:schemeClr val="tx2"/>
                </a:solidFill>
                <a:latin typeface="+mn-lt"/>
                <a:cs typeface="Arial" panose="020B0604020202020204" pitchFamily="34" charset="0"/>
              </a:rPr>
              <a:t>Foto instellen</a:t>
            </a:r>
          </a:p>
          <a:p>
            <a:pPr>
              <a:lnSpc>
                <a:spcPct val="100000"/>
              </a:lnSpc>
            </a:pPr>
            <a:r>
              <a:rPr lang="nl-NL" sz="788"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788" baseline="0" noProof="1">
              <a:solidFill>
                <a:schemeClr val="tx1"/>
              </a:solidFill>
              <a:latin typeface="+mn-lt"/>
              <a:cs typeface="Arial" panose="020B0604020202020204" pitchFamily="34" charset="0"/>
            </a:endParaRPr>
          </a:p>
          <a:p>
            <a:pPr>
              <a:lnSpc>
                <a:spcPct val="100000"/>
              </a:lnSpc>
            </a:pPr>
            <a:r>
              <a:rPr lang="nl-NL" sz="788" b="0" i="0" u="none" baseline="0" noProof="1">
                <a:solidFill>
                  <a:schemeClr val="tx1"/>
                </a:solidFill>
                <a:latin typeface="+mn-lt"/>
                <a:cs typeface="Arial" panose="020B0604020202020204" pitchFamily="34" charset="0"/>
              </a:rPr>
              <a:t>Als je een ander gedeelte van de foto wilt zien, gebruik je de functie ‘bijsnijden’:</a:t>
            </a:r>
          </a:p>
          <a:p>
            <a:pPr marL="150524" indent="-150524">
              <a:lnSpc>
                <a:spcPct val="100000"/>
              </a:lnSpc>
              <a:buFont typeface="Arial" panose="020B0604020202020204" pitchFamily="34" charset="0"/>
              <a:buChar char="•"/>
            </a:pPr>
            <a:r>
              <a:rPr lang="nl-NL" sz="788" b="0" i="0" u="none" baseline="0" noProof="1">
                <a:solidFill>
                  <a:schemeClr val="tx1"/>
                </a:solidFill>
                <a:latin typeface="+mn-lt"/>
                <a:cs typeface="Arial" panose="020B0604020202020204" pitchFamily="34" charset="0"/>
              </a:rPr>
              <a:t>Selecteer de foto op de dia; het kader wordt vierkant weergegeven</a:t>
            </a:r>
          </a:p>
          <a:p>
            <a:pPr marL="150524" indent="-150524">
              <a:lnSpc>
                <a:spcPct val="100000"/>
              </a:lnSpc>
              <a:buFont typeface="Arial" panose="020B0604020202020204" pitchFamily="34" charset="0"/>
              <a:buChar char="•"/>
            </a:pPr>
            <a:r>
              <a:rPr lang="nl-NL" sz="788" b="0" i="0" u="none" baseline="0" noProof="1">
                <a:solidFill>
                  <a:schemeClr val="tx1"/>
                </a:solidFill>
                <a:latin typeface="+mn-lt"/>
                <a:cs typeface="Arial" panose="020B0604020202020204" pitchFamily="34" charset="0"/>
              </a:rPr>
              <a:t>Op tab </a:t>
            </a:r>
            <a:r>
              <a:rPr lang="nl-NL" sz="788" b="1" i="0" u="none" baseline="0" noProof="1">
                <a:solidFill>
                  <a:schemeClr val="tx1"/>
                </a:solidFill>
                <a:latin typeface="+mn-lt"/>
                <a:cs typeface="Arial" panose="020B0604020202020204" pitchFamily="34" charset="0"/>
              </a:rPr>
              <a:t>Hulpmiddelen voor tekenen / Opmaak</a:t>
            </a:r>
            <a:r>
              <a:rPr lang="nl-NL" sz="788" b="0" i="0" u="none" baseline="0" noProof="1">
                <a:solidFill>
                  <a:schemeClr val="tx1"/>
                </a:solidFill>
                <a:latin typeface="+mn-lt"/>
                <a:cs typeface="Arial" panose="020B0604020202020204" pitchFamily="34" charset="0"/>
              </a:rPr>
              <a:t>: klik op </a:t>
            </a:r>
            <a:r>
              <a:rPr lang="nl-NL" sz="788" b="1" i="0" u="none" baseline="0" noProof="1">
                <a:solidFill>
                  <a:schemeClr val="tx1"/>
                </a:solidFill>
                <a:latin typeface="+mn-lt"/>
                <a:cs typeface="Arial" panose="020B0604020202020204" pitchFamily="34" charset="0"/>
              </a:rPr>
              <a:t>Bijsnijden</a:t>
            </a:r>
            <a:r>
              <a:rPr lang="nl-NL" sz="788" b="0" i="0" u="none" baseline="0" noProof="1">
                <a:solidFill>
                  <a:schemeClr val="tx1"/>
                </a:solidFill>
                <a:latin typeface="+mn-lt"/>
                <a:cs typeface="Arial" panose="020B0604020202020204" pitchFamily="34" charset="0"/>
              </a:rPr>
              <a:t>.</a:t>
            </a:r>
          </a:p>
          <a:p>
            <a:pPr marL="150524" indent="-150524">
              <a:lnSpc>
                <a:spcPct val="100000"/>
              </a:lnSpc>
              <a:buFont typeface="Arial" panose="020B0604020202020204" pitchFamily="34" charset="0"/>
              <a:buChar char="•"/>
            </a:pPr>
            <a:r>
              <a:rPr lang="nl-NL" sz="788"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150524" indent="-150524">
              <a:lnSpc>
                <a:spcPct val="100000"/>
              </a:lnSpc>
              <a:buFont typeface="Arial" panose="020B0604020202020204" pitchFamily="34" charset="0"/>
              <a:buChar char="•"/>
            </a:pPr>
            <a:r>
              <a:rPr lang="nl-NL" sz="788"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p:nvSpPr>
        <p:spPr>
          <a:xfrm>
            <a:off x="12358573" y="0"/>
            <a:ext cx="2031009" cy="1940018"/>
          </a:xfrm>
          <a:prstGeom prst="rect">
            <a:avLst/>
          </a:prstGeom>
          <a:noFill/>
        </p:spPr>
        <p:txBody>
          <a:bodyPr wrap="square" lIns="0" tIns="0" rIns="0" bIns="0" rtlCol="0">
            <a:spAutoFit/>
          </a:bodyPr>
          <a:lstStyle/>
          <a:p>
            <a:pPr>
              <a:lnSpc>
                <a:spcPct val="100000"/>
              </a:lnSpc>
            </a:pPr>
            <a:r>
              <a:rPr lang="nl-NL" sz="788"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788"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150524" indent="-150524">
              <a:lnSpc>
                <a:spcPct val="100000"/>
              </a:lnSpc>
              <a:buFont typeface="Arial" panose="020B0604020202020204" pitchFamily="34" charset="0"/>
              <a:buChar char="•"/>
            </a:pPr>
            <a:r>
              <a:rPr lang="nl-NL" sz="788" b="0" i="0" u="none" baseline="0" noProof="1">
                <a:solidFill>
                  <a:schemeClr val="tx1"/>
                </a:solidFill>
                <a:latin typeface="+mn-lt"/>
                <a:cs typeface="Arial" panose="020B0604020202020204" pitchFamily="34" charset="0"/>
              </a:rPr>
              <a:t>Op tab </a:t>
            </a:r>
            <a:r>
              <a:rPr lang="nl-NL" sz="788" b="1" i="0" u="none" baseline="0" noProof="1">
                <a:solidFill>
                  <a:schemeClr val="tx1"/>
                </a:solidFill>
                <a:latin typeface="+mn-lt"/>
                <a:cs typeface="Arial" panose="020B0604020202020204" pitchFamily="34" charset="0"/>
              </a:rPr>
              <a:t>Start</a:t>
            </a:r>
            <a:r>
              <a:rPr lang="nl-NL" sz="788" b="0" i="0" u="none" baseline="0" noProof="1">
                <a:solidFill>
                  <a:schemeClr val="tx1"/>
                </a:solidFill>
                <a:latin typeface="+mn-lt"/>
                <a:cs typeface="Arial" panose="020B0604020202020204" pitchFamily="34" charset="0"/>
              </a:rPr>
              <a:t>:</a:t>
            </a:r>
            <a:r>
              <a:rPr lang="nl-NL" sz="788" b="1" i="0" u="none" baseline="0" noProof="1">
                <a:solidFill>
                  <a:schemeClr val="tx1"/>
                </a:solidFill>
                <a:latin typeface="+mn-lt"/>
                <a:cs typeface="Arial" panose="020B0604020202020204" pitchFamily="34" charset="0"/>
              </a:rPr>
              <a:t> </a:t>
            </a:r>
            <a:r>
              <a:rPr lang="nl-NL" sz="788" b="0" i="0" u="none" baseline="0" noProof="1">
                <a:solidFill>
                  <a:schemeClr val="tx1"/>
                </a:solidFill>
                <a:latin typeface="+mn-lt"/>
                <a:cs typeface="Arial" panose="020B0604020202020204" pitchFamily="34" charset="0"/>
              </a:rPr>
              <a:t>klik op </a:t>
            </a:r>
            <a:r>
              <a:rPr lang="nl-NL" sz="788" b="1" i="0" u="none" baseline="0" noProof="1">
                <a:solidFill>
                  <a:schemeClr val="tx1"/>
                </a:solidFill>
                <a:latin typeface="+mn-lt"/>
                <a:cs typeface="Arial" panose="020B0604020202020204" pitchFamily="34" charset="0"/>
              </a:rPr>
              <a:t>Opnieuw instellen</a:t>
            </a:r>
            <a:r>
              <a:rPr lang="nl-NL" sz="788"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788"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788"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802798"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788" b="0" i="0" u="none" baseline="0" noProof="1">
                <a:solidFill>
                  <a:schemeClr val="tx1"/>
                </a:solidFill>
                <a:latin typeface="+mn-lt"/>
                <a:cs typeface="Arial" panose="020B0604020202020204" pitchFamily="34" charset="0"/>
              </a:rPr>
              <a:t>Je kunt dit voorkomen door de bijsnijdingen eerst te verwijderen: </a:t>
            </a:r>
          </a:p>
          <a:p>
            <a:pPr marL="150524" marR="0" lvl="0" indent="-150524" algn="l" defTabSz="80279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788" b="0" i="0" u="none" baseline="0" noProof="1">
                <a:solidFill>
                  <a:schemeClr val="tx1"/>
                </a:solidFill>
                <a:latin typeface="+mn-lt"/>
                <a:cs typeface="Arial" panose="020B0604020202020204" pitchFamily="34" charset="0"/>
              </a:rPr>
              <a:t>Selecteer de foto. </a:t>
            </a:r>
          </a:p>
          <a:p>
            <a:pPr marL="150524" marR="0" lvl="0" indent="-150524" algn="l" defTabSz="80279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788" b="0" i="0" u="none" baseline="0" noProof="1">
                <a:solidFill>
                  <a:schemeClr val="tx1"/>
                </a:solidFill>
                <a:latin typeface="+mn-lt"/>
                <a:cs typeface="Arial" panose="020B0604020202020204" pitchFamily="34" charset="0"/>
              </a:rPr>
              <a:t>Op tab </a:t>
            </a:r>
            <a:r>
              <a:rPr lang="nl-NL" sz="788" b="1" i="0" u="none" baseline="0" noProof="1">
                <a:solidFill>
                  <a:schemeClr val="tx1"/>
                </a:solidFill>
                <a:latin typeface="+mn-lt"/>
                <a:cs typeface="Arial" panose="020B0604020202020204" pitchFamily="34" charset="0"/>
              </a:rPr>
              <a:t>Hulpmiddelen voor tekenen / Opmaak</a:t>
            </a:r>
            <a:r>
              <a:rPr lang="nl-NL" sz="788" b="0" i="0" u="none" baseline="0" noProof="1">
                <a:solidFill>
                  <a:schemeClr val="tx1"/>
                </a:solidFill>
                <a:latin typeface="+mn-lt"/>
                <a:cs typeface="Arial" panose="020B0604020202020204" pitchFamily="34" charset="0"/>
              </a:rPr>
              <a:t>: klik op </a:t>
            </a:r>
            <a:r>
              <a:rPr lang="nl-NL" sz="788" b="1" i="0" u="none" baseline="0" noProof="1">
                <a:solidFill>
                  <a:schemeClr val="tx1"/>
                </a:solidFill>
                <a:latin typeface="+mn-lt"/>
                <a:cs typeface="Arial" panose="020B0604020202020204" pitchFamily="34" charset="0"/>
              </a:rPr>
              <a:t>Afbeeldingen comprimeren</a:t>
            </a:r>
            <a:r>
              <a:rPr lang="nl-NL" sz="788" b="0" i="0" u="none" baseline="0" noProof="1">
                <a:solidFill>
                  <a:schemeClr val="tx1"/>
                </a:solidFill>
                <a:latin typeface="+mn-lt"/>
                <a:cs typeface="Arial" panose="020B0604020202020204" pitchFamily="34" charset="0"/>
              </a:rPr>
              <a:t> en selecteer </a:t>
            </a:r>
            <a:r>
              <a:rPr lang="nl-NL" sz="788" b="1" i="0" u="none" baseline="0" noProof="1">
                <a:solidFill>
                  <a:schemeClr val="tx1"/>
                </a:solidFill>
                <a:latin typeface="+mn-lt"/>
                <a:cs typeface="Arial" panose="020B0604020202020204" pitchFamily="34" charset="0"/>
              </a:rPr>
              <a:t>Bijgesneden gebieden van afbeeldingen verwijderen</a:t>
            </a:r>
            <a:r>
              <a:rPr lang="nl-NL" sz="788"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BE146738-8187-4BD2-A109-7553796348B6}"/>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2DBC996F-99C8-4D5B-AEDD-8F14050228D9}"/>
                </a:ext>
              </a:extLst>
            </p:cNvPr>
            <p:cNvSpPr txBox="1"/>
            <p:nvPr userDrawn="1"/>
          </p:nvSpPr>
          <p:spPr>
            <a:xfrm>
              <a:off x="-2172832" y="1897500"/>
              <a:ext cx="2046443" cy="1384995"/>
            </a:xfrm>
            <a:prstGeom prst="rect">
              <a:avLst/>
            </a:prstGeom>
            <a:noFill/>
          </p:spPr>
          <p:txBody>
            <a:bodyPr wrap="square" lIns="0" tIns="0" rIns="0" bIns="0" rtlCol="0">
              <a:spAutoFit/>
            </a:bodyPr>
            <a:lstStyle/>
            <a:p>
              <a:pPr>
                <a:lnSpc>
                  <a:spcPct val="100000"/>
                </a:lnSpc>
              </a:pPr>
              <a:r>
                <a:rPr lang="nl-NL" sz="750" b="1" baseline="0" noProof="1">
                  <a:solidFill>
                    <a:schemeClr val="accent2"/>
                  </a:solidFill>
                  <a:latin typeface="+mn-lt"/>
                  <a:cs typeface="Arial" panose="020B0604020202020204" pitchFamily="34" charset="0"/>
                </a:rPr>
                <a:t>Nieuwe dia</a:t>
              </a:r>
              <a:endParaRPr lang="nl-NL" sz="750" baseline="0" noProof="1">
                <a:solidFill>
                  <a:schemeClr val="accent2"/>
                </a:solidFill>
                <a:latin typeface="+mn-lt"/>
                <a:cs typeface="Arial" panose="020B0604020202020204" pitchFamily="34" charset="0"/>
              </a:endParaRPr>
            </a:p>
            <a:p>
              <a:pPr>
                <a:lnSpc>
                  <a:spcPct val="100000"/>
                </a:lnSpc>
              </a:pPr>
              <a:r>
                <a:rPr lang="nl-NL" sz="750" baseline="0" noProof="1">
                  <a:solidFill>
                    <a:schemeClr val="tx1"/>
                  </a:solidFill>
                  <a:latin typeface="+mn-lt"/>
                  <a:cs typeface="Arial" panose="020B0604020202020204" pitchFamily="34" charset="0"/>
                </a:rPr>
                <a:t>Klik op de </a:t>
              </a:r>
              <a:r>
                <a:rPr lang="nl-NL" sz="750" b="1" baseline="0" noProof="1">
                  <a:solidFill>
                    <a:schemeClr val="tx1"/>
                  </a:solidFill>
                  <a:latin typeface="+mn-lt"/>
                  <a:cs typeface="Arial" panose="020B0604020202020204" pitchFamily="34" charset="0"/>
                </a:rPr>
                <a:t>Start</a:t>
              </a:r>
              <a:r>
                <a:rPr lang="nl-NL" sz="750" baseline="0" noProof="1">
                  <a:solidFill>
                    <a:schemeClr val="tx1"/>
                  </a:solidFill>
                  <a:latin typeface="+mn-lt"/>
                  <a:cs typeface="Arial" panose="020B0604020202020204" pitchFamily="34" charset="0"/>
                </a:rPr>
                <a:t>-tab </a:t>
              </a:r>
              <a:r>
                <a:rPr lang="nl-NL" sz="750" u="sng" baseline="0" noProof="1">
                  <a:solidFill>
                    <a:schemeClr val="tx1"/>
                  </a:solidFill>
                  <a:latin typeface="+mn-lt"/>
                  <a:cs typeface="Arial" panose="020B0604020202020204" pitchFamily="34" charset="0"/>
                </a:rPr>
                <a:t>op het tekstje onder </a:t>
              </a:r>
              <a:r>
                <a:rPr lang="nl-NL" sz="750" baseline="0" noProof="1">
                  <a:solidFill>
                    <a:schemeClr val="tx1"/>
                  </a:solidFill>
                  <a:latin typeface="+mn-lt"/>
                  <a:cs typeface="Arial" panose="020B0604020202020204" pitchFamily="34" charset="0"/>
                </a:rPr>
                <a:t>het pictogram </a:t>
              </a:r>
              <a:r>
                <a:rPr lang="nl-NL" sz="750" b="1" baseline="0" noProof="1">
                  <a:solidFill>
                    <a:schemeClr val="tx1"/>
                  </a:solidFill>
                  <a:latin typeface="+mn-lt"/>
                  <a:cs typeface="Arial" panose="020B0604020202020204" pitchFamily="34" charset="0"/>
                </a:rPr>
                <a:t>Nieuwe dia</a:t>
              </a:r>
              <a:r>
                <a:rPr lang="nl-NL" sz="750" baseline="0" noProof="1">
                  <a:solidFill>
                    <a:schemeClr val="tx1"/>
                  </a:solidFill>
                  <a:latin typeface="+mn-lt"/>
                  <a:cs typeface="Arial" panose="020B0604020202020204" pitchFamily="34" charset="0"/>
                </a:rPr>
                <a:t>:</a:t>
              </a: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endParaRPr lang="nl-NL" sz="750" b="1" baseline="0" noProof="1">
                <a:solidFill>
                  <a:schemeClr val="tx1"/>
                </a:solidFill>
                <a:latin typeface="+mn-lt"/>
                <a:cs typeface="Arial" panose="020B0604020202020204" pitchFamily="34" charset="0"/>
              </a:endParaRPr>
            </a:p>
            <a:p>
              <a:pPr>
                <a:lnSpc>
                  <a:spcPct val="100000"/>
                </a:lnSpc>
              </a:pPr>
              <a:r>
                <a:rPr lang="nl-NL" sz="750" b="1" baseline="0" noProof="1">
                  <a:solidFill>
                    <a:schemeClr val="accent2"/>
                  </a:solidFill>
                  <a:latin typeface="+mn-lt"/>
                  <a:cs typeface="Arial" panose="020B0604020202020204" pitchFamily="34" charset="0"/>
                </a:rPr>
                <a:t>Andere indeling voor huidige dia</a:t>
              </a:r>
            </a:p>
            <a:p>
              <a:pPr>
                <a:lnSpc>
                  <a:spcPct val="100000"/>
                </a:lnSpc>
              </a:pPr>
              <a:r>
                <a:rPr lang="nl-NL" sz="750" b="0" baseline="0" noProof="1">
                  <a:solidFill>
                    <a:schemeClr val="tx1"/>
                  </a:solidFill>
                  <a:latin typeface="+mn-lt"/>
                  <a:cs typeface="Arial" panose="020B0604020202020204" pitchFamily="34" charset="0"/>
                </a:rPr>
                <a:t>Klik op de </a:t>
              </a:r>
              <a:r>
                <a:rPr lang="nl-NL" sz="750" b="1" baseline="0" noProof="1">
                  <a:solidFill>
                    <a:schemeClr val="tx1"/>
                  </a:solidFill>
                  <a:latin typeface="+mn-lt"/>
                  <a:cs typeface="Arial" panose="020B0604020202020204" pitchFamily="34" charset="0"/>
                </a:rPr>
                <a:t>Start</a:t>
              </a:r>
              <a:r>
                <a:rPr lang="nl-NL" sz="75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1939F5F1-5D4F-4461-9A94-52EF82EE60D8}"/>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7ECED57-F7F9-4D97-A1AA-0E4CB7F905C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FB007FD4-75A6-4597-BC31-9C0ABA112C0B}"/>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4AC97971-A551-4EFE-A7DF-0E5E3603CC1D}"/>
              </a:ext>
            </a:extLst>
          </p:cNvPr>
          <p:cNvSpPr txBox="1"/>
          <p:nvPr/>
        </p:nvSpPr>
        <p:spPr>
          <a:xfrm>
            <a:off x="-2172832" y="2500248"/>
            <a:ext cx="2141781" cy="2885405"/>
          </a:xfrm>
          <a:prstGeom prst="rect">
            <a:avLst/>
          </a:prstGeom>
          <a:noFill/>
        </p:spPr>
        <p:txBody>
          <a:bodyPr wrap="square" lIns="0" tIns="0" rIns="0" bIns="0" rtlCol="0">
            <a:spAutoFit/>
          </a:bodyPr>
          <a:lstStyle/>
          <a:p>
            <a:pPr>
              <a:lnSpc>
                <a:spcPct val="100000"/>
              </a:lnSpc>
            </a:pPr>
            <a:r>
              <a:rPr lang="nl-NL" sz="750" b="1" baseline="0" noProof="1">
                <a:solidFill>
                  <a:schemeClr val="accent2"/>
                </a:solidFill>
                <a:latin typeface="+mn-lt"/>
                <a:cs typeface="Arial" panose="020B0604020202020204" pitchFamily="34" charset="0"/>
              </a:rPr>
              <a:t>Licht of donker</a:t>
            </a:r>
          </a:p>
          <a:p>
            <a:pPr>
              <a:lnSpc>
                <a:spcPct val="100000"/>
              </a:lnSpc>
            </a:pPr>
            <a:r>
              <a:rPr lang="nl-NL" sz="75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750" b="0" baseline="0" noProof="1">
              <a:solidFill>
                <a:schemeClr val="tx1"/>
              </a:solidFill>
              <a:latin typeface="+mn-lt"/>
              <a:cs typeface="Arial" panose="020B0604020202020204" pitchFamily="34" charset="0"/>
            </a:endParaRPr>
          </a:p>
          <a:p>
            <a:pPr>
              <a:lnSpc>
                <a:spcPct val="100000"/>
              </a:lnSpc>
            </a:pPr>
            <a:r>
              <a:rPr lang="nl-NL" sz="75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28588" indent="-128588">
              <a:lnSpc>
                <a:spcPct val="100000"/>
              </a:lnSpc>
              <a:buFont typeface="Arial" panose="020B0604020202020204" pitchFamily="34" charset="0"/>
              <a:buChar char="•"/>
            </a:pPr>
            <a:r>
              <a:rPr lang="nl-NL" sz="750" b="0" baseline="0" noProof="1">
                <a:solidFill>
                  <a:schemeClr val="tx1"/>
                </a:solidFill>
                <a:latin typeface="+mn-lt"/>
                <a:cs typeface="Arial" panose="020B0604020202020204" pitchFamily="34" charset="0"/>
              </a:rPr>
              <a:t>Klik op tab </a:t>
            </a:r>
            <a:r>
              <a:rPr lang="nl-NL" sz="750" b="1" baseline="0" noProof="1">
                <a:solidFill>
                  <a:schemeClr val="tx1"/>
                </a:solidFill>
                <a:latin typeface="+mn-lt"/>
                <a:cs typeface="Arial" panose="020B0604020202020204" pitchFamily="34" charset="0"/>
              </a:rPr>
              <a:t>Ontwerpen</a:t>
            </a:r>
          </a:p>
          <a:p>
            <a:pPr marL="128588" indent="-128588">
              <a:lnSpc>
                <a:spcPct val="100000"/>
              </a:lnSpc>
              <a:buFont typeface="Arial" panose="020B0604020202020204" pitchFamily="34" charset="0"/>
              <a:buChar char="•"/>
            </a:pPr>
            <a:r>
              <a:rPr lang="nl-NL" sz="750" b="0" baseline="0" noProof="1">
                <a:solidFill>
                  <a:schemeClr val="tx1"/>
                </a:solidFill>
                <a:latin typeface="+mn-lt"/>
                <a:cs typeface="Arial" panose="020B0604020202020204" pitchFamily="34" charset="0"/>
              </a:rPr>
              <a:t>Uiterst links staan de twee ontwerpen van InfoSupport:</a:t>
            </a:r>
          </a:p>
          <a:p>
            <a:pPr marL="128588" indent="-128588">
              <a:lnSpc>
                <a:spcPct val="100000"/>
              </a:lnSpc>
              <a:buFont typeface="Arial" panose="020B0604020202020204" pitchFamily="34" charset="0"/>
              <a:buChar char="•"/>
            </a:pPr>
            <a:endParaRPr lang="nl-NL" sz="750" b="0" baseline="0" noProof="1">
              <a:solidFill>
                <a:schemeClr val="tx1"/>
              </a:solidFill>
              <a:latin typeface="+mn-lt"/>
              <a:cs typeface="Arial" panose="020B0604020202020204" pitchFamily="34" charset="0"/>
            </a:endParaRPr>
          </a:p>
          <a:p>
            <a:pPr marL="128588" indent="-128588">
              <a:lnSpc>
                <a:spcPct val="100000"/>
              </a:lnSpc>
              <a:buFont typeface="Arial" panose="020B0604020202020204" pitchFamily="34" charset="0"/>
              <a:buChar char="•"/>
            </a:pPr>
            <a:endParaRPr lang="nl-NL" sz="750" b="0" baseline="0" noProof="1">
              <a:solidFill>
                <a:schemeClr val="tx1"/>
              </a:solidFill>
              <a:latin typeface="+mn-lt"/>
              <a:cs typeface="Arial" panose="020B0604020202020204" pitchFamily="34" charset="0"/>
            </a:endParaRPr>
          </a:p>
          <a:p>
            <a:pPr marL="128588" indent="-128588">
              <a:lnSpc>
                <a:spcPct val="100000"/>
              </a:lnSpc>
              <a:buFont typeface="Arial" panose="020B0604020202020204" pitchFamily="34" charset="0"/>
              <a:buChar char="•"/>
            </a:pPr>
            <a:endParaRPr lang="nl-NL" sz="750" b="0" baseline="0" noProof="1">
              <a:solidFill>
                <a:schemeClr val="tx1"/>
              </a:solidFill>
              <a:latin typeface="+mn-lt"/>
              <a:cs typeface="Arial" panose="020B0604020202020204" pitchFamily="34" charset="0"/>
            </a:endParaRPr>
          </a:p>
          <a:p>
            <a:pPr marL="128588" indent="-128588">
              <a:lnSpc>
                <a:spcPct val="100000"/>
              </a:lnSpc>
              <a:buFont typeface="Arial" panose="020B0604020202020204" pitchFamily="34" charset="0"/>
              <a:buChar char="•"/>
            </a:pPr>
            <a:endParaRPr lang="nl-NL" sz="750" b="0" baseline="0" noProof="1">
              <a:solidFill>
                <a:schemeClr val="tx1"/>
              </a:solidFill>
              <a:latin typeface="+mn-lt"/>
              <a:cs typeface="Arial" panose="020B0604020202020204" pitchFamily="34" charset="0"/>
            </a:endParaRPr>
          </a:p>
          <a:p>
            <a:pPr marL="128588" indent="-128588">
              <a:lnSpc>
                <a:spcPct val="100000"/>
              </a:lnSpc>
              <a:buFont typeface="Arial" panose="020B0604020202020204" pitchFamily="34" charset="0"/>
              <a:buChar char="•"/>
            </a:pPr>
            <a:endParaRPr lang="nl-NL" sz="750" b="0" baseline="0" noProof="1">
              <a:solidFill>
                <a:schemeClr val="tx1"/>
              </a:solidFill>
              <a:latin typeface="+mn-lt"/>
              <a:cs typeface="Arial" panose="020B0604020202020204" pitchFamily="34" charset="0"/>
            </a:endParaRPr>
          </a:p>
          <a:p>
            <a:pPr marL="128588" indent="-128588">
              <a:lnSpc>
                <a:spcPct val="100000"/>
              </a:lnSpc>
              <a:buFont typeface="Arial" panose="020B0604020202020204" pitchFamily="34" charset="0"/>
              <a:buChar char="•"/>
            </a:pPr>
            <a:endParaRPr lang="nl-NL" sz="750" b="0" baseline="0" noProof="1">
              <a:solidFill>
                <a:schemeClr val="tx1"/>
              </a:solidFill>
              <a:latin typeface="+mn-lt"/>
              <a:cs typeface="Arial" panose="020B0604020202020204" pitchFamily="34" charset="0"/>
            </a:endParaRPr>
          </a:p>
          <a:p>
            <a:pPr marL="128588" indent="-128588">
              <a:lnSpc>
                <a:spcPct val="100000"/>
              </a:lnSpc>
              <a:buFont typeface="Arial" panose="020B0604020202020204" pitchFamily="34" charset="0"/>
              <a:buChar char="•"/>
            </a:pPr>
            <a:endParaRPr lang="nl-NL" sz="750" b="0" baseline="0" noProof="1">
              <a:solidFill>
                <a:schemeClr val="tx1"/>
              </a:solidFill>
              <a:latin typeface="+mn-lt"/>
              <a:cs typeface="Arial" panose="020B0604020202020204" pitchFamily="34" charset="0"/>
            </a:endParaRPr>
          </a:p>
          <a:p>
            <a:pPr marL="128588" indent="-128588">
              <a:lnSpc>
                <a:spcPct val="100000"/>
              </a:lnSpc>
              <a:buFont typeface="Arial" panose="020B0604020202020204" pitchFamily="34" charset="0"/>
              <a:buChar char="•"/>
            </a:pPr>
            <a:endParaRPr lang="nl-NL" sz="750" b="0" baseline="0" noProof="1">
              <a:solidFill>
                <a:schemeClr val="tx1"/>
              </a:solidFill>
              <a:latin typeface="+mn-lt"/>
              <a:cs typeface="Arial" panose="020B0604020202020204" pitchFamily="34" charset="0"/>
            </a:endParaRPr>
          </a:p>
          <a:p>
            <a:pPr marL="128588" indent="-128588">
              <a:lnSpc>
                <a:spcPct val="100000"/>
              </a:lnSpc>
              <a:buFont typeface="Arial" panose="020B0604020202020204" pitchFamily="34" charset="0"/>
              <a:buChar char="•"/>
            </a:pPr>
            <a:r>
              <a:rPr lang="nl-NL" sz="750" b="0" baseline="0" noProof="1">
                <a:solidFill>
                  <a:schemeClr val="tx1"/>
                </a:solidFill>
                <a:latin typeface="+mn-lt"/>
                <a:cs typeface="Arial" panose="020B0604020202020204" pitchFamily="34" charset="0"/>
              </a:rPr>
              <a:t>Klik op het gewenste ontwerp.</a:t>
            </a:r>
          </a:p>
          <a:p>
            <a:pPr marL="128588" indent="-128588">
              <a:lnSpc>
                <a:spcPct val="100000"/>
              </a:lnSpc>
              <a:buFont typeface="Arial" panose="020B0604020202020204" pitchFamily="34" charset="0"/>
              <a:buChar char="•"/>
            </a:pPr>
            <a:r>
              <a:rPr lang="nl-NL" sz="75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75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750" b="0" i="1" baseline="0" noProof="1">
                <a:solidFill>
                  <a:schemeClr val="tx1"/>
                </a:solidFill>
                <a:latin typeface="+mn-lt"/>
                <a:cs typeface="Arial" panose="020B0604020202020204" pitchFamily="34" charset="0"/>
              </a:rPr>
              <a:t>Let op: eventueel handmatig opgemaakte dia’s worden </a:t>
            </a:r>
            <a:r>
              <a:rPr lang="nl-NL" sz="750" b="0" i="1" u="sng" baseline="0" noProof="1">
                <a:solidFill>
                  <a:schemeClr val="tx1"/>
                </a:solidFill>
                <a:latin typeface="+mn-lt"/>
                <a:cs typeface="Arial" panose="020B0604020202020204" pitchFamily="34" charset="0"/>
              </a:rPr>
              <a:t>niet</a:t>
            </a:r>
            <a:r>
              <a:rPr lang="nl-NL" sz="75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59CBA8FD-0EFF-4BD9-A350-B4A42F509849}"/>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3220098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p:nvSpPr>
        <p:spPr>
          <a:xfrm>
            <a:off x="-2105892" y="1897501"/>
            <a:ext cx="1979503" cy="2885405"/>
          </a:xfrm>
          <a:prstGeom prst="rect">
            <a:avLst/>
          </a:prstGeom>
          <a:noFill/>
        </p:spPr>
        <p:txBody>
          <a:bodyPr wrap="square" lIns="0" tIns="0" rIns="0" bIns="0" rtlCol="0">
            <a:spAutoFit/>
          </a:bodyPr>
          <a:lstStyle/>
          <a:p>
            <a:pPr>
              <a:lnSpc>
                <a:spcPct val="100000"/>
              </a:lnSpc>
            </a:pPr>
            <a:r>
              <a:rPr lang="nl-NL" sz="750" b="1" baseline="0" noProof="1">
                <a:solidFill>
                  <a:schemeClr val="accent2"/>
                </a:solidFill>
                <a:latin typeface="+mn-lt"/>
                <a:cs typeface="Arial" panose="020B0604020202020204" pitchFamily="34" charset="0"/>
              </a:rPr>
              <a:t>Tekst opmaken</a:t>
            </a:r>
            <a:endParaRPr lang="nl-NL" sz="750" baseline="0" noProof="1">
              <a:solidFill>
                <a:schemeClr val="accent2"/>
              </a:solidFill>
              <a:latin typeface="+mn-lt"/>
              <a:cs typeface="Arial" panose="020B0604020202020204" pitchFamily="34" charset="0"/>
            </a:endParaRPr>
          </a:p>
          <a:p>
            <a:pPr>
              <a:lnSpc>
                <a:spcPct val="100000"/>
              </a:lnSpc>
            </a:pPr>
            <a:r>
              <a:rPr lang="nl-NL" sz="750" baseline="0" noProof="1">
                <a:solidFill>
                  <a:schemeClr val="tx1"/>
                </a:solidFill>
                <a:latin typeface="+mn-lt"/>
                <a:cs typeface="Arial" panose="020B0604020202020204" pitchFamily="34" charset="0"/>
              </a:rPr>
              <a:t>In tekstkaders zijn negen opmaakstijlen ingesteld:</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bullet</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streepje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pijltje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open blokje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open bullet</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‘tilde’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Platte tekst</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Tussenkopje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nummers</a:t>
            </a: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r>
              <a:rPr lang="nl-NL" sz="750" baseline="0" noProof="1">
                <a:solidFill>
                  <a:schemeClr val="tx1"/>
                </a:solidFill>
                <a:latin typeface="+mn-lt"/>
                <a:cs typeface="Arial" panose="020B0604020202020204" pitchFamily="34" charset="0"/>
              </a:rPr>
              <a:t>Je kiest een stijl door </a:t>
            </a:r>
            <a:r>
              <a:rPr lang="nl-NL" sz="750" i="1" baseline="0" noProof="1">
                <a:solidFill>
                  <a:schemeClr val="tx1"/>
                </a:solidFill>
                <a:latin typeface="+mn-lt"/>
                <a:cs typeface="Arial" panose="020B0604020202020204" pitchFamily="34" charset="0"/>
              </a:rPr>
              <a:t>aan het begin van een regel </a:t>
            </a:r>
            <a:r>
              <a:rPr lang="nl-NL" sz="750" baseline="0" noProof="1">
                <a:solidFill>
                  <a:schemeClr val="tx1"/>
                </a:solidFill>
                <a:latin typeface="+mn-lt"/>
                <a:cs typeface="Arial" panose="020B0604020202020204" pitchFamily="34" charset="0"/>
              </a:rPr>
              <a:t>op </a:t>
            </a:r>
            <a:r>
              <a:rPr lang="nl-NL" sz="750" b="1" baseline="0" noProof="1">
                <a:solidFill>
                  <a:schemeClr val="tx1"/>
                </a:solidFill>
                <a:latin typeface="+mn-lt"/>
                <a:cs typeface="Arial" panose="020B0604020202020204" pitchFamily="34" charset="0"/>
              </a:rPr>
              <a:t>[Tab]</a:t>
            </a:r>
            <a:r>
              <a:rPr lang="nl-NL" sz="750" baseline="0" noProof="1">
                <a:solidFill>
                  <a:schemeClr val="tx1"/>
                </a:solidFill>
                <a:latin typeface="+mn-lt"/>
                <a:cs typeface="Arial" panose="020B0604020202020204" pitchFamily="34" charset="0"/>
              </a:rPr>
              <a:t> of </a:t>
            </a:r>
            <a:r>
              <a:rPr lang="nl-NL" sz="750" b="1" baseline="0" noProof="1">
                <a:solidFill>
                  <a:schemeClr val="tx1"/>
                </a:solidFill>
                <a:latin typeface="+mn-lt"/>
                <a:cs typeface="Arial" panose="020B0604020202020204" pitchFamily="34" charset="0"/>
              </a:rPr>
              <a:t>[Shift]+[Tab]</a:t>
            </a:r>
            <a:r>
              <a:rPr lang="nl-NL" sz="750" baseline="0" noProof="1">
                <a:solidFill>
                  <a:schemeClr val="tx1"/>
                </a:solidFill>
                <a:latin typeface="+mn-lt"/>
                <a:cs typeface="Arial" panose="020B0604020202020204" pitchFamily="34" charset="0"/>
              </a:rPr>
              <a:t> te drukken:</a:t>
            </a:r>
          </a:p>
          <a:p>
            <a:pPr marL="132160" indent="-132160">
              <a:lnSpc>
                <a:spcPct val="100000"/>
              </a:lnSpc>
              <a:buFont typeface="Arial" panose="020B0604020202020204" pitchFamily="34" charset="0"/>
              <a:buChar char="•"/>
            </a:pPr>
            <a:r>
              <a:rPr lang="nl-NL" sz="750" baseline="0" noProof="1">
                <a:solidFill>
                  <a:schemeClr val="tx1"/>
                </a:solidFill>
                <a:latin typeface="+mn-lt"/>
                <a:cs typeface="Arial" panose="020B0604020202020204" pitchFamily="34" charset="0"/>
              </a:rPr>
              <a:t>Met </a:t>
            </a:r>
            <a:r>
              <a:rPr lang="nl-NL" sz="750" b="1" baseline="0" noProof="1">
                <a:solidFill>
                  <a:schemeClr val="tx1"/>
                </a:solidFill>
                <a:latin typeface="+mn-lt"/>
                <a:cs typeface="Arial" panose="020B0604020202020204" pitchFamily="34" charset="0"/>
              </a:rPr>
              <a:t>[Tab]</a:t>
            </a:r>
            <a:r>
              <a:rPr lang="nl-NL" sz="750" baseline="0" noProof="1">
                <a:solidFill>
                  <a:schemeClr val="tx1"/>
                </a:solidFill>
                <a:latin typeface="+mn-lt"/>
                <a:cs typeface="Arial" panose="020B0604020202020204" pitchFamily="34" charset="0"/>
              </a:rPr>
              <a:t> kies je de </a:t>
            </a:r>
            <a:r>
              <a:rPr lang="nl-NL" sz="750" u="sng" baseline="0" noProof="1">
                <a:solidFill>
                  <a:schemeClr val="tx1"/>
                </a:solidFill>
                <a:latin typeface="+mn-lt"/>
                <a:cs typeface="Arial" panose="020B0604020202020204" pitchFamily="34" charset="0"/>
              </a:rPr>
              <a:t>volgende</a:t>
            </a:r>
            <a:r>
              <a:rPr lang="nl-NL" sz="750" baseline="0" noProof="1">
                <a:solidFill>
                  <a:schemeClr val="tx1"/>
                </a:solidFill>
                <a:latin typeface="+mn-lt"/>
                <a:cs typeface="Arial" panose="020B0604020202020204" pitchFamily="34" charset="0"/>
              </a:rPr>
              <a:t> tekststijl.</a:t>
            </a:r>
          </a:p>
          <a:p>
            <a:pPr marL="132160" indent="-132160">
              <a:lnSpc>
                <a:spcPct val="100000"/>
              </a:lnSpc>
              <a:buFont typeface="Arial" panose="020B0604020202020204" pitchFamily="34" charset="0"/>
              <a:buChar char="•"/>
            </a:pPr>
            <a:r>
              <a:rPr lang="nl-NL" sz="750" baseline="0" noProof="1">
                <a:solidFill>
                  <a:schemeClr val="tx1"/>
                </a:solidFill>
                <a:latin typeface="+mn-lt"/>
                <a:cs typeface="Arial" panose="020B0604020202020204" pitchFamily="34" charset="0"/>
              </a:rPr>
              <a:t>Met </a:t>
            </a:r>
            <a:r>
              <a:rPr lang="nl-NL" sz="750" b="1" baseline="0" noProof="1">
                <a:solidFill>
                  <a:schemeClr val="tx1"/>
                </a:solidFill>
                <a:latin typeface="+mn-lt"/>
                <a:cs typeface="Arial" panose="020B0604020202020204" pitchFamily="34" charset="0"/>
              </a:rPr>
              <a:t>[Shift]+[Tab]</a:t>
            </a:r>
            <a:r>
              <a:rPr lang="nl-NL" sz="750" baseline="0" noProof="1">
                <a:solidFill>
                  <a:schemeClr val="tx1"/>
                </a:solidFill>
                <a:latin typeface="+mn-lt"/>
                <a:cs typeface="Arial" panose="020B0604020202020204" pitchFamily="34" charset="0"/>
              </a:rPr>
              <a:t> kies je de </a:t>
            </a:r>
            <a:r>
              <a:rPr lang="nl-NL" sz="750" u="sng" baseline="0" noProof="1">
                <a:solidFill>
                  <a:schemeClr val="tx1"/>
                </a:solidFill>
                <a:latin typeface="+mn-lt"/>
                <a:cs typeface="Arial" panose="020B0604020202020204" pitchFamily="34" charset="0"/>
              </a:rPr>
              <a:t>vorige</a:t>
            </a:r>
            <a:r>
              <a:rPr lang="nl-NL" sz="75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75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75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750" b="1" i="0" u="none" baseline="0" noProof="1">
                <a:solidFill>
                  <a:schemeClr val="tx1"/>
                </a:solidFill>
                <a:latin typeface="+mn-lt"/>
                <a:cs typeface="Arial" panose="020B0604020202020204" pitchFamily="34" charset="0"/>
              </a:rPr>
              <a:t>[Tab]</a:t>
            </a:r>
            <a:r>
              <a:rPr lang="nl-NL" sz="750" i="0" u="none" baseline="0" noProof="1">
                <a:solidFill>
                  <a:schemeClr val="tx1"/>
                </a:solidFill>
                <a:latin typeface="+mn-lt"/>
                <a:cs typeface="Arial" panose="020B0604020202020204" pitchFamily="34" charset="0"/>
              </a:rPr>
              <a:t> of </a:t>
            </a:r>
            <a:r>
              <a:rPr lang="nl-NL" sz="75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481387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1"/>
            <a:ext cx="1979503" cy="2885405"/>
          </a:xfrm>
          <a:prstGeom prst="rect">
            <a:avLst/>
          </a:prstGeom>
          <a:noFill/>
        </p:spPr>
        <p:txBody>
          <a:bodyPr wrap="square" lIns="0" tIns="0" rIns="0" bIns="0" rtlCol="0">
            <a:spAutoFit/>
          </a:bodyPr>
          <a:lstStyle/>
          <a:p>
            <a:pPr>
              <a:lnSpc>
                <a:spcPct val="100000"/>
              </a:lnSpc>
            </a:pPr>
            <a:r>
              <a:rPr lang="nl-NL" sz="750" b="1" baseline="0" noProof="1">
                <a:solidFill>
                  <a:schemeClr val="accent2"/>
                </a:solidFill>
                <a:latin typeface="+mn-lt"/>
                <a:cs typeface="Arial" panose="020B0604020202020204" pitchFamily="34" charset="0"/>
              </a:rPr>
              <a:t>Tekst opmaken</a:t>
            </a:r>
            <a:endParaRPr lang="nl-NL" sz="750" baseline="0" noProof="1">
              <a:solidFill>
                <a:schemeClr val="accent2"/>
              </a:solidFill>
              <a:latin typeface="+mn-lt"/>
              <a:cs typeface="Arial" panose="020B0604020202020204" pitchFamily="34" charset="0"/>
            </a:endParaRPr>
          </a:p>
          <a:p>
            <a:pPr>
              <a:lnSpc>
                <a:spcPct val="100000"/>
              </a:lnSpc>
            </a:pPr>
            <a:r>
              <a:rPr lang="nl-NL" sz="750" baseline="0" noProof="1">
                <a:solidFill>
                  <a:schemeClr val="tx1"/>
                </a:solidFill>
                <a:latin typeface="+mn-lt"/>
                <a:cs typeface="Arial" panose="020B0604020202020204" pitchFamily="34" charset="0"/>
              </a:rPr>
              <a:t>In tekstkaders zijn negen opmaakstijlen ingesteld:</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bullet</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streepje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pijltje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open blokje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open bullet</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‘tilde’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Platte tekst</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Tussenkopje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nummers</a:t>
            </a: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r>
              <a:rPr lang="nl-NL" sz="750" baseline="0" noProof="1">
                <a:solidFill>
                  <a:schemeClr val="tx1"/>
                </a:solidFill>
                <a:latin typeface="+mn-lt"/>
                <a:cs typeface="Arial" panose="020B0604020202020204" pitchFamily="34" charset="0"/>
              </a:rPr>
              <a:t>Je kiest een stijl door </a:t>
            </a:r>
            <a:r>
              <a:rPr lang="nl-NL" sz="750" i="1" baseline="0" noProof="1">
                <a:solidFill>
                  <a:schemeClr val="tx1"/>
                </a:solidFill>
                <a:latin typeface="+mn-lt"/>
                <a:cs typeface="Arial" panose="020B0604020202020204" pitchFamily="34" charset="0"/>
              </a:rPr>
              <a:t>aan het begin van een regel </a:t>
            </a:r>
            <a:r>
              <a:rPr lang="nl-NL" sz="750" baseline="0" noProof="1">
                <a:solidFill>
                  <a:schemeClr val="tx1"/>
                </a:solidFill>
                <a:latin typeface="+mn-lt"/>
                <a:cs typeface="Arial" panose="020B0604020202020204" pitchFamily="34" charset="0"/>
              </a:rPr>
              <a:t>op </a:t>
            </a:r>
            <a:r>
              <a:rPr lang="nl-NL" sz="750" b="1" baseline="0" noProof="1">
                <a:solidFill>
                  <a:schemeClr val="tx1"/>
                </a:solidFill>
                <a:latin typeface="+mn-lt"/>
                <a:cs typeface="Arial" panose="020B0604020202020204" pitchFamily="34" charset="0"/>
              </a:rPr>
              <a:t>[Tab]</a:t>
            </a:r>
            <a:r>
              <a:rPr lang="nl-NL" sz="750" baseline="0" noProof="1">
                <a:solidFill>
                  <a:schemeClr val="tx1"/>
                </a:solidFill>
                <a:latin typeface="+mn-lt"/>
                <a:cs typeface="Arial" panose="020B0604020202020204" pitchFamily="34" charset="0"/>
              </a:rPr>
              <a:t> of </a:t>
            </a:r>
            <a:r>
              <a:rPr lang="nl-NL" sz="750" b="1" baseline="0" noProof="1">
                <a:solidFill>
                  <a:schemeClr val="tx1"/>
                </a:solidFill>
                <a:latin typeface="+mn-lt"/>
                <a:cs typeface="Arial" panose="020B0604020202020204" pitchFamily="34" charset="0"/>
              </a:rPr>
              <a:t>[Shift]+[Tab]</a:t>
            </a:r>
            <a:r>
              <a:rPr lang="nl-NL" sz="750" baseline="0" noProof="1">
                <a:solidFill>
                  <a:schemeClr val="tx1"/>
                </a:solidFill>
                <a:latin typeface="+mn-lt"/>
                <a:cs typeface="Arial" panose="020B0604020202020204" pitchFamily="34" charset="0"/>
              </a:rPr>
              <a:t> te drukken:</a:t>
            </a:r>
          </a:p>
          <a:p>
            <a:pPr marL="132160" indent="-132160">
              <a:lnSpc>
                <a:spcPct val="100000"/>
              </a:lnSpc>
              <a:buFont typeface="Arial" panose="020B0604020202020204" pitchFamily="34" charset="0"/>
              <a:buChar char="•"/>
            </a:pPr>
            <a:r>
              <a:rPr lang="nl-NL" sz="750" baseline="0" noProof="1">
                <a:solidFill>
                  <a:schemeClr val="tx1"/>
                </a:solidFill>
                <a:latin typeface="+mn-lt"/>
                <a:cs typeface="Arial" panose="020B0604020202020204" pitchFamily="34" charset="0"/>
              </a:rPr>
              <a:t>Met </a:t>
            </a:r>
            <a:r>
              <a:rPr lang="nl-NL" sz="750" b="1" baseline="0" noProof="1">
                <a:solidFill>
                  <a:schemeClr val="tx1"/>
                </a:solidFill>
                <a:latin typeface="+mn-lt"/>
                <a:cs typeface="Arial" panose="020B0604020202020204" pitchFamily="34" charset="0"/>
              </a:rPr>
              <a:t>[Tab]</a:t>
            </a:r>
            <a:r>
              <a:rPr lang="nl-NL" sz="750" baseline="0" noProof="1">
                <a:solidFill>
                  <a:schemeClr val="tx1"/>
                </a:solidFill>
                <a:latin typeface="+mn-lt"/>
                <a:cs typeface="Arial" panose="020B0604020202020204" pitchFamily="34" charset="0"/>
              </a:rPr>
              <a:t> kies je de </a:t>
            </a:r>
            <a:r>
              <a:rPr lang="nl-NL" sz="750" u="sng" baseline="0" noProof="1">
                <a:solidFill>
                  <a:schemeClr val="tx1"/>
                </a:solidFill>
                <a:latin typeface="+mn-lt"/>
                <a:cs typeface="Arial" panose="020B0604020202020204" pitchFamily="34" charset="0"/>
              </a:rPr>
              <a:t>volgende</a:t>
            </a:r>
            <a:r>
              <a:rPr lang="nl-NL" sz="750" baseline="0" noProof="1">
                <a:solidFill>
                  <a:schemeClr val="tx1"/>
                </a:solidFill>
                <a:latin typeface="+mn-lt"/>
                <a:cs typeface="Arial" panose="020B0604020202020204" pitchFamily="34" charset="0"/>
              </a:rPr>
              <a:t> tekststijl.</a:t>
            </a:r>
          </a:p>
          <a:p>
            <a:pPr marL="132160" indent="-132160">
              <a:lnSpc>
                <a:spcPct val="100000"/>
              </a:lnSpc>
              <a:buFont typeface="Arial" panose="020B0604020202020204" pitchFamily="34" charset="0"/>
              <a:buChar char="•"/>
            </a:pPr>
            <a:r>
              <a:rPr lang="nl-NL" sz="750" baseline="0" noProof="1">
                <a:solidFill>
                  <a:schemeClr val="tx1"/>
                </a:solidFill>
                <a:latin typeface="+mn-lt"/>
                <a:cs typeface="Arial" panose="020B0604020202020204" pitchFamily="34" charset="0"/>
              </a:rPr>
              <a:t>Met </a:t>
            </a:r>
            <a:r>
              <a:rPr lang="nl-NL" sz="750" b="1" baseline="0" noProof="1">
                <a:solidFill>
                  <a:schemeClr val="tx1"/>
                </a:solidFill>
                <a:latin typeface="+mn-lt"/>
                <a:cs typeface="Arial" panose="020B0604020202020204" pitchFamily="34" charset="0"/>
              </a:rPr>
              <a:t>[Shift]+[Tab]</a:t>
            </a:r>
            <a:r>
              <a:rPr lang="nl-NL" sz="750" baseline="0" noProof="1">
                <a:solidFill>
                  <a:schemeClr val="tx1"/>
                </a:solidFill>
                <a:latin typeface="+mn-lt"/>
                <a:cs typeface="Arial" panose="020B0604020202020204" pitchFamily="34" charset="0"/>
              </a:rPr>
              <a:t> kies je de </a:t>
            </a:r>
            <a:r>
              <a:rPr lang="nl-NL" sz="750" u="sng" baseline="0" noProof="1">
                <a:solidFill>
                  <a:schemeClr val="tx1"/>
                </a:solidFill>
                <a:latin typeface="+mn-lt"/>
                <a:cs typeface="Arial" panose="020B0604020202020204" pitchFamily="34" charset="0"/>
              </a:rPr>
              <a:t>vorige</a:t>
            </a:r>
            <a:r>
              <a:rPr lang="nl-NL" sz="75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75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75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750" b="1" i="0" u="none" baseline="0" noProof="1">
                <a:solidFill>
                  <a:schemeClr val="tx1"/>
                </a:solidFill>
                <a:latin typeface="+mn-lt"/>
                <a:cs typeface="Arial" panose="020B0604020202020204" pitchFamily="34" charset="0"/>
              </a:rPr>
              <a:t>[Tab]</a:t>
            </a:r>
            <a:r>
              <a:rPr lang="nl-NL" sz="750" i="0" u="none" baseline="0" noProof="1">
                <a:solidFill>
                  <a:schemeClr val="tx1"/>
                </a:solidFill>
                <a:latin typeface="+mn-lt"/>
                <a:cs typeface="Arial" panose="020B0604020202020204" pitchFamily="34" charset="0"/>
              </a:rPr>
              <a:t> of </a:t>
            </a:r>
            <a:r>
              <a:rPr lang="nl-NL" sz="75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p:nvSpPr>
        <p:spPr>
          <a:xfrm rot="5400000">
            <a:off x="11400000" y="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111121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1"/>
            <a:ext cx="1979503" cy="2885405"/>
          </a:xfrm>
          <a:prstGeom prst="rect">
            <a:avLst/>
          </a:prstGeom>
          <a:noFill/>
        </p:spPr>
        <p:txBody>
          <a:bodyPr wrap="square" lIns="0" tIns="0" rIns="0" bIns="0" rtlCol="0">
            <a:spAutoFit/>
          </a:bodyPr>
          <a:lstStyle/>
          <a:p>
            <a:pPr>
              <a:lnSpc>
                <a:spcPct val="100000"/>
              </a:lnSpc>
            </a:pPr>
            <a:r>
              <a:rPr lang="nl-NL" sz="750" b="1" baseline="0" noProof="1">
                <a:solidFill>
                  <a:schemeClr val="accent2"/>
                </a:solidFill>
                <a:latin typeface="+mn-lt"/>
                <a:cs typeface="Arial" panose="020B0604020202020204" pitchFamily="34" charset="0"/>
              </a:rPr>
              <a:t>Tekst opmaken</a:t>
            </a:r>
            <a:endParaRPr lang="nl-NL" sz="750" baseline="0" noProof="1">
              <a:solidFill>
                <a:schemeClr val="accent2"/>
              </a:solidFill>
              <a:latin typeface="+mn-lt"/>
              <a:cs typeface="Arial" panose="020B0604020202020204" pitchFamily="34" charset="0"/>
            </a:endParaRPr>
          </a:p>
          <a:p>
            <a:pPr>
              <a:lnSpc>
                <a:spcPct val="100000"/>
              </a:lnSpc>
            </a:pPr>
            <a:r>
              <a:rPr lang="nl-NL" sz="750" baseline="0" noProof="1">
                <a:solidFill>
                  <a:schemeClr val="tx1"/>
                </a:solidFill>
                <a:latin typeface="+mn-lt"/>
                <a:cs typeface="Arial" panose="020B0604020202020204" pitchFamily="34" charset="0"/>
              </a:rPr>
              <a:t>In tekstkaders zijn negen opmaakstijlen ingesteld:</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bullet</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streepje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pijltje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open blokje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open bullet</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‘tilde’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Platte tekst</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Tussenkopje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nummers</a:t>
            </a: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r>
              <a:rPr lang="nl-NL" sz="750" baseline="0" noProof="1">
                <a:solidFill>
                  <a:schemeClr val="tx1"/>
                </a:solidFill>
                <a:latin typeface="+mn-lt"/>
                <a:cs typeface="Arial" panose="020B0604020202020204" pitchFamily="34" charset="0"/>
              </a:rPr>
              <a:t>Je kiest een stijl door </a:t>
            </a:r>
            <a:r>
              <a:rPr lang="nl-NL" sz="750" i="1" baseline="0" noProof="1">
                <a:solidFill>
                  <a:schemeClr val="tx1"/>
                </a:solidFill>
                <a:latin typeface="+mn-lt"/>
                <a:cs typeface="Arial" panose="020B0604020202020204" pitchFamily="34" charset="0"/>
              </a:rPr>
              <a:t>aan het begin van een regel </a:t>
            </a:r>
            <a:r>
              <a:rPr lang="nl-NL" sz="750" baseline="0" noProof="1">
                <a:solidFill>
                  <a:schemeClr val="tx1"/>
                </a:solidFill>
                <a:latin typeface="+mn-lt"/>
                <a:cs typeface="Arial" panose="020B0604020202020204" pitchFamily="34" charset="0"/>
              </a:rPr>
              <a:t>op </a:t>
            </a:r>
            <a:r>
              <a:rPr lang="nl-NL" sz="750" b="1" baseline="0" noProof="1">
                <a:solidFill>
                  <a:schemeClr val="tx1"/>
                </a:solidFill>
                <a:latin typeface="+mn-lt"/>
                <a:cs typeface="Arial" panose="020B0604020202020204" pitchFamily="34" charset="0"/>
              </a:rPr>
              <a:t>[Tab]</a:t>
            </a:r>
            <a:r>
              <a:rPr lang="nl-NL" sz="750" baseline="0" noProof="1">
                <a:solidFill>
                  <a:schemeClr val="tx1"/>
                </a:solidFill>
                <a:latin typeface="+mn-lt"/>
                <a:cs typeface="Arial" panose="020B0604020202020204" pitchFamily="34" charset="0"/>
              </a:rPr>
              <a:t> of </a:t>
            </a:r>
            <a:r>
              <a:rPr lang="nl-NL" sz="750" b="1" baseline="0" noProof="1">
                <a:solidFill>
                  <a:schemeClr val="tx1"/>
                </a:solidFill>
                <a:latin typeface="+mn-lt"/>
                <a:cs typeface="Arial" panose="020B0604020202020204" pitchFamily="34" charset="0"/>
              </a:rPr>
              <a:t>[Shift]+[Tab]</a:t>
            </a:r>
            <a:r>
              <a:rPr lang="nl-NL" sz="750" baseline="0" noProof="1">
                <a:solidFill>
                  <a:schemeClr val="tx1"/>
                </a:solidFill>
                <a:latin typeface="+mn-lt"/>
                <a:cs typeface="Arial" panose="020B0604020202020204" pitchFamily="34" charset="0"/>
              </a:rPr>
              <a:t> te drukken:</a:t>
            </a:r>
          </a:p>
          <a:p>
            <a:pPr marL="132160" indent="-132160">
              <a:lnSpc>
                <a:spcPct val="100000"/>
              </a:lnSpc>
              <a:buFont typeface="Arial" panose="020B0604020202020204" pitchFamily="34" charset="0"/>
              <a:buChar char="•"/>
            </a:pPr>
            <a:r>
              <a:rPr lang="nl-NL" sz="750" baseline="0" noProof="1">
                <a:solidFill>
                  <a:schemeClr val="tx1"/>
                </a:solidFill>
                <a:latin typeface="+mn-lt"/>
                <a:cs typeface="Arial" panose="020B0604020202020204" pitchFamily="34" charset="0"/>
              </a:rPr>
              <a:t>Met </a:t>
            </a:r>
            <a:r>
              <a:rPr lang="nl-NL" sz="750" b="1" baseline="0" noProof="1">
                <a:solidFill>
                  <a:schemeClr val="tx1"/>
                </a:solidFill>
                <a:latin typeface="+mn-lt"/>
                <a:cs typeface="Arial" panose="020B0604020202020204" pitchFamily="34" charset="0"/>
              </a:rPr>
              <a:t>[Tab]</a:t>
            </a:r>
            <a:r>
              <a:rPr lang="nl-NL" sz="750" baseline="0" noProof="1">
                <a:solidFill>
                  <a:schemeClr val="tx1"/>
                </a:solidFill>
                <a:latin typeface="+mn-lt"/>
                <a:cs typeface="Arial" panose="020B0604020202020204" pitchFamily="34" charset="0"/>
              </a:rPr>
              <a:t> kies je de </a:t>
            </a:r>
            <a:r>
              <a:rPr lang="nl-NL" sz="750" u="sng" baseline="0" noProof="1">
                <a:solidFill>
                  <a:schemeClr val="tx1"/>
                </a:solidFill>
                <a:latin typeface="+mn-lt"/>
                <a:cs typeface="Arial" panose="020B0604020202020204" pitchFamily="34" charset="0"/>
              </a:rPr>
              <a:t>volgende</a:t>
            </a:r>
            <a:r>
              <a:rPr lang="nl-NL" sz="750" baseline="0" noProof="1">
                <a:solidFill>
                  <a:schemeClr val="tx1"/>
                </a:solidFill>
                <a:latin typeface="+mn-lt"/>
                <a:cs typeface="Arial" panose="020B0604020202020204" pitchFamily="34" charset="0"/>
              </a:rPr>
              <a:t> tekststijl.</a:t>
            </a:r>
          </a:p>
          <a:p>
            <a:pPr marL="132160" indent="-132160">
              <a:lnSpc>
                <a:spcPct val="100000"/>
              </a:lnSpc>
              <a:buFont typeface="Arial" panose="020B0604020202020204" pitchFamily="34" charset="0"/>
              <a:buChar char="•"/>
            </a:pPr>
            <a:r>
              <a:rPr lang="nl-NL" sz="750" baseline="0" noProof="1">
                <a:solidFill>
                  <a:schemeClr val="tx1"/>
                </a:solidFill>
                <a:latin typeface="+mn-lt"/>
                <a:cs typeface="Arial" panose="020B0604020202020204" pitchFamily="34" charset="0"/>
              </a:rPr>
              <a:t>Met </a:t>
            </a:r>
            <a:r>
              <a:rPr lang="nl-NL" sz="750" b="1" baseline="0" noProof="1">
                <a:solidFill>
                  <a:schemeClr val="tx1"/>
                </a:solidFill>
                <a:latin typeface="+mn-lt"/>
                <a:cs typeface="Arial" panose="020B0604020202020204" pitchFamily="34" charset="0"/>
              </a:rPr>
              <a:t>[Shift]+[Tab]</a:t>
            </a:r>
            <a:r>
              <a:rPr lang="nl-NL" sz="750" baseline="0" noProof="1">
                <a:solidFill>
                  <a:schemeClr val="tx1"/>
                </a:solidFill>
                <a:latin typeface="+mn-lt"/>
                <a:cs typeface="Arial" panose="020B0604020202020204" pitchFamily="34" charset="0"/>
              </a:rPr>
              <a:t> kies je de </a:t>
            </a:r>
            <a:r>
              <a:rPr lang="nl-NL" sz="750" u="sng" baseline="0" noProof="1">
                <a:solidFill>
                  <a:schemeClr val="tx1"/>
                </a:solidFill>
                <a:latin typeface="+mn-lt"/>
                <a:cs typeface="Arial" panose="020B0604020202020204" pitchFamily="34" charset="0"/>
              </a:rPr>
              <a:t>vorige</a:t>
            </a:r>
            <a:r>
              <a:rPr lang="nl-NL" sz="75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75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75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750" b="1" i="0" u="none" baseline="0" noProof="1">
                <a:solidFill>
                  <a:schemeClr val="tx1"/>
                </a:solidFill>
                <a:latin typeface="+mn-lt"/>
                <a:cs typeface="Arial" panose="020B0604020202020204" pitchFamily="34" charset="0"/>
              </a:rPr>
              <a:t>[Tab]</a:t>
            </a:r>
            <a:r>
              <a:rPr lang="nl-NL" sz="750" i="0" u="none" baseline="0" noProof="1">
                <a:solidFill>
                  <a:schemeClr val="tx1"/>
                </a:solidFill>
                <a:latin typeface="+mn-lt"/>
                <a:cs typeface="Arial" panose="020B0604020202020204" pitchFamily="34" charset="0"/>
              </a:rPr>
              <a:t> of </a:t>
            </a:r>
            <a:r>
              <a:rPr lang="nl-NL" sz="75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ige driehoek 8">
            <a:extLst>
              <a:ext uri="{FF2B5EF4-FFF2-40B4-BE49-F238E27FC236}">
                <a16:creationId xmlns:a16="http://schemas.microsoft.com/office/drawing/2014/main" id="{78D48DBC-5B26-413F-A3E8-6F3FE44EA963}"/>
              </a:ext>
            </a:extLst>
          </p:cNvPr>
          <p:cNvSpPr/>
          <p:nvPr/>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p:nvPicPr>
        <p:blipFill rotWithShape="1">
          <a:blip r:embed="rId2"/>
          <a:srcRect l="25766" t="7174" b="9213"/>
          <a:stretch/>
        </p:blipFill>
        <p:spPr>
          <a:xfrm>
            <a:off x="11400000" y="720001"/>
            <a:ext cx="792000" cy="2298971"/>
          </a:xfrm>
          <a:prstGeom prst="rect">
            <a:avLst/>
          </a:prstGeom>
        </p:spPr>
      </p:pic>
    </p:spTree>
    <p:extLst>
      <p:ext uri="{BB962C8B-B14F-4D97-AF65-F5344CB8AC3E}">
        <p14:creationId xmlns:p14="http://schemas.microsoft.com/office/powerpoint/2010/main" val="24765428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p:nvSpPr>
        <p:spPr>
          <a:xfrm>
            <a:off x="-2105892" y="1897501"/>
            <a:ext cx="1979503" cy="2885405"/>
          </a:xfrm>
          <a:prstGeom prst="rect">
            <a:avLst/>
          </a:prstGeom>
          <a:noFill/>
        </p:spPr>
        <p:txBody>
          <a:bodyPr wrap="square" lIns="0" tIns="0" rIns="0" bIns="0" rtlCol="0">
            <a:spAutoFit/>
          </a:bodyPr>
          <a:lstStyle/>
          <a:p>
            <a:pPr>
              <a:lnSpc>
                <a:spcPct val="100000"/>
              </a:lnSpc>
            </a:pPr>
            <a:r>
              <a:rPr lang="nl-NL" sz="750" b="1" baseline="0" noProof="1">
                <a:solidFill>
                  <a:schemeClr val="accent2"/>
                </a:solidFill>
                <a:latin typeface="+mn-lt"/>
                <a:cs typeface="Arial" panose="020B0604020202020204" pitchFamily="34" charset="0"/>
              </a:rPr>
              <a:t>Tekst opmaken</a:t>
            </a:r>
            <a:endParaRPr lang="nl-NL" sz="750" baseline="0" noProof="1">
              <a:solidFill>
                <a:schemeClr val="accent2"/>
              </a:solidFill>
              <a:latin typeface="+mn-lt"/>
              <a:cs typeface="Arial" panose="020B0604020202020204" pitchFamily="34" charset="0"/>
            </a:endParaRPr>
          </a:p>
          <a:p>
            <a:pPr>
              <a:lnSpc>
                <a:spcPct val="100000"/>
              </a:lnSpc>
            </a:pPr>
            <a:r>
              <a:rPr lang="nl-NL" sz="750" baseline="0" noProof="1">
                <a:solidFill>
                  <a:schemeClr val="tx1"/>
                </a:solidFill>
                <a:latin typeface="+mn-lt"/>
                <a:cs typeface="Arial" panose="020B0604020202020204" pitchFamily="34" charset="0"/>
              </a:rPr>
              <a:t>In tekstkaders zijn negen opmaakstijlen ingesteld:</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bullet</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streepje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pijltje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open blokje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open bullet</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‘tilde’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Platte tekst</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Tussenkopje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nummers</a:t>
            </a: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r>
              <a:rPr lang="nl-NL" sz="750" baseline="0" noProof="1">
                <a:solidFill>
                  <a:schemeClr val="tx1"/>
                </a:solidFill>
                <a:latin typeface="+mn-lt"/>
                <a:cs typeface="Arial" panose="020B0604020202020204" pitchFamily="34" charset="0"/>
              </a:rPr>
              <a:t>Je kiest een stijl door </a:t>
            </a:r>
            <a:r>
              <a:rPr lang="nl-NL" sz="750" i="1" baseline="0" noProof="1">
                <a:solidFill>
                  <a:schemeClr val="tx1"/>
                </a:solidFill>
                <a:latin typeface="+mn-lt"/>
                <a:cs typeface="Arial" panose="020B0604020202020204" pitchFamily="34" charset="0"/>
              </a:rPr>
              <a:t>aan het begin van een regel </a:t>
            </a:r>
            <a:r>
              <a:rPr lang="nl-NL" sz="750" baseline="0" noProof="1">
                <a:solidFill>
                  <a:schemeClr val="tx1"/>
                </a:solidFill>
                <a:latin typeface="+mn-lt"/>
                <a:cs typeface="Arial" panose="020B0604020202020204" pitchFamily="34" charset="0"/>
              </a:rPr>
              <a:t>op </a:t>
            </a:r>
            <a:r>
              <a:rPr lang="nl-NL" sz="750" b="1" baseline="0" noProof="1">
                <a:solidFill>
                  <a:schemeClr val="tx1"/>
                </a:solidFill>
                <a:latin typeface="+mn-lt"/>
                <a:cs typeface="Arial" panose="020B0604020202020204" pitchFamily="34" charset="0"/>
              </a:rPr>
              <a:t>[Tab]</a:t>
            </a:r>
            <a:r>
              <a:rPr lang="nl-NL" sz="750" baseline="0" noProof="1">
                <a:solidFill>
                  <a:schemeClr val="tx1"/>
                </a:solidFill>
                <a:latin typeface="+mn-lt"/>
                <a:cs typeface="Arial" panose="020B0604020202020204" pitchFamily="34" charset="0"/>
              </a:rPr>
              <a:t> of </a:t>
            </a:r>
            <a:r>
              <a:rPr lang="nl-NL" sz="750" b="1" baseline="0" noProof="1">
                <a:solidFill>
                  <a:schemeClr val="tx1"/>
                </a:solidFill>
                <a:latin typeface="+mn-lt"/>
                <a:cs typeface="Arial" panose="020B0604020202020204" pitchFamily="34" charset="0"/>
              </a:rPr>
              <a:t>[Shift]+[Tab]</a:t>
            </a:r>
            <a:r>
              <a:rPr lang="nl-NL" sz="750" baseline="0" noProof="1">
                <a:solidFill>
                  <a:schemeClr val="tx1"/>
                </a:solidFill>
                <a:latin typeface="+mn-lt"/>
                <a:cs typeface="Arial" panose="020B0604020202020204" pitchFamily="34" charset="0"/>
              </a:rPr>
              <a:t> te drukken:</a:t>
            </a:r>
          </a:p>
          <a:p>
            <a:pPr marL="132160" indent="-132160">
              <a:lnSpc>
                <a:spcPct val="100000"/>
              </a:lnSpc>
              <a:buFont typeface="Arial" panose="020B0604020202020204" pitchFamily="34" charset="0"/>
              <a:buChar char="•"/>
            </a:pPr>
            <a:r>
              <a:rPr lang="nl-NL" sz="750" baseline="0" noProof="1">
                <a:solidFill>
                  <a:schemeClr val="tx1"/>
                </a:solidFill>
                <a:latin typeface="+mn-lt"/>
                <a:cs typeface="Arial" panose="020B0604020202020204" pitchFamily="34" charset="0"/>
              </a:rPr>
              <a:t>Met </a:t>
            </a:r>
            <a:r>
              <a:rPr lang="nl-NL" sz="750" b="1" baseline="0" noProof="1">
                <a:solidFill>
                  <a:schemeClr val="tx1"/>
                </a:solidFill>
                <a:latin typeface="+mn-lt"/>
                <a:cs typeface="Arial" panose="020B0604020202020204" pitchFamily="34" charset="0"/>
              </a:rPr>
              <a:t>[Tab]</a:t>
            </a:r>
            <a:r>
              <a:rPr lang="nl-NL" sz="750" baseline="0" noProof="1">
                <a:solidFill>
                  <a:schemeClr val="tx1"/>
                </a:solidFill>
                <a:latin typeface="+mn-lt"/>
                <a:cs typeface="Arial" panose="020B0604020202020204" pitchFamily="34" charset="0"/>
              </a:rPr>
              <a:t> kies je de </a:t>
            </a:r>
            <a:r>
              <a:rPr lang="nl-NL" sz="750" u="sng" baseline="0" noProof="1">
                <a:solidFill>
                  <a:schemeClr val="tx1"/>
                </a:solidFill>
                <a:latin typeface="+mn-lt"/>
                <a:cs typeface="Arial" panose="020B0604020202020204" pitchFamily="34" charset="0"/>
              </a:rPr>
              <a:t>volgende</a:t>
            </a:r>
            <a:r>
              <a:rPr lang="nl-NL" sz="750" baseline="0" noProof="1">
                <a:solidFill>
                  <a:schemeClr val="tx1"/>
                </a:solidFill>
                <a:latin typeface="+mn-lt"/>
                <a:cs typeface="Arial" panose="020B0604020202020204" pitchFamily="34" charset="0"/>
              </a:rPr>
              <a:t> tekststijl.</a:t>
            </a:r>
          </a:p>
          <a:p>
            <a:pPr marL="132160" indent="-132160">
              <a:lnSpc>
                <a:spcPct val="100000"/>
              </a:lnSpc>
              <a:buFont typeface="Arial" panose="020B0604020202020204" pitchFamily="34" charset="0"/>
              <a:buChar char="•"/>
            </a:pPr>
            <a:r>
              <a:rPr lang="nl-NL" sz="750" baseline="0" noProof="1">
                <a:solidFill>
                  <a:schemeClr val="tx1"/>
                </a:solidFill>
                <a:latin typeface="+mn-lt"/>
                <a:cs typeface="Arial" panose="020B0604020202020204" pitchFamily="34" charset="0"/>
              </a:rPr>
              <a:t>Met </a:t>
            </a:r>
            <a:r>
              <a:rPr lang="nl-NL" sz="750" b="1" baseline="0" noProof="1">
                <a:solidFill>
                  <a:schemeClr val="tx1"/>
                </a:solidFill>
                <a:latin typeface="+mn-lt"/>
                <a:cs typeface="Arial" panose="020B0604020202020204" pitchFamily="34" charset="0"/>
              </a:rPr>
              <a:t>[Shift]+[Tab]</a:t>
            </a:r>
            <a:r>
              <a:rPr lang="nl-NL" sz="750" baseline="0" noProof="1">
                <a:solidFill>
                  <a:schemeClr val="tx1"/>
                </a:solidFill>
                <a:latin typeface="+mn-lt"/>
                <a:cs typeface="Arial" panose="020B0604020202020204" pitchFamily="34" charset="0"/>
              </a:rPr>
              <a:t> kies je de </a:t>
            </a:r>
            <a:r>
              <a:rPr lang="nl-NL" sz="750" u="sng" baseline="0" noProof="1">
                <a:solidFill>
                  <a:schemeClr val="tx1"/>
                </a:solidFill>
                <a:latin typeface="+mn-lt"/>
                <a:cs typeface="Arial" panose="020B0604020202020204" pitchFamily="34" charset="0"/>
              </a:rPr>
              <a:t>vorige</a:t>
            </a:r>
            <a:r>
              <a:rPr lang="nl-NL" sz="75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75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75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750" b="1" i="0" u="none" baseline="0" noProof="1">
                <a:solidFill>
                  <a:schemeClr val="tx1"/>
                </a:solidFill>
                <a:latin typeface="+mn-lt"/>
                <a:cs typeface="Arial" panose="020B0604020202020204" pitchFamily="34" charset="0"/>
              </a:rPr>
              <a:t>[Tab]</a:t>
            </a:r>
            <a:r>
              <a:rPr lang="nl-NL" sz="750" i="0" u="none" baseline="0" noProof="1">
                <a:solidFill>
                  <a:schemeClr val="tx1"/>
                </a:solidFill>
                <a:latin typeface="+mn-lt"/>
                <a:cs typeface="Arial" panose="020B0604020202020204" pitchFamily="34" charset="0"/>
              </a:rPr>
              <a:t> of </a:t>
            </a:r>
            <a:r>
              <a:rPr lang="nl-NL" sz="75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180180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68864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houd van twee met ondertitel">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p:nvSpPr>
        <p:spPr>
          <a:xfrm>
            <a:off x="-2105892" y="1897501"/>
            <a:ext cx="1979503" cy="2885405"/>
          </a:xfrm>
          <a:prstGeom prst="rect">
            <a:avLst/>
          </a:prstGeom>
          <a:noFill/>
        </p:spPr>
        <p:txBody>
          <a:bodyPr wrap="square" lIns="0" tIns="0" rIns="0" bIns="0" rtlCol="0">
            <a:spAutoFit/>
          </a:bodyPr>
          <a:lstStyle/>
          <a:p>
            <a:pPr>
              <a:lnSpc>
                <a:spcPct val="100000"/>
              </a:lnSpc>
            </a:pPr>
            <a:r>
              <a:rPr lang="nl-NL" sz="750" b="1" baseline="0" noProof="1">
                <a:solidFill>
                  <a:schemeClr val="accent2"/>
                </a:solidFill>
                <a:latin typeface="+mn-lt"/>
                <a:cs typeface="Arial" panose="020B0604020202020204" pitchFamily="34" charset="0"/>
              </a:rPr>
              <a:t>Tekst opmaken</a:t>
            </a:r>
            <a:endParaRPr lang="nl-NL" sz="750" baseline="0" noProof="1">
              <a:solidFill>
                <a:schemeClr val="accent2"/>
              </a:solidFill>
              <a:latin typeface="+mn-lt"/>
              <a:cs typeface="Arial" panose="020B0604020202020204" pitchFamily="34" charset="0"/>
            </a:endParaRPr>
          </a:p>
          <a:p>
            <a:pPr>
              <a:lnSpc>
                <a:spcPct val="100000"/>
              </a:lnSpc>
            </a:pPr>
            <a:r>
              <a:rPr lang="nl-NL" sz="750" baseline="0" noProof="1">
                <a:solidFill>
                  <a:schemeClr val="tx1"/>
                </a:solidFill>
                <a:latin typeface="+mn-lt"/>
                <a:cs typeface="Arial" panose="020B0604020202020204" pitchFamily="34" charset="0"/>
              </a:rPr>
              <a:t>In tekstkaders zijn negen opmaakstijlen ingesteld:</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bullet</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streepje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pijltje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open blokje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open bullet</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‘tilde’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Platte tekst</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Tussenkopje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nummers</a:t>
            </a: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r>
              <a:rPr lang="nl-NL" sz="750" baseline="0" noProof="1">
                <a:solidFill>
                  <a:schemeClr val="tx1"/>
                </a:solidFill>
                <a:latin typeface="+mn-lt"/>
                <a:cs typeface="Arial" panose="020B0604020202020204" pitchFamily="34" charset="0"/>
              </a:rPr>
              <a:t>Je kiest een stijl door </a:t>
            </a:r>
            <a:r>
              <a:rPr lang="nl-NL" sz="750" i="1" baseline="0" noProof="1">
                <a:solidFill>
                  <a:schemeClr val="tx1"/>
                </a:solidFill>
                <a:latin typeface="+mn-lt"/>
                <a:cs typeface="Arial" panose="020B0604020202020204" pitchFamily="34" charset="0"/>
              </a:rPr>
              <a:t>aan het begin van een regel </a:t>
            </a:r>
            <a:r>
              <a:rPr lang="nl-NL" sz="750" baseline="0" noProof="1">
                <a:solidFill>
                  <a:schemeClr val="tx1"/>
                </a:solidFill>
                <a:latin typeface="+mn-lt"/>
                <a:cs typeface="Arial" panose="020B0604020202020204" pitchFamily="34" charset="0"/>
              </a:rPr>
              <a:t>op </a:t>
            </a:r>
            <a:r>
              <a:rPr lang="nl-NL" sz="750" b="1" baseline="0" noProof="1">
                <a:solidFill>
                  <a:schemeClr val="tx1"/>
                </a:solidFill>
                <a:latin typeface="+mn-lt"/>
                <a:cs typeface="Arial" panose="020B0604020202020204" pitchFamily="34" charset="0"/>
              </a:rPr>
              <a:t>[Tab]</a:t>
            </a:r>
            <a:r>
              <a:rPr lang="nl-NL" sz="750" baseline="0" noProof="1">
                <a:solidFill>
                  <a:schemeClr val="tx1"/>
                </a:solidFill>
                <a:latin typeface="+mn-lt"/>
                <a:cs typeface="Arial" panose="020B0604020202020204" pitchFamily="34" charset="0"/>
              </a:rPr>
              <a:t> of </a:t>
            </a:r>
            <a:r>
              <a:rPr lang="nl-NL" sz="750" b="1" baseline="0" noProof="1">
                <a:solidFill>
                  <a:schemeClr val="tx1"/>
                </a:solidFill>
                <a:latin typeface="+mn-lt"/>
                <a:cs typeface="Arial" panose="020B0604020202020204" pitchFamily="34" charset="0"/>
              </a:rPr>
              <a:t>[Shift]+[Tab]</a:t>
            </a:r>
            <a:r>
              <a:rPr lang="nl-NL" sz="750" baseline="0" noProof="1">
                <a:solidFill>
                  <a:schemeClr val="tx1"/>
                </a:solidFill>
                <a:latin typeface="+mn-lt"/>
                <a:cs typeface="Arial" panose="020B0604020202020204" pitchFamily="34" charset="0"/>
              </a:rPr>
              <a:t> te drukken:</a:t>
            </a:r>
          </a:p>
          <a:p>
            <a:pPr marL="132160" indent="-132160">
              <a:lnSpc>
                <a:spcPct val="100000"/>
              </a:lnSpc>
              <a:buFont typeface="Arial" panose="020B0604020202020204" pitchFamily="34" charset="0"/>
              <a:buChar char="•"/>
            </a:pPr>
            <a:r>
              <a:rPr lang="nl-NL" sz="750" baseline="0" noProof="1">
                <a:solidFill>
                  <a:schemeClr val="tx1"/>
                </a:solidFill>
                <a:latin typeface="+mn-lt"/>
                <a:cs typeface="Arial" panose="020B0604020202020204" pitchFamily="34" charset="0"/>
              </a:rPr>
              <a:t>Met </a:t>
            </a:r>
            <a:r>
              <a:rPr lang="nl-NL" sz="750" b="1" baseline="0" noProof="1">
                <a:solidFill>
                  <a:schemeClr val="tx1"/>
                </a:solidFill>
                <a:latin typeface="+mn-lt"/>
                <a:cs typeface="Arial" panose="020B0604020202020204" pitchFamily="34" charset="0"/>
              </a:rPr>
              <a:t>[Tab]</a:t>
            </a:r>
            <a:r>
              <a:rPr lang="nl-NL" sz="750" baseline="0" noProof="1">
                <a:solidFill>
                  <a:schemeClr val="tx1"/>
                </a:solidFill>
                <a:latin typeface="+mn-lt"/>
                <a:cs typeface="Arial" panose="020B0604020202020204" pitchFamily="34" charset="0"/>
              </a:rPr>
              <a:t> kies je de </a:t>
            </a:r>
            <a:r>
              <a:rPr lang="nl-NL" sz="750" u="sng" baseline="0" noProof="1">
                <a:solidFill>
                  <a:schemeClr val="tx1"/>
                </a:solidFill>
                <a:latin typeface="+mn-lt"/>
                <a:cs typeface="Arial" panose="020B0604020202020204" pitchFamily="34" charset="0"/>
              </a:rPr>
              <a:t>volgende</a:t>
            </a:r>
            <a:r>
              <a:rPr lang="nl-NL" sz="750" baseline="0" noProof="1">
                <a:solidFill>
                  <a:schemeClr val="tx1"/>
                </a:solidFill>
                <a:latin typeface="+mn-lt"/>
                <a:cs typeface="Arial" panose="020B0604020202020204" pitchFamily="34" charset="0"/>
              </a:rPr>
              <a:t> tekststijl.</a:t>
            </a:r>
          </a:p>
          <a:p>
            <a:pPr marL="132160" indent="-132160">
              <a:lnSpc>
                <a:spcPct val="100000"/>
              </a:lnSpc>
              <a:buFont typeface="Arial" panose="020B0604020202020204" pitchFamily="34" charset="0"/>
              <a:buChar char="•"/>
            </a:pPr>
            <a:r>
              <a:rPr lang="nl-NL" sz="750" baseline="0" noProof="1">
                <a:solidFill>
                  <a:schemeClr val="tx1"/>
                </a:solidFill>
                <a:latin typeface="+mn-lt"/>
                <a:cs typeface="Arial" panose="020B0604020202020204" pitchFamily="34" charset="0"/>
              </a:rPr>
              <a:t>Met </a:t>
            </a:r>
            <a:r>
              <a:rPr lang="nl-NL" sz="750" b="1" baseline="0" noProof="1">
                <a:solidFill>
                  <a:schemeClr val="tx1"/>
                </a:solidFill>
                <a:latin typeface="+mn-lt"/>
                <a:cs typeface="Arial" panose="020B0604020202020204" pitchFamily="34" charset="0"/>
              </a:rPr>
              <a:t>[Shift]+[Tab]</a:t>
            </a:r>
            <a:r>
              <a:rPr lang="nl-NL" sz="750" baseline="0" noProof="1">
                <a:solidFill>
                  <a:schemeClr val="tx1"/>
                </a:solidFill>
                <a:latin typeface="+mn-lt"/>
                <a:cs typeface="Arial" panose="020B0604020202020204" pitchFamily="34" charset="0"/>
              </a:rPr>
              <a:t> kies je de </a:t>
            </a:r>
            <a:r>
              <a:rPr lang="nl-NL" sz="750" u="sng" baseline="0" noProof="1">
                <a:solidFill>
                  <a:schemeClr val="tx1"/>
                </a:solidFill>
                <a:latin typeface="+mn-lt"/>
                <a:cs typeface="Arial" panose="020B0604020202020204" pitchFamily="34" charset="0"/>
              </a:rPr>
              <a:t>vorige</a:t>
            </a:r>
            <a:r>
              <a:rPr lang="nl-NL" sz="75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75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75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750" b="1" i="0" u="none" baseline="0" noProof="1">
                <a:solidFill>
                  <a:schemeClr val="tx1"/>
                </a:solidFill>
                <a:latin typeface="+mn-lt"/>
                <a:cs typeface="Arial" panose="020B0604020202020204" pitchFamily="34" charset="0"/>
              </a:rPr>
              <a:t>[Tab]</a:t>
            </a:r>
            <a:r>
              <a:rPr lang="nl-NL" sz="750" i="0" u="none" baseline="0" noProof="1">
                <a:solidFill>
                  <a:schemeClr val="tx1"/>
                </a:solidFill>
                <a:latin typeface="+mn-lt"/>
                <a:cs typeface="Arial" panose="020B0604020202020204" pitchFamily="34" charset="0"/>
              </a:rPr>
              <a:t> of </a:t>
            </a:r>
            <a:r>
              <a:rPr lang="nl-NL" sz="750"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p:nvPicPr>
        <p:blipFill rotWithShape="1">
          <a:blip r:embed="rId2"/>
          <a:srcRect r="39715" b="40737"/>
          <a:stretch/>
        </p:blipFill>
        <p:spPr>
          <a:xfrm>
            <a:off x="2" y="2"/>
            <a:ext cx="856343" cy="841829"/>
          </a:xfrm>
          <a:prstGeom prst="rect">
            <a:avLst/>
          </a:prstGeom>
        </p:spPr>
      </p:pic>
    </p:spTree>
    <p:extLst>
      <p:ext uri="{BB962C8B-B14F-4D97-AF65-F5344CB8AC3E}">
        <p14:creationId xmlns:p14="http://schemas.microsoft.com/office/powerpoint/2010/main" val="24366209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p:nvSpPr>
        <p:spPr>
          <a:xfrm>
            <a:off x="-2105892" y="1897501"/>
            <a:ext cx="1979503" cy="2885405"/>
          </a:xfrm>
          <a:prstGeom prst="rect">
            <a:avLst/>
          </a:prstGeom>
          <a:noFill/>
        </p:spPr>
        <p:txBody>
          <a:bodyPr wrap="square" lIns="0" tIns="0" rIns="0" bIns="0" rtlCol="0">
            <a:spAutoFit/>
          </a:bodyPr>
          <a:lstStyle/>
          <a:p>
            <a:pPr>
              <a:lnSpc>
                <a:spcPct val="100000"/>
              </a:lnSpc>
            </a:pPr>
            <a:r>
              <a:rPr lang="nl-NL" sz="750" b="1" baseline="0" noProof="1">
                <a:solidFill>
                  <a:schemeClr val="accent2"/>
                </a:solidFill>
                <a:latin typeface="+mn-lt"/>
                <a:cs typeface="Arial" panose="020B0604020202020204" pitchFamily="34" charset="0"/>
              </a:rPr>
              <a:t>Tekst opmaken</a:t>
            </a:r>
            <a:endParaRPr lang="nl-NL" sz="750" baseline="0" noProof="1">
              <a:solidFill>
                <a:schemeClr val="accent2"/>
              </a:solidFill>
              <a:latin typeface="+mn-lt"/>
              <a:cs typeface="Arial" panose="020B0604020202020204" pitchFamily="34" charset="0"/>
            </a:endParaRPr>
          </a:p>
          <a:p>
            <a:pPr>
              <a:lnSpc>
                <a:spcPct val="100000"/>
              </a:lnSpc>
            </a:pPr>
            <a:r>
              <a:rPr lang="nl-NL" sz="750" baseline="0" noProof="1">
                <a:solidFill>
                  <a:schemeClr val="tx1"/>
                </a:solidFill>
                <a:latin typeface="+mn-lt"/>
                <a:cs typeface="Arial" panose="020B0604020202020204" pitchFamily="34" charset="0"/>
              </a:rPr>
              <a:t>In tekstkaders zijn negen opmaakstijlen ingesteld:</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bullet</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streepje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pijltje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open blokje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open bullet</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‘tilde’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Platte tekst</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Tussenkopje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nummers</a:t>
            </a: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r>
              <a:rPr lang="nl-NL" sz="750" baseline="0" noProof="1">
                <a:solidFill>
                  <a:schemeClr val="tx1"/>
                </a:solidFill>
                <a:latin typeface="+mn-lt"/>
                <a:cs typeface="Arial" panose="020B0604020202020204" pitchFamily="34" charset="0"/>
              </a:rPr>
              <a:t>Je kiest een stijl door </a:t>
            </a:r>
            <a:r>
              <a:rPr lang="nl-NL" sz="750" i="1" baseline="0" noProof="1">
                <a:solidFill>
                  <a:schemeClr val="tx1"/>
                </a:solidFill>
                <a:latin typeface="+mn-lt"/>
                <a:cs typeface="Arial" panose="020B0604020202020204" pitchFamily="34" charset="0"/>
              </a:rPr>
              <a:t>aan het begin van een regel </a:t>
            </a:r>
            <a:r>
              <a:rPr lang="nl-NL" sz="750" baseline="0" noProof="1">
                <a:solidFill>
                  <a:schemeClr val="tx1"/>
                </a:solidFill>
                <a:latin typeface="+mn-lt"/>
                <a:cs typeface="Arial" panose="020B0604020202020204" pitchFamily="34" charset="0"/>
              </a:rPr>
              <a:t>op </a:t>
            </a:r>
            <a:r>
              <a:rPr lang="nl-NL" sz="750" b="1" baseline="0" noProof="1">
                <a:solidFill>
                  <a:schemeClr val="tx1"/>
                </a:solidFill>
                <a:latin typeface="+mn-lt"/>
                <a:cs typeface="Arial" panose="020B0604020202020204" pitchFamily="34" charset="0"/>
              </a:rPr>
              <a:t>[Tab]</a:t>
            </a:r>
            <a:r>
              <a:rPr lang="nl-NL" sz="750" baseline="0" noProof="1">
                <a:solidFill>
                  <a:schemeClr val="tx1"/>
                </a:solidFill>
                <a:latin typeface="+mn-lt"/>
                <a:cs typeface="Arial" panose="020B0604020202020204" pitchFamily="34" charset="0"/>
              </a:rPr>
              <a:t> of </a:t>
            </a:r>
            <a:r>
              <a:rPr lang="nl-NL" sz="750" b="1" baseline="0" noProof="1">
                <a:solidFill>
                  <a:schemeClr val="tx1"/>
                </a:solidFill>
                <a:latin typeface="+mn-lt"/>
                <a:cs typeface="Arial" panose="020B0604020202020204" pitchFamily="34" charset="0"/>
              </a:rPr>
              <a:t>[Shift]+[Tab]</a:t>
            </a:r>
            <a:r>
              <a:rPr lang="nl-NL" sz="750" baseline="0" noProof="1">
                <a:solidFill>
                  <a:schemeClr val="tx1"/>
                </a:solidFill>
                <a:latin typeface="+mn-lt"/>
                <a:cs typeface="Arial" panose="020B0604020202020204" pitchFamily="34" charset="0"/>
              </a:rPr>
              <a:t> te drukken:</a:t>
            </a:r>
          </a:p>
          <a:p>
            <a:pPr marL="132160" indent="-132160">
              <a:lnSpc>
                <a:spcPct val="100000"/>
              </a:lnSpc>
              <a:buFont typeface="Arial" panose="020B0604020202020204" pitchFamily="34" charset="0"/>
              <a:buChar char="•"/>
            </a:pPr>
            <a:r>
              <a:rPr lang="nl-NL" sz="750" baseline="0" noProof="1">
                <a:solidFill>
                  <a:schemeClr val="tx1"/>
                </a:solidFill>
                <a:latin typeface="+mn-lt"/>
                <a:cs typeface="Arial" panose="020B0604020202020204" pitchFamily="34" charset="0"/>
              </a:rPr>
              <a:t>Met </a:t>
            </a:r>
            <a:r>
              <a:rPr lang="nl-NL" sz="750" b="1" baseline="0" noProof="1">
                <a:solidFill>
                  <a:schemeClr val="tx1"/>
                </a:solidFill>
                <a:latin typeface="+mn-lt"/>
                <a:cs typeface="Arial" panose="020B0604020202020204" pitchFamily="34" charset="0"/>
              </a:rPr>
              <a:t>[Tab]</a:t>
            </a:r>
            <a:r>
              <a:rPr lang="nl-NL" sz="750" baseline="0" noProof="1">
                <a:solidFill>
                  <a:schemeClr val="tx1"/>
                </a:solidFill>
                <a:latin typeface="+mn-lt"/>
                <a:cs typeface="Arial" panose="020B0604020202020204" pitchFamily="34" charset="0"/>
              </a:rPr>
              <a:t> kies je de </a:t>
            </a:r>
            <a:r>
              <a:rPr lang="nl-NL" sz="750" u="sng" baseline="0" noProof="1">
                <a:solidFill>
                  <a:schemeClr val="tx1"/>
                </a:solidFill>
                <a:latin typeface="+mn-lt"/>
                <a:cs typeface="Arial" panose="020B0604020202020204" pitchFamily="34" charset="0"/>
              </a:rPr>
              <a:t>volgende</a:t>
            </a:r>
            <a:r>
              <a:rPr lang="nl-NL" sz="750" baseline="0" noProof="1">
                <a:solidFill>
                  <a:schemeClr val="tx1"/>
                </a:solidFill>
                <a:latin typeface="+mn-lt"/>
                <a:cs typeface="Arial" panose="020B0604020202020204" pitchFamily="34" charset="0"/>
              </a:rPr>
              <a:t> tekststijl.</a:t>
            </a:r>
          </a:p>
          <a:p>
            <a:pPr marL="132160" indent="-132160">
              <a:lnSpc>
                <a:spcPct val="100000"/>
              </a:lnSpc>
              <a:buFont typeface="Arial" panose="020B0604020202020204" pitchFamily="34" charset="0"/>
              <a:buChar char="•"/>
            </a:pPr>
            <a:r>
              <a:rPr lang="nl-NL" sz="750" baseline="0" noProof="1">
                <a:solidFill>
                  <a:schemeClr val="tx1"/>
                </a:solidFill>
                <a:latin typeface="+mn-lt"/>
                <a:cs typeface="Arial" panose="020B0604020202020204" pitchFamily="34" charset="0"/>
              </a:rPr>
              <a:t>Met </a:t>
            </a:r>
            <a:r>
              <a:rPr lang="nl-NL" sz="750" b="1" baseline="0" noProof="1">
                <a:solidFill>
                  <a:schemeClr val="tx1"/>
                </a:solidFill>
                <a:latin typeface="+mn-lt"/>
                <a:cs typeface="Arial" panose="020B0604020202020204" pitchFamily="34" charset="0"/>
              </a:rPr>
              <a:t>[Shift]+[Tab]</a:t>
            </a:r>
            <a:r>
              <a:rPr lang="nl-NL" sz="750" baseline="0" noProof="1">
                <a:solidFill>
                  <a:schemeClr val="tx1"/>
                </a:solidFill>
                <a:latin typeface="+mn-lt"/>
                <a:cs typeface="Arial" panose="020B0604020202020204" pitchFamily="34" charset="0"/>
              </a:rPr>
              <a:t> kies je de </a:t>
            </a:r>
            <a:r>
              <a:rPr lang="nl-NL" sz="750" u="sng" baseline="0" noProof="1">
                <a:solidFill>
                  <a:schemeClr val="tx1"/>
                </a:solidFill>
                <a:latin typeface="+mn-lt"/>
                <a:cs typeface="Arial" panose="020B0604020202020204" pitchFamily="34" charset="0"/>
              </a:rPr>
              <a:t>vorige</a:t>
            </a:r>
            <a:r>
              <a:rPr lang="nl-NL" sz="75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75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75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750" b="1" i="0" u="none" baseline="0" noProof="1">
                <a:solidFill>
                  <a:schemeClr val="tx1"/>
                </a:solidFill>
                <a:latin typeface="+mn-lt"/>
                <a:cs typeface="Arial" panose="020B0604020202020204" pitchFamily="34" charset="0"/>
              </a:rPr>
              <a:t>[Tab]</a:t>
            </a:r>
            <a:r>
              <a:rPr lang="nl-NL" sz="750" i="0" u="none" baseline="0" noProof="1">
                <a:solidFill>
                  <a:schemeClr val="tx1"/>
                </a:solidFill>
                <a:latin typeface="+mn-lt"/>
                <a:cs typeface="Arial" panose="020B0604020202020204" pitchFamily="34" charset="0"/>
              </a:rPr>
              <a:t> of </a:t>
            </a:r>
            <a:r>
              <a:rPr lang="nl-NL" sz="750"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p:nvPicPr>
        <p:blipFill>
          <a:blip r:embed="rId2"/>
          <a:stretch>
            <a:fillRect/>
          </a:stretch>
        </p:blipFill>
        <p:spPr>
          <a:xfrm>
            <a:off x="10424009" y="5163167"/>
            <a:ext cx="1767993" cy="1694835"/>
          </a:xfrm>
          <a:prstGeom prst="rect">
            <a:avLst/>
          </a:prstGeom>
        </p:spPr>
      </p:pic>
    </p:spTree>
    <p:extLst>
      <p:ext uri="{BB962C8B-B14F-4D97-AF65-F5344CB8AC3E}">
        <p14:creationId xmlns:p14="http://schemas.microsoft.com/office/powerpoint/2010/main" val="1189972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p:nvSpPr>
        <p:spPr>
          <a:xfrm>
            <a:off x="-2105892" y="1897501"/>
            <a:ext cx="1979503" cy="2885405"/>
          </a:xfrm>
          <a:prstGeom prst="rect">
            <a:avLst/>
          </a:prstGeom>
          <a:noFill/>
        </p:spPr>
        <p:txBody>
          <a:bodyPr wrap="square" lIns="0" tIns="0" rIns="0" bIns="0" rtlCol="0">
            <a:spAutoFit/>
          </a:bodyPr>
          <a:lstStyle/>
          <a:p>
            <a:pPr>
              <a:lnSpc>
                <a:spcPct val="100000"/>
              </a:lnSpc>
            </a:pPr>
            <a:r>
              <a:rPr lang="nl-NL" sz="750" b="1" baseline="0" noProof="1">
                <a:solidFill>
                  <a:schemeClr val="accent2"/>
                </a:solidFill>
                <a:latin typeface="+mn-lt"/>
                <a:cs typeface="Arial" panose="020B0604020202020204" pitchFamily="34" charset="0"/>
              </a:rPr>
              <a:t>Tekst opmaken</a:t>
            </a:r>
            <a:endParaRPr lang="nl-NL" sz="750" baseline="0" noProof="1">
              <a:solidFill>
                <a:schemeClr val="accent2"/>
              </a:solidFill>
              <a:latin typeface="+mn-lt"/>
              <a:cs typeface="Arial" panose="020B0604020202020204" pitchFamily="34" charset="0"/>
            </a:endParaRPr>
          </a:p>
          <a:p>
            <a:pPr>
              <a:lnSpc>
                <a:spcPct val="100000"/>
              </a:lnSpc>
            </a:pPr>
            <a:r>
              <a:rPr lang="nl-NL" sz="750" baseline="0" noProof="1">
                <a:solidFill>
                  <a:schemeClr val="tx1"/>
                </a:solidFill>
                <a:latin typeface="+mn-lt"/>
                <a:cs typeface="Arial" panose="020B0604020202020204" pitchFamily="34" charset="0"/>
              </a:rPr>
              <a:t>In tekstkaders zijn negen opmaakstijlen ingesteld:</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bullet</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streepje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pijltje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open blokje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open bullet</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‘tilde’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Platte tekst</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Tussenkopje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nummers</a:t>
            </a: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r>
              <a:rPr lang="nl-NL" sz="750" baseline="0" noProof="1">
                <a:solidFill>
                  <a:schemeClr val="tx1"/>
                </a:solidFill>
                <a:latin typeface="+mn-lt"/>
                <a:cs typeface="Arial" panose="020B0604020202020204" pitchFamily="34" charset="0"/>
              </a:rPr>
              <a:t>Je kiest een stijl door </a:t>
            </a:r>
            <a:r>
              <a:rPr lang="nl-NL" sz="750" i="1" baseline="0" noProof="1">
                <a:solidFill>
                  <a:schemeClr val="tx1"/>
                </a:solidFill>
                <a:latin typeface="+mn-lt"/>
                <a:cs typeface="Arial" panose="020B0604020202020204" pitchFamily="34" charset="0"/>
              </a:rPr>
              <a:t>aan het begin van een regel </a:t>
            </a:r>
            <a:r>
              <a:rPr lang="nl-NL" sz="750" baseline="0" noProof="1">
                <a:solidFill>
                  <a:schemeClr val="tx1"/>
                </a:solidFill>
                <a:latin typeface="+mn-lt"/>
                <a:cs typeface="Arial" panose="020B0604020202020204" pitchFamily="34" charset="0"/>
              </a:rPr>
              <a:t>op </a:t>
            </a:r>
            <a:r>
              <a:rPr lang="nl-NL" sz="750" b="1" baseline="0" noProof="1">
                <a:solidFill>
                  <a:schemeClr val="tx1"/>
                </a:solidFill>
                <a:latin typeface="+mn-lt"/>
                <a:cs typeface="Arial" panose="020B0604020202020204" pitchFamily="34" charset="0"/>
              </a:rPr>
              <a:t>[Tab]</a:t>
            </a:r>
            <a:r>
              <a:rPr lang="nl-NL" sz="750" baseline="0" noProof="1">
                <a:solidFill>
                  <a:schemeClr val="tx1"/>
                </a:solidFill>
                <a:latin typeface="+mn-lt"/>
                <a:cs typeface="Arial" panose="020B0604020202020204" pitchFamily="34" charset="0"/>
              </a:rPr>
              <a:t> of </a:t>
            </a:r>
            <a:r>
              <a:rPr lang="nl-NL" sz="750" b="1" baseline="0" noProof="1">
                <a:solidFill>
                  <a:schemeClr val="tx1"/>
                </a:solidFill>
                <a:latin typeface="+mn-lt"/>
                <a:cs typeface="Arial" panose="020B0604020202020204" pitchFamily="34" charset="0"/>
              </a:rPr>
              <a:t>[Shift]+[Tab]</a:t>
            </a:r>
            <a:r>
              <a:rPr lang="nl-NL" sz="750" baseline="0" noProof="1">
                <a:solidFill>
                  <a:schemeClr val="tx1"/>
                </a:solidFill>
                <a:latin typeface="+mn-lt"/>
                <a:cs typeface="Arial" panose="020B0604020202020204" pitchFamily="34" charset="0"/>
              </a:rPr>
              <a:t> te drukken:</a:t>
            </a:r>
          </a:p>
          <a:p>
            <a:pPr marL="132160" indent="-132160">
              <a:lnSpc>
                <a:spcPct val="100000"/>
              </a:lnSpc>
              <a:buFont typeface="Arial" panose="020B0604020202020204" pitchFamily="34" charset="0"/>
              <a:buChar char="•"/>
            </a:pPr>
            <a:r>
              <a:rPr lang="nl-NL" sz="750" baseline="0" noProof="1">
                <a:solidFill>
                  <a:schemeClr val="tx1"/>
                </a:solidFill>
                <a:latin typeface="+mn-lt"/>
                <a:cs typeface="Arial" panose="020B0604020202020204" pitchFamily="34" charset="0"/>
              </a:rPr>
              <a:t>Met </a:t>
            </a:r>
            <a:r>
              <a:rPr lang="nl-NL" sz="750" b="1" baseline="0" noProof="1">
                <a:solidFill>
                  <a:schemeClr val="tx1"/>
                </a:solidFill>
                <a:latin typeface="+mn-lt"/>
                <a:cs typeface="Arial" panose="020B0604020202020204" pitchFamily="34" charset="0"/>
              </a:rPr>
              <a:t>[Tab]</a:t>
            </a:r>
            <a:r>
              <a:rPr lang="nl-NL" sz="750" baseline="0" noProof="1">
                <a:solidFill>
                  <a:schemeClr val="tx1"/>
                </a:solidFill>
                <a:latin typeface="+mn-lt"/>
                <a:cs typeface="Arial" panose="020B0604020202020204" pitchFamily="34" charset="0"/>
              </a:rPr>
              <a:t> kies je de </a:t>
            </a:r>
            <a:r>
              <a:rPr lang="nl-NL" sz="750" u="sng" baseline="0" noProof="1">
                <a:solidFill>
                  <a:schemeClr val="tx1"/>
                </a:solidFill>
                <a:latin typeface="+mn-lt"/>
                <a:cs typeface="Arial" panose="020B0604020202020204" pitchFamily="34" charset="0"/>
              </a:rPr>
              <a:t>volgende</a:t>
            </a:r>
            <a:r>
              <a:rPr lang="nl-NL" sz="750" baseline="0" noProof="1">
                <a:solidFill>
                  <a:schemeClr val="tx1"/>
                </a:solidFill>
                <a:latin typeface="+mn-lt"/>
                <a:cs typeface="Arial" panose="020B0604020202020204" pitchFamily="34" charset="0"/>
              </a:rPr>
              <a:t> tekststijl.</a:t>
            </a:r>
          </a:p>
          <a:p>
            <a:pPr marL="132160" indent="-132160">
              <a:lnSpc>
                <a:spcPct val="100000"/>
              </a:lnSpc>
              <a:buFont typeface="Arial" panose="020B0604020202020204" pitchFamily="34" charset="0"/>
              <a:buChar char="•"/>
            </a:pPr>
            <a:r>
              <a:rPr lang="nl-NL" sz="750" baseline="0" noProof="1">
                <a:solidFill>
                  <a:schemeClr val="tx1"/>
                </a:solidFill>
                <a:latin typeface="+mn-lt"/>
                <a:cs typeface="Arial" panose="020B0604020202020204" pitchFamily="34" charset="0"/>
              </a:rPr>
              <a:t>Met </a:t>
            </a:r>
            <a:r>
              <a:rPr lang="nl-NL" sz="750" b="1" baseline="0" noProof="1">
                <a:solidFill>
                  <a:schemeClr val="tx1"/>
                </a:solidFill>
                <a:latin typeface="+mn-lt"/>
                <a:cs typeface="Arial" panose="020B0604020202020204" pitchFamily="34" charset="0"/>
              </a:rPr>
              <a:t>[Shift]+[Tab]</a:t>
            </a:r>
            <a:r>
              <a:rPr lang="nl-NL" sz="750" baseline="0" noProof="1">
                <a:solidFill>
                  <a:schemeClr val="tx1"/>
                </a:solidFill>
                <a:latin typeface="+mn-lt"/>
                <a:cs typeface="Arial" panose="020B0604020202020204" pitchFamily="34" charset="0"/>
              </a:rPr>
              <a:t> kies je de </a:t>
            </a:r>
            <a:r>
              <a:rPr lang="nl-NL" sz="750" u="sng" baseline="0" noProof="1">
                <a:solidFill>
                  <a:schemeClr val="tx1"/>
                </a:solidFill>
                <a:latin typeface="+mn-lt"/>
                <a:cs typeface="Arial" panose="020B0604020202020204" pitchFamily="34" charset="0"/>
              </a:rPr>
              <a:t>vorige</a:t>
            </a:r>
            <a:r>
              <a:rPr lang="nl-NL" sz="75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75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75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750" b="1" i="0" u="none" baseline="0" noProof="1">
                <a:solidFill>
                  <a:schemeClr val="tx1"/>
                </a:solidFill>
                <a:latin typeface="+mn-lt"/>
                <a:cs typeface="Arial" panose="020B0604020202020204" pitchFamily="34" charset="0"/>
              </a:rPr>
              <a:t>[Tab]</a:t>
            </a:r>
            <a:r>
              <a:rPr lang="nl-NL" sz="750" i="0" u="none" baseline="0" noProof="1">
                <a:solidFill>
                  <a:schemeClr val="tx1"/>
                </a:solidFill>
                <a:latin typeface="+mn-lt"/>
                <a:cs typeface="Arial" panose="020B0604020202020204" pitchFamily="34" charset="0"/>
              </a:rPr>
              <a:t> of </a:t>
            </a:r>
            <a:r>
              <a:rPr lang="nl-NL" sz="75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1990879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67"/>
            <a:ext cx="3240000" cy="2726807"/>
          </a:xfrm>
          <a:prstGeom prst="rect">
            <a:avLst/>
          </a:prstGeom>
          <a:solidFill>
            <a:schemeClr val="bg1">
              <a:lumMod val="85000"/>
            </a:schemeClr>
          </a:solidFill>
        </p:spPr>
        <p:txBody>
          <a:bodyPr vert="horz"/>
          <a:lstStyle>
            <a:lvl1pPr marL="0" indent="0" algn="ctr">
              <a:buNone/>
              <a:defRPr sz="1408">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67"/>
            <a:ext cx="3240000" cy="2726807"/>
          </a:xfrm>
          <a:prstGeom prst="rect">
            <a:avLst/>
          </a:prstGeom>
          <a:solidFill>
            <a:schemeClr val="bg1">
              <a:lumMod val="85000"/>
            </a:schemeClr>
          </a:solidFill>
        </p:spPr>
        <p:txBody>
          <a:bodyPr vert="horz"/>
          <a:lstStyle>
            <a:lvl1pPr marL="0" indent="0" algn="ctr">
              <a:buNone/>
              <a:defRPr sz="1408">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67"/>
            <a:ext cx="3240000" cy="2726807"/>
          </a:xfrm>
          <a:prstGeom prst="rect">
            <a:avLst/>
          </a:prstGeom>
          <a:solidFill>
            <a:schemeClr val="bg1">
              <a:lumMod val="85000"/>
            </a:schemeClr>
          </a:solidFill>
        </p:spPr>
        <p:txBody>
          <a:bodyPr vert="horz"/>
          <a:lstStyle>
            <a:lvl1pPr marL="0" indent="0" algn="ctr">
              <a:buNone/>
              <a:defRPr sz="1408">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684434" rtl="0" eaLnBrk="1" fontAlgn="auto" latinLnBrk="0" hangingPunct="1">
              <a:lnSpc>
                <a:spcPct val="120000"/>
              </a:lnSpc>
              <a:spcBef>
                <a:spcPts val="0"/>
              </a:spcBef>
              <a:spcAft>
                <a:spcPts val="0"/>
              </a:spcAft>
              <a:buClrTx/>
              <a:buSzTx/>
              <a:buFont typeface="Arial" panose="020B0604020202020204" pitchFamily="34" charset="0"/>
              <a:buNone/>
              <a:tabLst/>
              <a:defRPr sz="1800">
                <a:solidFill>
                  <a:srgbClr val="10264E"/>
                </a:solidFill>
                <a:latin typeface="Arial"/>
                <a:cs typeface="Arial"/>
              </a:defRPr>
            </a:lvl1pPr>
            <a:lvl2pPr marL="215418" indent="-215418">
              <a:lnSpc>
                <a:spcPts val="3168"/>
              </a:lnSpc>
              <a:spcBef>
                <a:spcPts val="0"/>
              </a:spcBef>
              <a:defRPr sz="1760">
                <a:solidFill>
                  <a:srgbClr val="10264E"/>
                </a:solidFill>
                <a:latin typeface="Arial"/>
                <a:cs typeface="Arial"/>
              </a:defRPr>
            </a:lvl2pPr>
            <a:lvl3pPr marL="215418" indent="-215418">
              <a:lnSpc>
                <a:spcPts val="3168"/>
              </a:lnSpc>
              <a:spcBef>
                <a:spcPts val="0"/>
              </a:spcBef>
              <a:defRPr sz="1760">
                <a:solidFill>
                  <a:srgbClr val="10264E"/>
                </a:solidFill>
                <a:latin typeface="Arial"/>
                <a:cs typeface="Arial"/>
              </a:defRPr>
            </a:lvl3pPr>
            <a:lvl4pPr marL="215418" indent="-215418">
              <a:lnSpc>
                <a:spcPts val="3168"/>
              </a:lnSpc>
              <a:spcBef>
                <a:spcPts val="0"/>
              </a:spcBef>
              <a:defRPr sz="1760">
                <a:solidFill>
                  <a:srgbClr val="10264E"/>
                </a:solidFill>
                <a:latin typeface="Arial"/>
                <a:cs typeface="Arial"/>
              </a:defRPr>
            </a:lvl4pPr>
            <a:lvl5pPr marL="215418" indent="-215418">
              <a:lnSpc>
                <a:spcPts val="3168"/>
              </a:lnSpc>
              <a:spcBef>
                <a:spcPts val="0"/>
              </a:spcBef>
              <a:defRPr sz="176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684434" rtl="0" eaLnBrk="1" fontAlgn="auto" latinLnBrk="0" hangingPunct="1">
              <a:lnSpc>
                <a:spcPct val="120000"/>
              </a:lnSpc>
              <a:spcBef>
                <a:spcPts val="0"/>
              </a:spcBef>
              <a:spcAft>
                <a:spcPts val="0"/>
              </a:spcAft>
              <a:buClrTx/>
              <a:buSzTx/>
              <a:buFont typeface="Arial" panose="020B0604020202020204" pitchFamily="34" charset="0"/>
              <a:buNone/>
              <a:tabLst/>
              <a:defRPr sz="1800">
                <a:solidFill>
                  <a:srgbClr val="10264E"/>
                </a:solidFill>
                <a:latin typeface="Arial"/>
                <a:cs typeface="Arial"/>
              </a:defRPr>
            </a:lvl1pPr>
            <a:lvl2pPr marL="215418" indent="-215418">
              <a:lnSpc>
                <a:spcPts val="3168"/>
              </a:lnSpc>
              <a:spcBef>
                <a:spcPts val="0"/>
              </a:spcBef>
              <a:defRPr sz="1760">
                <a:solidFill>
                  <a:srgbClr val="10264E"/>
                </a:solidFill>
                <a:latin typeface="Arial"/>
                <a:cs typeface="Arial"/>
              </a:defRPr>
            </a:lvl2pPr>
            <a:lvl3pPr marL="215418" indent="-215418">
              <a:lnSpc>
                <a:spcPts val="3168"/>
              </a:lnSpc>
              <a:spcBef>
                <a:spcPts val="0"/>
              </a:spcBef>
              <a:defRPr sz="1760">
                <a:solidFill>
                  <a:srgbClr val="10264E"/>
                </a:solidFill>
                <a:latin typeface="Arial"/>
                <a:cs typeface="Arial"/>
              </a:defRPr>
            </a:lvl3pPr>
            <a:lvl4pPr marL="215418" indent="-215418">
              <a:lnSpc>
                <a:spcPts val="3168"/>
              </a:lnSpc>
              <a:spcBef>
                <a:spcPts val="0"/>
              </a:spcBef>
              <a:defRPr sz="1760">
                <a:solidFill>
                  <a:srgbClr val="10264E"/>
                </a:solidFill>
                <a:latin typeface="Arial"/>
                <a:cs typeface="Arial"/>
              </a:defRPr>
            </a:lvl4pPr>
            <a:lvl5pPr marL="215418" indent="-215418">
              <a:lnSpc>
                <a:spcPts val="3168"/>
              </a:lnSpc>
              <a:spcBef>
                <a:spcPts val="0"/>
              </a:spcBef>
              <a:defRPr sz="176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684434" rtl="0" eaLnBrk="1" fontAlgn="auto" latinLnBrk="0" hangingPunct="1">
              <a:lnSpc>
                <a:spcPct val="120000"/>
              </a:lnSpc>
              <a:spcBef>
                <a:spcPts val="0"/>
              </a:spcBef>
              <a:spcAft>
                <a:spcPts val="0"/>
              </a:spcAft>
              <a:buClrTx/>
              <a:buSzTx/>
              <a:buFont typeface="Arial" panose="020B0604020202020204" pitchFamily="34" charset="0"/>
              <a:buNone/>
              <a:tabLst/>
              <a:defRPr sz="1800">
                <a:solidFill>
                  <a:srgbClr val="10264E"/>
                </a:solidFill>
                <a:latin typeface="Arial"/>
                <a:cs typeface="Arial"/>
              </a:defRPr>
            </a:lvl1pPr>
            <a:lvl2pPr marL="215418" indent="-215418">
              <a:lnSpc>
                <a:spcPts val="3168"/>
              </a:lnSpc>
              <a:spcBef>
                <a:spcPts val="0"/>
              </a:spcBef>
              <a:defRPr sz="1760">
                <a:solidFill>
                  <a:srgbClr val="10264E"/>
                </a:solidFill>
                <a:latin typeface="Arial"/>
                <a:cs typeface="Arial"/>
              </a:defRPr>
            </a:lvl2pPr>
            <a:lvl3pPr marL="215418" indent="-215418">
              <a:lnSpc>
                <a:spcPts val="3168"/>
              </a:lnSpc>
              <a:spcBef>
                <a:spcPts val="0"/>
              </a:spcBef>
              <a:defRPr sz="1760">
                <a:solidFill>
                  <a:srgbClr val="10264E"/>
                </a:solidFill>
                <a:latin typeface="Arial"/>
                <a:cs typeface="Arial"/>
              </a:defRPr>
            </a:lvl3pPr>
            <a:lvl4pPr marL="215418" indent="-215418">
              <a:lnSpc>
                <a:spcPts val="3168"/>
              </a:lnSpc>
              <a:spcBef>
                <a:spcPts val="0"/>
              </a:spcBef>
              <a:defRPr sz="1760">
                <a:solidFill>
                  <a:srgbClr val="10264E"/>
                </a:solidFill>
                <a:latin typeface="Arial"/>
                <a:cs typeface="Arial"/>
              </a:defRPr>
            </a:lvl4pPr>
            <a:lvl5pPr marL="215418" indent="-215418">
              <a:lnSpc>
                <a:spcPts val="3168"/>
              </a:lnSpc>
              <a:spcBef>
                <a:spcPts val="0"/>
              </a:spcBef>
              <a:defRPr sz="1760">
                <a:solidFill>
                  <a:srgbClr val="10264E"/>
                </a:solidFill>
                <a:latin typeface="Arial"/>
                <a:cs typeface="Arial"/>
              </a:defRPr>
            </a:lvl5pPr>
          </a:lstStyle>
          <a:p>
            <a:pPr lvl="0"/>
            <a:r>
              <a:rPr lang="nl-NL" dirty="0"/>
              <a:t>[titel]</a:t>
            </a:r>
          </a:p>
        </p:txBody>
      </p:sp>
      <p:pic>
        <p:nvPicPr>
          <p:cNvPr id="14" name="Afbeelding 13">
            <a:extLst>
              <a:ext uri="{FF2B5EF4-FFF2-40B4-BE49-F238E27FC236}">
                <a16:creationId xmlns:a16="http://schemas.microsoft.com/office/drawing/2014/main" id="{9F653371-7DF9-43F3-A744-BB311A26ADE5}"/>
              </a:ext>
            </a:extLst>
          </p:cNvPr>
          <p:cNvPicPr>
            <a:picLocks noChangeAspect="1"/>
          </p:cNvPicPr>
          <p:nvPr/>
        </p:nvPicPr>
        <p:blipFill rotWithShape="1">
          <a:blip r:embed="rId2"/>
          <a:srcRect r="39715" b="40737"/>
          <a:stretch/>
        </p:blipFill>
        <p:spPr>
          <a:xfrm>
            <a:off x="2" y="2"/>
            <a:ext cx="856343" cy="841829"/>
          </a:xfrm>
          <a:prstGeom prst="rect">
            <a:avLst/>
          </a:prstGeom>
        </p:spPr>
      </p:pic>
    </p:spTree>
    <p:extLst>
      <p:ext uri="{BB962C8B-B14F-4D97-AF65-F5344CB8AC3E}">
        <p14:creationId xmlns:p14="http://schemas.microsoft.com/office/powerpoint/2010/main" val="19420768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hasCustomPrompt="1"/>
          </p:nvPr>
        </p:nvSpPr>
        <p:spPr>
          <a:xfrm>
            <a:off x="2799763" y="0"/>
            <a:ext cx="9392245" cy="6858000"/>
          </a:xfrm>
          <a:prstGeom prst="rect">
            <a:avLst/>
          </a:prstGeom>
          <a:solidFill>
            <a:schemeClr val="bg1">
              <a:lumMod val="85000"/>
            </a:schemeClr>
          </a:solidFill>
        </p:spPr>
        <p:txBody>
          <a:bodyPr vert="horz"/>
          <a:lstStyle>
            <a:lvl1pPr marL="0" indent="0" algn="ctr">
              <a:buNone/>
              <a:defRPr sz="1408">
                <a:latin typeface="Arial"/>
                <a:cs typeface="Arial"/>
              </a:defRPr>
            </a:lvl1pPr>
          </a:lstStyle>
          <a:p>
            <a:r>
              <a:rPr lang="nl-NL"/>
              <a:t>   afbeelding </a:t>
            </a:r>
          </a:p>
        </p:txBody>
      </p:sp>
      <p:sp>
        <p:nvSpPr>
          <p:cNvPr id="9" name="Tijdelijke aanduiding voor tekst 3"/>
          <p:cNvSpPr>
            <a:spLocks noGrp="1"/>
          </p:cNvSpPr>
          <p:nvPr>
            <p:ph type="body" sz="quarter" idx="19" hasCustomPrompt="1"/>
          </p:nvPr>
        </p:nvSpPr>
        <p:spPr>
          <a:xfrm>
            <a:off x="792000" y="1600666"/>
            <a:ext cx="4320000" cy="521521"/>
          </a:xfrm>
          <a:prstGeom prst="rect">
            <a:avLst/>
          </a:prstGeom>
        </p:spPr>
        <p:txBody>
          <a:bodyPr vert="horz" lIns="0" tIns="0" rIns="0" bIns="0"/>
          <a:lstStyle>
            <a:lvl1pPr marL="0" marR="0" indent="0" algn="l" defTabSz="684434" rtl="0" eaLnBrk="1" fontAlgn="auto" latinLnBrk="0" hangingPunct="1">
              <a:lnSpc>
                <a:spcPct val="120000"/>
              </a:lnSpc>
              <a:spcBef>
                <a:spcPts val="0"/>
              </a:spcBef>
              <a:spcAft>
                <a:spcPts val="0"/>
              </a:spcAft>
              <a:buClrTx/>
              <a:buSzTx/>
              <a:buFont typeface="Arial" panose="020B0604020202020204" pitchFamily="34" charset="0"/>
              <a:buNone/>
              <a:tabLst/>
              <a:defRPr sz="1760" b="1">
                <a:solidFill>
                  <a:srgbClr val="10264E"/>
                </a:solidFill>
                <a:latin typeface="Arial"/>
                <a:cs typeface="Arial"/>
              </a:defRPr>
            </a:lvl1pPr>
            <a:lvl2pPr marL="215418" indent="-215418">
              <a:lnSpc>
                <a:spcPts val="3168"/>
              </a:lnSpc>
              <a:spcBef>
                <a:spcPts val="0"/>
              </a:spcBef>
              <a:defRPr sz="1760">
                <a:solidFill>
                  <a:srgbClr val="10264E"/>
                </a:solidFill>
                <a:latin typeface="Arial"/>
                <a:cs typeface="Arial"/>
              </a:defRPr>
            </a:lvl2pPr>
            <a:lvl3pPr marL="215418" indent="-215418">
              <a:lnSpc>
                <a:spcPts val="3168"/>
              </a:lnSpc>
              <a:spcBef>
                <a:spcPts val="0"/>
              </a:spcBef>
              <a:defRPr sz="1760">
                <a:solidFill>
                  <a:srgbClr val="10264E"/>
                </a:solidFill>
                <a:latin typeface="Arial"/>
                <a:cs typeface="Arial"/>
              </a:defRPr>
            </a:lvl3pPr>
            <a:lvl4pPr marL="215418" indent="-215418">
              <a:lnSpc>
                <a:spcPts val="3168"/>
              </a:lnSpc>
              <a:spcBef>
                <a:spcPts val="0"/>
              </a:spcBef>
              <a:defRPr sz="1760">
                <a:solidFill>
                  <a:srgbClr val="10264E"/>
                </a:solidFill>
                <a:latin typeface="Arial"/>
                <a:cs typeface="Arial"/>
              </a:defRPr>
            </a:lvl4pPr>
            <a:lvl5pPr marL="215418" indent="-215418">
              <a:lnSpc>
                <a:spcPts val="3168"/>
              </a:lnSpc>
              <a:spcBef>
                <a:spcPts val="0"/>
              </a:spcBef>
              <a:defRPr sz="176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92000" y="2122187"/>
            <a:ext cx="4320000" cy="464603"/>
          </a:xfrm>
          <a:prstGeom prst="rect">
            <a:avLst/>
          </a:prstGeom>
        </p:spPr>
        <p:txBody>
          <a:bodyPr vert="horz" lIns="0" tIns="0" rIns="0" bIns="0"/>
          <a:lstStyle>
            <a:lvl1pPr marL="0" marR="0" indent="0" algn="l" defTabSz="684434" rtl="0" eaLnBrk="1" fontAlgn="auto" latinLnBrk="0" hangingPunct="1">
              <a:lnSpc>
                <a:spcPct val="120000"/>
              </a:lnSpc>
              <a:spcBef>
                <a:spcPts val="0"/>
              </a:spcBef>
              <a:spcAft>
                <a:spcPts val="0"/>
              </a:spcAft>
              <a:buClrTx/>
              <a:buSzTx/>
              <a:buFont typeface="Arial" panose="020B0604020202020204" pitchFamily="34" charset="0"/>
              <a:buNone/>
              <a:tabLst/>
              <a:defRPr sz="1408" b="0">
                <a:solidFill>
                  <a:srgbClr val="10264E"/>
                </a:solidFill>
                <a:latin typeface="Arial"/>
                <a:cs typeface="Arial"/>
              </a:defRPr>
            </a:lvl1pPr>
            <a:lvl2pPr marL="215418" indent="-215418">
              <a:lnSpc>
                <a:spcPts val="3168"/>
              </a:lnSpc>
              <a:spcBef>
                <a:spcPts val="0"/>
              </a:spcBef>
              <a:defRPr sz="1760">
                <a:solidFill>
                  <a:srgbClr val="10264E"/>
                </a:solidFill>
                <a:latin typeface="Arial"/>
                <a:cs typeface="Arial"/>
              </a:defRPr>
            </a:lvl2pPr>
            <a:lvl3pPr marL="215418" indent="-215418">
              <a:lnSpc>
                <a:spcPts val="3168"/>
              </a:lnSpc>
              <a:spcBef>
                <a:spcPts val="0"/>
              </a:spcBef>
              <a:defRPr sz="1760">
                <a:solidFill>
                  <a:srgbClr val="10264E"/>
                </a:solidFill>
                <a:latin typeface="Arial"/>
                <a:cs typeface="Arial"/>
              </a:defRPr>
            </a:lvl3pPr>
            <a:lvl4pPr marL="215418" indent="-215418">
              <a:lnSpc>
                <a:spcPts val="3168"/>
              </a:lnSpc>
              <a:spcBef>
                <a:spcPts val="0"/>
              </a:spcBef>
              <a:defRPr sz="1760">
                <a:solidFill>
                  <a:srgbClr val="10264E"/>
                </a:solidFill>
                <a:latin typeface="Arial"/>
                <a:cs typeface="Arial"/>
              </a:defRPr>
            </a:lvl4pPr>
            <a:lvl5pPr marL="215418" indent="-215418">
              <a:lnSpc>
                <a:spcPts val="3168"/>
              </a:lnSpc>
              <a:spcBef>
                <a:spcPts val="0"/>
              </a:spcBef>
              <a:defRPr sz="176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77600" y="5864402"/>
            <a:ext cx="1548000"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92000" y="2586788"/>
            <a:ext cx="4320000" cy="1771509"/>
          </a:xfrm>
          <a:prstGeom prst="rect">
            <a:avLst/>
          </a:prstGeom>
        </p:spPr>
        <p:txBody>
          <a:bodyPr vert="horz" lIns="0" tIns="0" rIns="0" bIns="0"/>
          <a:lstStyle>
            <a:lvl1pPr marL="0" marR="0" indent="0" algn="l" defTabSz="684434" rtl="0" eaLnBrk="1" fontAlgn="auto" latinLnBrk="0" hangingPunct="1">
              <a:lnSpc>
                <a:spcPct val="120000"/>
              </a:lnSpc>
              <a:spcBef>
                <a:spcPts val="0"/>
              </a:spcBef>
              <a:spcAft>
                <a:spcPts val="0"/>
              </a:spcAft>
              <a:buClrTx/>
              <a:buSzTx/>
              <a:buFont typeface="Arial" panose="020B0604020202020204" pitchFamily="34" charset="0"/>
              <a:buNone/>
              <a:tabLst/>
              <a:defRPr sz="1408" b="0">
                <a:solidFill>
                  <a:srgbClr val="10264E"/>
                </a:solidFill>
                <a:latin typeface="Arial"/>
                <a:cs typeface="Arial"/>
              </a:defRPr>
            </a:lvl1pPr>
            <a:lvl2pPr marL="215418" indent="-215418">
              <a:lnSpc>
                <a:spcPts val="3168"/>
              </a:lnSpc>
              <a:spcBef>
                <a:spcPts val="0"/>
              </a:spcBef>
              <a:defRPr sz="1760">
                <a:solidFill>
                  <a:srgbClr val="10264E"/>
                </a:solidFill>
                <a:latin typeface="Arial"/>
                <a:cs typeface="Arial"/>
              </a:defRPr>
            </a:lvl2pPr>
            <a:lvl3pPr marL="215418" indent="-215418">
              <a:lnSpc>
                <a:spcPts val="3168"/>
              </a:lnSpc>
              <a:spcBef>
                <a:spcPts val="0"/>
              </a:spcBef>
              <a:defRPr sz="1760">
                <a:solidFill>
                  <a:srgbClr val="10264E"/>
                </a:solidFill>
                <a:latin typeface="Arial"/>
                <a:cs typeface="Arial"/>
              </a:defRPr>
            </a:lvl3pPr>
            <a:lvl4pPr marL="215418" indent="-215418">
              <a:lnSpc>
                <a:spcPts val="3168"/>
              </a:lnSpc>
              <a:spcBef>
                <a:spcPts val="0"/>
              </a:spcBef>
              <a:defRPr sz="1760">
                <a:solidFill>
                  <a:srgbClr val="10264E"/>
                </a:solidFill>
                <a:latin typeface="Arial"/>
                <a:cs typeface="Arial"/>
              </a:defRPr>
            </a:lvl4pPr>
            <a:lvl5pPr marL="215418" indent="-215418">
              <a:lnSpc>
                <a:spcPts val="3168"/>
              </a:lnSpc>
              <a:spcBef>
                <a:spcPts val="0"/>
              </a:spcBef>
              <a:defRPr sz="176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39580236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lvl1pPr>
          </a:lstStyle>
          <a:p>
            <a:r>
              <a:rPr lang="en-US"/>
              <a:t>Click icon to add media</a:t>
            </a:r>
            <a:endParaRPr lang="nl-NL" dirty="0"/>
          </a:p>
        </p:txBody>
      </p:sp>
    </p:spTree>
    <p:extLst>
      <p:ext uri="{BB962C8B-B14F-4D97-AF65-F5344CB8AC3E}">
        <p14:creationId xmlns:p14="http://schemas.microsoft.com/office/powerpoint/2010/main" val="10587306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3525">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48"/>
            <a:ext cx="6861600" cy="1500187"/>
          </a:xfrm>
        </p:spPr>
        <p:txBody>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362" y="4334039"/>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20577995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41143991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hthoekige driehoek 2">
            <a:extLst>
              <a:ext uri="{FF2B5EF4-FFF2-40B4-BE49-F238E27FC236}">
                <a16:creationId xmlns:a16="http://schemas.microsoft.com/office/drawing/2014/main" id="{095CAFC6-5277-4CDE-9614-4E898AC231F9}"/>
              </a:ext>
            </a:extLst>
          </p:cNvPr>
          <p:cNvSpPr/>
          <p:nvPr/>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a:extLst>
              <a:ext uri="{FF2B5EF4-FFF2-40B4-BE49-F238E27FC236}">
                <a16:creationId xmlns:a16="http://schemas.microsoft.com/office/drawing/2014/main" id="{34050CDE-221E-4E1C-8123-F90126286791}"/>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6965117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p:nvPicPr>
        <p:blipFill>
          <a:blip r:embed="rId2"/>
          <a:stretch>
            <a:fillRect/>
          </a:stretch>
        </p:blipFill>
        <p:spPr>
          <a:xfrm>
            <a:off x="9625362" y="4334039"/>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2700">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1350">
                <a:solidFill>
                  <a:schemeClr val="bg1"/>
                </a:solidFill>
              </a:defRPr>
            </a:lvl1pPr>
            <a:lvl2pPr marL="189000" indent="0">
              <a:buNone/>
              <a:defRPr>
                <a:solidFill>
                  <a:schemeClr val="bg1"/>
                </a:solidFill>
              </a:defRPr>
            </a:lvl2pPr>
            <a:lvl3pPr marL="378000"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2792661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2125417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684123" y="2997595"/>
            <a:ext cx="2823757" cy="862815"/>
          </a:xfrm>
          <a:prstGeom prst="rect">
            <a:avLst/>
          </a:prstGeom>
        </p:spPr>
      </p:pic>
    </p:spTree>
    <p:extLst>
      <p:ext uri="{BB962C8B-B14F-4D97-AF65-F5344CB8AC3E}">
        <p14:creationId xmlns:p14="http://schemas.microsoft.com/office/powerpoint/2010/main" val="4227659286"/>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267201" y="1828800"/>
            <a:ext cx="7643223" cy="721095"/>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2051493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EC496-242C-4CF4-9AD0-06371B824FDD}"/>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D179EAE6-829C-4D85-A808-62D8E916C914}"/>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75091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883759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14472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3525">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nl-NL" dirty="0"/>
          </a:p>
        </p:txBody>
      </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92001"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4"/>
          <a:stretch>
            <a:fillRect/>
          </a:stretch>
        </p:blipFill>
        <p:spPr>
          <a:xfrm>
            <a:off x="9625362" y="4334039"/>
            <a:ext cx="2566639" cy="2523963"/>
          </a:xfrm>
          <a:prstGeom prst="rect">
            <a:avLst/>
          </a:prstGeom>
        </p:spPr>
      </p:pic>
      <p:grpSp>
        <p:nvGrpSpPr>
          <p:cNvPr id="23" name="Groep 22">
            <a:extLst>
              <a:ext uri="{FF2B5EF4-FFF2-40B4-BE49-F238E27FC236}">
                <a16:creationId xmlns:a16="http://schemas.microsoft.com/office/drawing/2014/main" id="{3E8A8880-7730-431F-AE9A-DCBC5EAC42B7}"/>
              </a:ext>
            </a:extLst>
          </p:cNvPr>
          <p:cNvGrpSpPr/>
          <p:nvPr userDrawn="1"/>
        </p:nvGrpSpPr>
        <p:grpSpPr>
          <a:xfrm>
            <a:off x="-2172832" y="152630"/>
            <a:ext cx="2046443" cy="2135136"/>
            <a:chOff x="-2172832" y="1897500"/>
            <a:chExt cx="2046443" cy="2135136"/>
          </a:xfrm>
        </p:grpSpPr>
        <p:sp>
          <p:nvSpPr>
            <p:cNvPr id="25" name="Toelichting 2">
              <a:extLst>
                <a:ext uri="{FF2B5EF4-FFF2-40B4-BE49-F238E27FC236}">
                  <a16:creationId xmlns:a16="http://schemas.microsoft.com/office/drawing/2014/main" id="{9B34B3FE-E4AE-40DF-A09E-426A8F12D9BB}"/>
                </a:ext>
              </a:extLst>
            </p:cNvPr>
            <p:cNvSpPr txBox="1"/>
            <p:nvPr userDrawn="1"/>
          </p:nvSpPr>
          <p:spPr>
            <a:xfrm>
              <a:off x="-2172832" y="1897500"/>
              <a:ext cx="2046443" cy="1384995"/>
            </a:xfrm>
            <a:prstGeom prst="rect">
              <a:avLst/>
            </a:prstGeom>
            <a:noFill/>
          </p:spPr>
          <p:txBody>
            <a:bodyPr wrap="square" lIns="0" tIns="0" rIns="0" bIns="0" rtlCol="0">
              <a:spAutoFit/>
            </a:bodyPr>
            <a:lstStyle/>
            <a:p>
              <a:pPr>
                <a:lnSpc>
                  <a:spcPct val="100000"/>
                </a:lnSpc>
              </a:pPr>
              <a:r>
                <a:rPr lang="nl-NL" sz="750" b="1" baseline="0" noProof="1">
                  <a:solidFill>
                    <a:schemeClr val="accent2"/>
                  </a:solidFill>
                  <a:latin typeface="+mn-lt"/>
                  <a:cs typeface="Arial" panose="020B0604020202020204" pitchFamily="34" charset="0"/>
                </a:rPr>
                <a:t>Nieuwe dia</a:t>
              </a:r>
              <a:endParaRPr lang="nl-NL" sz="750" baseline="0" noProof="1">
                <a:solidFill>
                  <a:schemeClr val="accent2"/>
                </a:solidFill>
                <a:latin typeface="+mn-lt"/>
                <a:cs typeface="Arial" panose="020B0604020202020204" pitchFamily="34" charset="0"/>
              </a:endParaRPr>
            </a:p>
            <a:p>
              <a:pPr>
                <a:lnSpc>
                  <a:spcPct val="100000"/>
                </a:lnSpc>
              </a:pPr>
              <a:r>
                <a:rPr lang="nl-NL" sz="750" baseline="0" noProof="1">
                  <a:solidFill>
                    <a:schemeClr val="tx1"/>
                  </a:solidFill>
                  <a:latin typeface="+mn-lt"/>
                  <a:cs typeface="Arial" panose="020B0604020202020204" pitchFamily="34" charset="0"/>
                </a:rPr>
                <a:t>Klik op de </a:t>
              </a:r>
              <a:r>
                <a:rPr lang="nl-NL" sz="750" b="1" baseline="0" noProof="1">
                  <a:solidFill>
                    <a:schemeClr val="tx1"/>
                  </a:solidFill>
                  <a:latin typeface="+mn-lt"/>
                  <a:cs typeface="Arial" panose="020B0604020202020204" pitchFamily="34" charset="0"/>
                </a:rPr>
                <a:t>Start</a:t>
              </a:r>
              <a:r>
                <a:rPr lang="nl-NL" sz="750" baseline="0" noProof="1">
                  <a:solidFill>
                    <a:schemeClr val="tx1"/>
                  </a:solidFill>
                  <a:latin typeface="+mn-lt"/>
                  <a:cs typeface="Arial" panose="020B0604020202020204" pitchFamily="34" charset="0"/>
                </a:rPr>
                <a:t>-tab </a:t>
              </a:r>
              <a:r>
                <a:rPr lang="nl-NL" sz="750" u="sng" baseline="0" noProof="1">
                  <a:solidFill>
                    <a:schemeClr val="tx1"/>
                  </a:solidFill>
                  <a:latin typeface="+mn-lt"/>
                  <a:cs typeface="Arial" panose="020B0604020202020204" pitchFamily="34" charset="0"/>
                </a:rPr>
                <a:t>op het tekstje onder </a:t>
              </a:r>
              <a:r>
                <a:rPr lang="nl-NL" sz="750" baseline="0" noProof="1">
                  <a:solidFill>
                    <a:schemeClr val="tx1"/>
                  </a:solidFill>
                  <a:latin typeface="+mn-lt"/>
                  <a:cs typeface="Arial" panose="020B0604020202020204" pitchFamily="34" charset="0"/>
                </a:rPr>
                <a:t>het pictogram </a:t>
              </a:r>
              <a:r>
                <a:rPr lang="nl-NL" sz="750" b="1" baseline="0" noProof="1">
                  <a:solidFill>
                    <a:schemeClr val="tx1"/>
                  </a:solidFill>
                  <a:latin typeface="+mn-lt"/>
                  <a:cs typeface="Arial" panose="020B0604020202020204" pitchFamily="34" charset="0"/>
                </a:rPr>
                <a:t>Nieuwe dia</a:t>
              </a:r>
              <a:r>
                <a:rPr lang="nl-NL" sz="750" baseline="0" noProof="1">
                  <a:solidFill>
                    <a:schemeClr val="tx1"/>
                  </a:solidFill>
                  <a:latin typeface="+mn-lt"/>
                  <a:cs typeface="Arial" panose="020B0604020202020204" pitchFamily="34" charset="0"/>
                </a:rPr>
                <a:t>:</a:t>
              </a: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endParaRPr lang="nl-NL" sz="750" b="1" baseline="0" noProof="1">
                <a:solidFill>
                  <a:schemeClr val="tx1"/>
                </a:solidFill>
                <a:latin typeface="+mn-lt"/>
                <a:cs typeface="Arial" panose="020B0604020202020204" pitchFamily="34" charset="0"/>
              </a:endParaRPr>
            </a:p>
            <a:p>
              <a:pPr>
                <a:lnSpc>
                  <a:spcPct val="100000"/>
                </a:lnSpc>
              </a:pPr>
              <a:r>
                <a:rPr lang="nl-NL" sz="750" b="1" baseline="0" noProof="1">
                  <a:solidFill>
                    <a:schemeClr val="accent2"/>
                  </a:solidFill>
                  <a:latin typeface="+mn-lt"/>
                  <a:cs typeface="Arial" panose="020B0604020202020204" pitchFamily="34" charset="0"/>
                </a:rPr>
                <a:t>Andere indeling voor huidige dia</a:t>
              </a:r>
            </a:p>
            <a:p>
              <a:pPr>
                <a:lnSpc>
                  <a:spcPct val="100000"/>
                </a:lnSpc>
              </a:pPr>
              <a:r>
                <a:rPr lang="nl-NL" sz="750" b="0" baseline="0" noProof="1">
                  <a:solidFill>
                    <a:schemeClr val="tx1"/>
                  </a:solidFill>
                  <a:latin typeface="+mn-lt"/>
                  <a:cs typeface="Arial" panose="020B0604020202020204" pitchFamily="34" charset="0"/>
                </a:rPr>
                <a:t>Klik op de </a:t>
              </a:r>
              <a:r>
                <a:rPr lang="nl-NL" sz="750" b="1" baseline="0" noProof="1">
                  <a:solidFill>
                    <a:schemeClr val="tx1"/>
                  </a:solidFill>
                  <a:latin typeface="+mn-lt"/>
                  <a:cs typeface="Arial" panose="020B0604020202020204" pitchFamily="34" charset="0"/>
                </a:rPr>
                <a:t>Start</a:t>
              </a:r>
              <a:r>
                <a:rPr lang="nl-NL" sz="750" b="0" baseline="0" noProof="1">
                  <a:solidFill>
                    <a:schemeClr val="tx1"/>
                  </a:solidFill>
                  <a:latin typeface="+mn-lt"/>
                  <a:cs typeface="Arial" panose="020B0604020202020204" pitchFamily="34" charset="0"/>
                </a:rPr>
                <a:t>-tab op Indeling:</a:t>
              </a:r>
            </a:p>
          </p:txBody>
        </p:sp>
        <p:pic>
          <p:nvPicPr>
            <p:cNvPr id="26" name="Afbeelding 25">
              <a:extLst>
                <a:ext uri="{FF2B5EF4-FFF2-40B4-BE49-F238E27FC236}">
                  <a16:creationId xmlns:a16="http://schemas.microsoft.com/office/drawing/2014/main" id="{5143361C-5DF2-431A-B9F5-9276F414644D}"/>
                </a:ext>
              </a:extLst>
            </p:cNvPr>
            <p:cNvPicPr>
              <a:picLocks noChangeAspect="1"/>
            </p:cNvPicPr>
            <p:nvPr userDrawn="1"/>
          </p:nvPicPr>
          <p:blipFill>
            <a:blip r:embed="rId5"/>
            <a:stretch>
              <a:fillRect/>
            </a:stretch>
          </p:blipFill>
          <p:spPr>
            <a:xfrm>
              <a:off x="-1720819" y="2405204"/>
              <a:ext cx="514350" cy="762000"/>
            </a:xfrm>
            <a:prstGeom prst="rect">
              <a:avLst/>
            </a:prstGeom>
          </p:spPr>
        </p:pic>
        <p:sp>
          <p:nvSpPr>
            <p:cNvPr id="27" name="Pijl: links 26">
              <a:extLst>
                <a:ext uri="{FF2B5EF4-FFF2-40B4-BE49-F238E27FC236}">
                  <a16:creationId xmlns:a16="http://schemas.microsoft.com/office/drawing/2014/main" id="{2079E277-138B-4D33-A24B-0E7044E0F4FD}"/>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28" name="Afbeelding 27">
              <a:extLst>
                <a:ext uri="{FF2B5EF4-FFF2-40B4-BE49-F238E27FC236}">
                  <a16:creationId xmlns:a16="http://schemas.microsoft.com/office/drawing/2014/main" id="{EC6B0999-D8A9-4161-B730-BEA0100F8908}"/>
                </a:ext>
              </a:extLst>
            </p:cNvPr>
            <p:cNvPicPr>
              <a:picLocks noChangeAspect="1"/>
            </p:cNvPicPr>
            <p:nvPr userDrawn="1"/>
          </p:nvPicPr>
          <p:blipFill>
            <a:blip r:embed="rId6"/>
            <a:stretch>
              <a:fillRect/>
            </a:stretch>
          </p:blipFill>
          <p:spPr>
            <a:xfrm>
              <a:off x="-1730279" y="3784986"/>
              <a:ext cx="962025" cy="247650"/>
            </a:xfrm>
            <a:prstGeom prst="rect">
              <a:avLst/>
            </a:prstGeom>
          </p:spPr>
        </p:pic>
      </p:grpSp>
      <p:sp>
        <p:nvSpPr>
          <p:cNvPr id="29" name="Toelichting 2">
            <a:extLst>
              <a:ext uri="{FF2B5EF4-FFF2-40B4-BE49-F238E27FC236}">
                <a16:creationId xmlns:a16="http://schemas.microsoft.com/office/drawing/2014/main" id="{957417A6-5F27-48D9-B170-4BED8FE7BAA6}"/>
              </a:ext>
            </a:extLst>
          </p:cNvPr>
          <p:cNvSpPr txBox="1"/>
          <p:nvPr userDrawn="1"/>
        </p:nvSpPr>
        <p:spPr>
          <a:xfrm>
            <a:off x="-2172832" y="2500248"/>
            <a:ext cx="2141781" cy="2885405"/>
          </a:xfrm>
          <a:prstGeom prst="rect">
            <a:avLst/>
          </a:prstGeom>
          <a:noFill/>
        </p:spPr>
        <p:txBody>
          <a:bodyPr wrap="square" lIns="0" tIns="0" rIns="0" bIns="0" rtlCol="0">
            <a:spAutoFit/>
          </a:bodyPr>
          <a:lstStyle/>
          <a:p>
            <a:pPr>
              <a:lnSpc>
                <a:spcPct val="100000"/>
              </a:lnSpc>
            </a:pPr>
            <a:r>
              <a:rPr lang="nl-NL" sz="750" b="1" baseline="0" noProof="1">
                <a:solidFill>
                  <a:schemeClr val="accent2"/>
                </a:solidFill>
                <a:latin typeface="+mn-lt"/>
                <a:cs typeface="Arial" panose="020B0604020202020204" pitchFamily="34" charset="0"/>
              </a:rPr>
              <a:t>Licht of donker</a:t>
            </a:r>
          </a:p>
          <a:p>
            <a:pPr>
              <a:lnSpc>
                <a:spcPct val="100000"/>
              </a:lnSpc>
            </a:pPr>
            <a:r>
              <a:rPr lang="nl-NL" sz="75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750" b="0" baseline="0" noProof="1">
              <a:solidFill>
                <a:schemeClr val="tx1"/>
              </a:solidFill>
              <a:latin typeface="+mn-lt"/>
              <a:cs typeface="Arial" panose="020B0604020202020204" pitchFamily="34" charset="0"/>
            </a:endParaRPr>
          </a:p>
          <a:p>
            <a:pPr>
              <a:lnSpc>
                <a:spcPct val="100000"/>
              </a:lnSpc>
            </a:pPr>
            <a:r>
              <a:rPr lang="nl-NL" sz="75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28588" indent="-128588">
              <a:lnSpc>
                <a:spcPct val="100000"/>
              </a:lnSpc>
              <a:buFont typeface="Arial" panose="020B0604020202020204" pitchFamily="34" charset="0"/>
              <a:buChar char="•"/>
            </a:pPr>
            <a:r>
              <a:rPr lang="nl-NL" sz="750" b="0" baseline="0" noProof="1">
                <a:solidFill>
                  <a:schemeClr val="tx1"/>
                </a:solidFill>
                <a:latin typeface="+mn-lt"/>
                <a:cs typeface="Arial" panose="020B0604020202020204" pitchFamily="34" charset="0"/>
              </a:rPr>
              <a:t>Klik op tab </a:t>
            </a:r>
            <a:r>
              <a:rPr lang="nl-NL" sz="750" b="1" baseline="0" noProof="1">
                <a:solidFill>
                  <a:schemeClr val="tx1"/>
                </a:solidFill>
                <a:latin typeface="+mn-lt"/>
                <a:cs typeface="Arial" panose="020B0604020202020204" pitchFamily="34" charset="0"/>
              </a:rPr>
              <a:t>Ontwerpen</a:t>
            </a:r>
          </a:p>
          <a:p>
            <a:pPr marL="128588" indent="-128588">
              <a:lnSpc>
                <a:spcPct val="100000"/>
              </a:lnSpc>
              <a:buFont typeface="Arial" panose="020B0604020202020204" pitchFamily="34" charset="0"/>
              <a:buChar char="•"/>
            </a:pPr>
            <a:r>
              <a:rPr lang="nl-NL" sz="750" b="0" baseline="0" noProof="1">
                <a:solidFill>
                  <a:schemeClr val="tx1"/>
                </a:solidFill>
                <a:latin typeface="+mn-lt"/>
                <a:cs typeface="Arial" panose="020B0604020202020204" pitchFamily="34" charset="0"/>
              </a:rPr>
              <a:t>Uiterst links staan de twee ontwerpen van InfoSupport:</a:t>
            </a:r>
          </a:p>
          <a:p>
            <a:pPr marL="128588" indent="-128588">
              <a:lnSpc>
                <a:spcPct val="100000"/>
              </a:lnSpc>
              <a:buFont typeface="Arial" panose="020B0604020202020204" pitchFamily="34" charset="0"/>
              <a:buChar char="•"/>
            </a:pPr>
            <a:endParaRPr lang="nl-NL" sz="750" b="0" baseline="0" noProof="1">
              <a:solidFill>
                <a:schemeClr val="tx1"/>
              </a:solidFill>
              <a:latin typeface="+mn-lt"/>
              <a:cs typeface="Arial" panose="020B0604020202020204" pitchFamily="34" charset="0"/>
            </a:endParaRPr>
          </a:p>
          <a:p>
            <a:pPr marL="128588" indent="-128588">
              <a:lnSpc>
                <a:spcPct val="100000"/>
              </a:lnSpc>
              <a:buFont typeface="Arial" panose="020B0604020202020204" pitchFamily="34" charset="0"/>
              <a:buChar char="•"/>
            </a:pPr>
            <a:endParaRPr lang="nl-NL" sz="750" b="0" baseline="0" noProof="1">
              <a:solidFill>
                <a:schemeClr val="tx1"/>
              </a:solidFill>
              <a:latin typeface="+mn-lt"/>
              <a:cs typeface="Arial" panose="020B0604020202020204" pitchFamily="34" charset="0"/>
            </a:endParaRPr>
          </a:p>
          <a:p>
            <a:pPr marL="128588" indent="-128588">
              <a:lnSpc>
                <a:spcPct val="100000"/>
              </a:lnSpc>
              <a:buFont typeface="Arial" panose="020B0604020202020204" pitchFamily="34" charset="0"/>
              <a:buChar char="•"/>
            </a:pPr>
            <a:endParaRPr lang="nl-NL" sz="750" b="0" baseline="0" noProof="1">
              <a:solidFill>
                <a:schemeClr val="tx1"/>
              </a:solidFill>
              <a:latin typeface="+mn-lt"/>
              <a:cs typeface="Arial" panose="020B0604020202020204" pitchFamily="34" charset="0"/>
            </a:endParaRPr>
          </a:p>
          <a:p>
            <a:pPr marL="128588" indent="-128588">
              <a:lnSpc>
                <a:spcPct val="100000"/>
              </a:lnSpc>
              <a:buFont typeface="Arial" panose="020B0604020202020204" pitchFamily="34" charset="0"/>
              <a:buChar char="•"/>
            </a:pPr>
            <a:endParaRPr lang="nl-NL" sz="750" b="0" baseline="0" noProof="1">
              <a:solidFill>
                <a:schemeClr val="tx1"/>
              </a:solidFill>
              <a:latin typeface="+mn-lt"/>
              <a:cs typeface="Arial" panose="020B0604020202020204" pitchFamily="34" charset="0"/>
            </a:endParaRPr>
          </a:p>
          <a:p>
            <a:pPr marL="128588" indent="-128588">
              <a:lnSpc>
                <a:spcPct val="100000"/>
              </a:lnSpc>
              <a:buFont typeface="Arial" panose="020B0604020202020204" pitchFamily="34" charset="0"/>
              <a:buChar char="•"/>
            </a:pPr>
            <a:endParaRPr lang="nl-NL" sz="750" b="0" baseline="0" noProof="1">
              <a:solidFill>
                <a:schemeClr val="tx1"/>
              </a:solidFill>
              <a:latin typeface="+mn-lt"/>
              <a:cs typeface="Arial" panose="020B0604020202020204" pitchFamily="34" charset="0"/>
            </a:endParaRPr>
          </a:p>
          <a:p>
            <a:pPr marL="128588" indent="-128588">
              <a:lnSpc>
                <a:spcPct val="100000"/>
              </a:lnSpc>
              <a:buFont typeface="Arial" panose="020B0604020202020204" pitchFamily="34" charset="0"/>
              <a:buChar char="•"/>
            </a:pPr>
            <a:endParaRPr lang="nl-NL" sz="750" b="0" baseline="0" noProof="1">
              <a:solidFill>
                <a:schemeClr val="tx1"/>
              </a:solidFill>
              <a:latin typeface="+mn-lt"/>
              <a:cs typeface="Arial" panose="020B0604020202020204" pitchFamily="34" charset="0"/>
            </a:endParaRPr>
          </a:p>
          <a:p>
            <a:pPr marL="128588" indent="-128588">
              <a:lnSpc>
                <a:spcPct val="100000"/>
              </a:lnSpc>
              <a:buFont typeface="Arial" panose="020B0604020202020204" pitchFamily="34" charset="0"/>
              <a:buChar char="•"/>
            </a:pPr>
            <a:endParaRPr lang="nl-NL" sz="750" b="0" baseline="0" noProof="1">
              <a:solidFill>
                <a:schemeClr val="tx1"/>
              </a:solidFill>
              <a:latin typeface="+mn-lt"/>
              <a:cs typeface="Arial" panose="020B0604020202020204" pitchFamily="34" charset="0"/>
            </a:endParaRPr>
          </a:p>
          <a:p>
            <a:pPr marL="128588" indent="-128588">
              <a:lnSpc>
                <a:spcPct val="100000"/>
              </a:lnSpc>
              <a:buFont typeface="Arial" panose="020B0604020202020204" pitchFamily="34" charset="0"/>
              <a:buChar char="•"/>
            </a:pPr>
            <a:endParaRPr lang="nl-NL" sz="750" b="0" baseline="0" noProof="1">
              <a:solidFill>
                <a:schemeClr val="tx1"/>
              </a:solidFill>
              <a:latin typeface="+mn-lt"/>
              <a:cs typeface="Arial" panose="020B0604020202020204" pitchFamily="34" charset="0"/>
            </a:endParaRPr>
          </a:p>
          <a:p>
            <a:pPr marL="128588" indent="-128588">
              <a:lnSpc>
                <a:spcPct val="100000"/>
              </a:lnSpc>
              <a:buFont typeface="Arial" panose="020B0604020202020204" pitchFamily="34" charset="0"/>
              <a:buChar char="•"/>
            </a:pPr>
            <a:r>
              <a:rPr lang="nl-NL" sz="750" b="0" baseline="0" noProof="1">
                <a:solidFill>
                  <a:schemeClr val="tx1"/>
                </a:solidFill>
                <a:latin typeface="+mn-lt"/>
                <a:cs typeface="Arial" panose="020B0604020202020204" pitchFamily="34" charset="0"/>
              </a:rPr>
              <a:t>Klik op het gewenste ontwerp.</a:t>
            </a:r>
          </a:p>
          <a:p>
            <a:pPr marL="128588" indent="-128588">
              <a:lnSpc>
                <a:spcPct val="100000"/>
              </a:lnSpc>
              <a:buFont typeface="Arial" panose="020B0604020202020204" pitchFamily="34" charset="0"/>
              <a:buChar char="•"/>
            </a:pPr>
            <a:r>
              <a:rPr lang="nl-NL" sz="75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75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750" b="0" i="1" baseline="0" noProof="1">
                <a:solidFill>
                  <a:schemeClr val="tx1"/>
                </a:solidFill>
                <a:latin typeface="+mn-lt"/>
                <a:cs typeface="Arial" panose="020B0604020202020204" pitchFamily="34" charset="0"/>
              </a:rPr>
              <a:t>Let op: eventueel handmatig opgemaakte dia’s worden </a:t>
            </a:r>
            <a:r>
              <a:rPr lang="nl-NL" sz="750" b="0" i="1" u="sng" baseline="0" noProof="1">
                <a:solidFill>
                  <a:schemeClr val="tx1"/>
                </a:solidFill>
                <a:latin typeface="+mn-lt"/>
                <a:cs typeface="Arial" panose="020B0604020202020204" pitchFamily="34" charset="0"/>
              </a:rPr>
              <a:t>niet</a:t>
            </a:r>
            <a:r>
              <a:rPr lang="nl-NL" sz="750" b="0" i="1" baseline="0" noProof="1">
                <a:solidFill>
                  <a:schemeClr val="tx1"/>
                </a:solidFill>
                <a:latin typeface="+mn-lt"/>
                <a:cs typeface="Arial" panose="020B0604020202020204" pitchFamily="34" charset="0"/>
              </a:rPr>
              <a:t> omgezet.</a:t>
            </a:r>
          </a:p>
        </p:txBody>
      </p:sp>
      <p:pic>
        <p:nvPicPr>
          <p:cNvPr id="30" name="Afbeelding 29">
            <a:extLst>
              <a:ext uri="{FF2B5EF4-FFF2-40B4-BE49-F238E27FC236}">
                <a16:creationId xmlns:a16="http://schemas.microsoft.com/office/drawing/2014/main" id="{43CC7DDC-CD82-4FB1-8596-4110825613F0}"/>
              </a:ext>
            </a:extLst>
          </p:cNvPr>
          <p:cNvPicPr>
            <a:picLocks noChangeAspect="1"/>
          </p:cNvPicPr>
          <p:nvPr userDrawn="1"/>
        </p:nvPicPr>
        <p:blipFill>
          <a:blip r:embed="rId7"/>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18497670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3525">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3" y="3201793"/>
            <a:ext cx="2031009" cy="1940018"/>
          </a:xfrm>
          <a:prstGeom prst="rect">
            <a:avLst/>
          </a:prstGeom>
          <a:noFill/>
        </p:spPr>
        <p:txBody>
          <a:bodyPr wrap="square" lIns="0" tIns="0" rIns="0" bIns="0" rtlCol="0">
            <a:spAutoFit/>
          </a:bodyPr>
          <a:lstStyle/>
          <a:p>
            <a:pPr>
              <a:lnSpc>
                <a:spcPct val="100000"/>
              </a:lnSpc>
            </a:pPr>
            <a:r>
              <a:rPr lang="nl-NL" sz="788" b="1" baseline="0" noProof="1">
                <a:solidFill>
                  <a:schemeClr val="tx2"/>
                </a:solidFill>
                <a:latin typeface="+mn-lt"/>
                <a:cs typeface="Arial" panose="020B0604020202020204" pitchFamily="34" charset="0"/>
              </a:rPr>
              <a:t>Foto instellen</a:t>
            </a:r>
          </a:p>
          <a:p>
            <a:pPr>
              <a:lnSpc>
                <a:spcPct val="100000"/>
              </a:lnSpc>
            </a:pPr>
            <a:r>
              <a:rPr lang="nl-NL" sz="788"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788" baseline="0" noProof="1">
              <a:solidFill>
                <a:schemeClr val="tx1"/>
              </a:solidFill>
              <a:latin typeface="+mn-lt"/>
              <a:cs typeface="Arial" panose="020B0604020202020204" pitchFamily="34" charset="0"/>
            </a:endParaRPr>
          </a:p>
          <a:p>
            <a:pPr>
              <a:lnSpc>
                <a:spcPct val="100000"/>
              </a:lnSpc>
            </a:pPr>
            <a:r>
              <a:rPr lang="nl-NL" sz="788" b="0" i="0" u="none" baseline="0" noProof="1">
                <a:solidFill>
                  <a:schemeClr val="tx1"/>
                </a:solidFill>
                <a:latin typeface="+mn-lt"/>
                <a:cs typeface="Arial" panose="020B0604020202020204" pitchFamily="34" charset="0"/>
              </a:rPr>
              <a:t>Als je een ander gedeelte van de foto wilt zien, gebruik je de functie ‘bijsnijden’:</a:t>
            </a:r>
          </a:p>
          <a:p>
            <a:pPr marL="150524" indent="-150524">
              <a:lnSpc>
                <a:spcPct val="100000"/>
              </a:lnSpc>
              <a:buFont typeface="Arial" panose="020B0604020202020204" pitchFamily="34" charset="0"/>
              <a:buChar char="•"/>
            </a:pPr>
            <a:r>
              <a:rPr lang="nl-NL" sz="788" b="0" i="0" u="none" baseline="0" noProof="1">
                <a:solidFill>
                  <a:schemeClr val="tx1"/>
                </a:solidFill>
                <a:latin typeface="+mn-lt"/>
                <a:cs typeface="Arial" panose="020B0604020202020204" pitchFamily="34" charset="0"/>
              </a:rPr>
              <a:t>Selecteer de foto op de dia; het kader wordt vierkant weergegeven</a:t>
            </a:r>
          </a:p>
          <a:p>
            <a:pPr marL="150524" indent="-150524">
              <a:lnSpc>
                <a:spcPct val="100000"/>
              </a:lnSpc>
              <a:buFont typeface="Arial" panose="020B0604020202020204" pitchFamily="34" charset="0"/>
              <a:buChar char="•"/>
            </a:pPr>
            <a:r>
              <a:rPr lang="nl-NL" sz="788" b="0" i="0" u="none" baseline="0" noProof="1">
                <a:solidFill>
                  <a:schemeClr val="tx1"/>
                </a:solidFill>
                <a:latin typeface="+mn-lt"/>
                <a:cs typeface="Arial" panose="020B0604020202020204" pitchFamily="34" charset="0"/>
              </a:rPr>
              <a:t>Op tab </a:t>
            </a:r>
            <a:r>
              <a:rPr lang="nl-NL" sz="788" b="1" i="0" u="none" baseline="0" noProof="1">
                <a:solidFill>
                  <a:schemeClr val="tx1"/>
                </a:solidFill>
                <a:latin typeface="+mn-lt"/>
                <a:cs typeface="Arial" panose="020B0604020202020204" pitchFamily="34" charset="0"/>
              </a:rPr>
              <a:t>Hulpmiddelen voor tekenen / Opmaak</a:t>
            </a:r>
            <a:r>
              <a:rPr lang="nl-NL" sz="788" b="0" i="0" u="none" baseline="0" noProof="1">
                <a:solidFill>
                  <a:schemeClr val="tx1"/>
                </a:solidFill>
                <a:latin typeface="+mn-lt"/>
                <a:cs typeface="Arial" panose="020B0604020202020204" pitchFamily="34" charset="0"/>
              </a:rPr>
              <a:t>: klik op </a:t>
            </a:r>
            <a:r>
              <a:rPr lang="nl-NL" sz="788" b="1" i="0" u="none" baseline="0" noProof="1">
                <a:solidFill>
                  <a:schemeClr val="tx1"/>
                </a:solidFill>
                <a:latin typeface="+mn-lt"/>
                <a:cs typeface="Arial" panose="020B0604020202020204" pitchFamily="34" charset="0"/>
              </a:rPr>
              <a:t>Bijsnijden</a:t>
            </a:r>
            <a:r>
              <a:rPr lang="nl-NL" sz="788" b="0" i="0" u="none" baseline="0" noProof="1">
                <a:solidFill>
                  <a:schemeClr val="tx1"/>
                </a:solidFill>
                <a:latin typeface="+mn-lt"/>
                <a:cs typeface="Arial" panose="020B0604020202020204" pitchFamily="34" charset="0"/>
              </a:rPr>
              <a:t>.</a:t>
            </a:r>
          </a:p>
          <a:p>
            <a:pPr marL="150524" indent="-150524">
              <a:lnSpc>
                <a:spcPct val="100000"/>
              </a:lnSpc>
              <a:buFont typeface="Arial" panose="020B0604020202020204" pitchFamily="34" charset="0"/>
              <a:buChar char="•"/>
            </a:pPr>
            <a:r>
              <a:rPr lang="nl-NL" sz="788"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150524" indent="-150524">
              <a:lnSpc>
                <a:spcPct val="100000"/>
              </a:lnSpc>
              <a:buFont typeface="Arial" panose="020B0604020202020204" pitchFamily="34" charset="0"/>
              <a:buChar char="•"/>
            </a:pPr>
            <a:r>
              <a:rPr lang="nl-NL" sz="788"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3" y="0"/>
            <a:ext cx="2031009" cy="1940018"/>
          </a:xfrm>
          <a:prstGeom prst="rect">
            <a:avLst/>
          </a:prstGeom>
          <a:noFill/>
        </p:spPr>
        <p:txBody>
          <a:bodyPr wrap="square" lIns="0" tIns="0" rIns="0" bIns="0" rtlCol="0">
            <a:spAutoFit/>
          </a:bodyPr>
          <a:lstStyle/>
          <a:p>
            <a:pPr>
              <a:lnSpc>
                <a:spcPct val="100000"/>
              </a:lnSpc>
            </a:pPr>
            <a:r>
              <a:rPr lang="nl-NL" sz="788"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788"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150524" indent="-150524">
              <a:lnSpc>
                <a:spcPct val="100000"/>
              </a:lnSpc>
              <a:buFont typeface="Arial" panose="020B0604020202020204" pitchFamily="34" charset="0"/>
              <a:buChar char="•"/>
            </a:pPr>
            <a:r>
              <a:rPr lang="nl-NL" sz="788" b="0" i="0" u="none" baseline="0" noProof="1">
                <a:solidFill>
                  <a:schemeClr val="tx1"/>
                </a:solidFill>
                <a:latin typeface="+mn-lt"/>
                <a:cs typeface="Arial" panose="020B0604020202020204" pitchFamily="34" charset="0"/>
              </a:rPr>
              <a:t>Op tab </a:t>
            </a:r>
            <a:r>
              <a:rPr lang="nl-NL" sz="788" b="1" i="0" u="none" baseline="0" noProof="1">
                <a:solidFill>
                  <a:schemeClr val="tx1"/>
                </a:solidFill>
                <a:latin typeface="+mn-lt"/>
                <a:cs typeface="Arial" panose="020B0604020202020204" pitchFamily="34" charset="0"/>
              </a:rPr>
              <a:t>Start</a:t>
            </a:r>
            <a:r>
              <a:rPr lang="nl-NL" sz="788" b="0" i="0" u="none" baseline="0" noProof="1">
                <a:solidFill>
                  <a:schemeClr val="tx1"/>
                </a:solidFill>
                <a:latin typeface="+mn-lt"/>
                <a:cs typeface="Arial" panose="020B0604020202020204" pitchFamily="34" charset="0"/>
              </a:rPr>
              <a:t>:</a:t>
            </a:r>
            <a:r>
              <a:rPr lang="nl-NL" sz="788" b="1" i="0" u="none" baseline="0" noProof="1">
                <a:solidFill>
                  <a:schemeClr val="tx1"/>
                </a:solidFill>
                <a:latin typeface="+mn-lt"/>
                <a:cs typeface="Arial" panose="020B0604020202020204" pitchFamily="34" charset="0"/>
              </a:rPr>
              <a:t> </a:t>
            </a:r>
            <a:r>
              <a:rPr lang="nl-NL" sz="788" b="0" i="0" u="none" baseline="0" noProof="1">
                <a:solidFill>
                  <a:schemeClr val="tx1"/>
                </a:solidFill>
                <a:latin typeface="+mn-lt"/>
                <a:cs typeface="Arial" panose="020B0604020202020204" pitchFamily="34" charset="0"/>
              </a:rPr>
              <a:t>klik op </a:t>
            </a:r>
            <a:r>
              <a:rPr lang="nl-NL" sz="788" b="1" i="0" u="none" baseline="0" noProof="1">
                <a:solidFill>
                  <a:schemeClr val="tx1"/>
                </a:solidFill>
                <a:latin typeface="+mn-lt"/>
                <a:cs typeface="Arial" panose="020B0604020202020204" pitchFamily="34" charset="0"/>
              </a:rPr>
              <a:t>Opnieuw instellen</a:t>
            </a:r>
            <a:r>
              <a:rPr lang="nl-NL" sz="788"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788"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788"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802798"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788" b="0" i="0" u="none" baseline="0" noProof="1">
                <a:solidFill>
                  <a:schemeClr val="tx1"/>
                </a:solidFill>
                <a:latin typeface="+mn-lt"/>
                <a:cs typeface="Arial" panose="020B0604020202020204" pitchFamily="34" charset="0"/>
              </a:rPr>
              <a:t>Je kunt dit voorkomen door de bijsnijdingen eerst te verwijderen: </a:t>
            </a:r>
          </a:p>
          <a:p>
            <a:pPr marL="150524" marR="0" lvl="0" indent="-150524" algn="l" defTabSz="80279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788" b="0" i="0" u="none" baseline="0" noProof="1">
                <a:solidFill>
                  <a:schemeClr val="tx1"/>
                </a:solidFill>
                <a:latin typeface="+mn-lt"/>
                <a:cs typeface="Arial" panose="020B0604020202020204" pitchFamily="34" charset="0"/>
              </a:rPr>
              <a:t>Selecteer de foto. </a:t>
            </a:r>
          </a:p>
          <a:p>
            <a:pPr marL="150524" marR="0" lvl="0" indent="-150524" algn="l" defTabSz="80279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788" b="0" i="0" u="none" baseline="0" noProof="1">
                <a:solidFill>
                  <a:schemeClr val="tx1"/>
                </a:solidFill>
                <a:latin typeface="+mn-lt"/>
                <a:cs typeface="Arial" panose="020B0604020202020204" pitchFamily="34" charset="0"/>
              </a:rPr>
              <a:t>Op tab </a:t>
            </a:r>
            <a:r>
              <a:rPr lang="nl-NL" sz="788" b="1" i="0" u="none" baseline="0" noProof="1">
                <a:solidFill>
                  <a:schemeClr val="tx1"/>
                </a:solidFill>
                <a:latin typeface="+mn-lt"/>
                <a:cs typeface="Arial" panose="020B0604020202020204" pitchFamily="34" charset="0"/>
              </a:rPr>
              <a:t>Hulpmiddelen voor tekenen / Opmaak</a:t>
            </a:r>
            <a:r>
              <a:rPr lang="nl-NL" sz="788" b="0" i="0" u="none" baseline="0" noProof="1">
                <a:solidFill>
                  <a:schemeClr val="tx1"/>
                </a:solidFill>
                <a:latin typeface="+mn-lt"/>
                <a:cs typeface="Arial" panose="020B0604020202020204" pitchFamily="34" charset="0"/>
              </a:rPr>
              <a:t>: klik op </a:t>
            </a:r>
            <a:r>
              <a:rPr lang="nl-NL" sz="788" b="1" i="0" u="none" baseline="0" noProof="1">
                <a:solidFill>
                  <a:schemeClr val="tx1"/>
                </a:solidFill>
                <a:latin typeface="+mn-lt"/>
                <a:cs typeface="Arial" panose="020B0604020202020204" pitchFamily="34" charset="0"/>
              </a:rPr>
              <a:t>Afbeeldingen comprimeren</a:t>
            </a:r>
            <a:r>
              <a:rPr lang="nl-NL" sz="788" b="0" i="0" u="none" baseline="0" noProof="1">
                <a:solidFill>
                  <a:schemeClr val="tx1"/>
                </a:solidFill>
                <a:latin typeface="+mn-lt"/>
                <a:cs typeface="Arial" panose="020B0604020202020204" pitchFamily="34" charset="0"/>
              </a:rPr>
              <a:t> en selecteer </a:t>
            </a:r>
            <a:r>
              <a:rPr lang="nl-NL" sz="788" b="1" i="0" u="none" baseline="0" noProof="1">
                <a:solidFill>
                  <a:schemeClr val="tx1"/>
                </a:solidFill>
                <a:latin typeface="+mn-lt"/>
                <a:cs typeface="Arial" panose="020B0604020202020204" pitchFamily="34" charset="0"/>
              </a:rPr>
              <a:t>Bijgesneden gebieden van afbeeldingen verwijderen</a:t>
            </a:r>
            <a:r>
              <a:rPr lang="nl-NL" sz="788"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07029A24-C4D9-4030-9EB9-B0AC9C928DD2}"/>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AA8F4D99-C6D1-4E3C-BCE8-1443EF8F17CE}"/>
                </a:ext>
              </a:extLst>
            </p:cNvPr>
            <p:cNvSpPr txBox="1"/>
            <p:nvPr userDrawn="1"/>
          </p:nvSpPr>
          <p:spPr>
            <a:xfrm>
              <a:off x="-2172832" y="1897500"/>
              <a:ext cx="2046443" cy="1384995"/>
            </a:xfrm>
            <a:prstGeom prst="rect">
              <a:avLst/>
            </a:prstGeom>
            <a:noFill/>
          </p:spPr>
          <p:txBody>
            <a:bodyPr wrap="square" lIns="0" tIns="0" rIns="0" bIns="0" rtlCol="0">
              <a:spAutoFit/>
            </a:bodyPr>
            <a:lstStyle/>
            <a:p>
              <a:pPr>
                <a:lnSpc>
                  <a:spcPct val="100000"/>
                </a:lnSpc>
              </a:pPr>
              <a:r>
                <a:rPr lang="nl-NL" sz="750" b="1" baseline="0" noProof="1">
                  <a:solidFill>
                    <a:schemeClr val="accent2"/>
                  </a:solidFill>
                  <a:latin typeface="+mn-lt"/>
                  <a:cs typeface="Arial" panose="020B0604020202020204" pitchFamily="34" charset="0"/>
                </a:rPr>
                <a:t>Nieuwe dia</a:t>
              </a:r>
              <a:endParaRPr lang="nl-NL" sz="750" baseline="0" noProof="1">
                <a:solidFill>
                  <a:schemeClr val="accent2"/>
                </a:solidFill>
                <a:latin typeface="+mn-lt"/>
                <a:cs typeface="Arial" panose="020B0604020202020204" pitchFamily="34" charset="0"/>
              </a:endParaRPr>
            </a:p>
            <a:p>
              <a:pPr>
                <a:lnSpc>
                  <a:spcPct val="100000"/>
                </a:lnSpc>
              </a:pPr>
              <a:r>
                <a:rPr lang="nl-NL" sz="750" baseline="0" noProof="1">
                  <a:solidFill>
                    <a:schemeClr val="tx1"/>
                  </a:solidFill>
                  <a:latin typeface="+mn-lt"/>
                  <a:cs typeface="Arial" panose="020B0604020202020204" pitchFamily="34" charset="0"/>
                </a:rPr>
                <a:t>Klik op de </a:t>
              </a:r>
              <a:r>
                <a:rPr lang="nl-NL" sz="750" b="1" baseline="0" noProof="1">
                  <a:solidFill>
                    <a:schemeClr val="tx1"/>
                  </a:solidFill>
                  <a:latin typeface="+mn-lt"/>
                  <a:cs typeface="Arial" panose="020B0604020202020204" pitchFamily="34" charset="0"/>
                </a:rPr>
                <a:t>Start</a:t>
              </a:r>
              <a:r>
                <a:rPr lang="nl-NL" sz="750" baseline="0" noProof="1">
                  <a:solidFill>
                    <a:schemeClr val="tx1"/>
                  </a:solidFill>
                  <a:latin typeface="+mn-lt"/>
                  <a:cs typeface="Arial" panose="020B0604020202020204" pitchFamily="34" charset="0"/>
                </a:rPr>
                <a:t>-tab </a:t>
              </a:r>
              <a:r>
                <a:rPr lang="nl-NL" sz="750" u="sng" baseline="0" noProof="1">
                  <a:solidFill>
                    <a:schemeClr val="tx1"/>
                  </a:solidFill>
                  <a:latin typeface="+mn-lt"/>
                  <a:cs typeface="Arial" panose="020B0604020202020204" pitchFamily="34" charset="0"/>
                </a:rPr>
                <a:t>op het tekstje onder </a:t>
              </a:r>
              <a:r>
                <a:rPr lang="nl-NL" sz="750" baseline="0" noProof="1">
                  <a:solidFill>
                    <a:schemeClr val="tx1"/>
                  </a:solidFill>
                  <a:latin typeface="+mn-lt"/>
                  <a:cs typeface="Arial" panose="020B0604020202020204" pitchFamily="34" charset="0"/>
                </a:rPr>
                <a:t>het pictogram </a:t>
              </a:r>
              <a:r>
                <a:rPr lang="nl-NL" sz="750" b="1" baseline="0" noProof="1">
                  <a:solidFill>
                    <a:schemeClr val="tx1"/>
                  </a:solidFill>
                  <a:latin typeface="+mn-lt"/>
                  <a:cs typeface="Arial" panose="020B0604020202020204" pitchFamily="34" charset="0"/>
                </a:rPr>
                <a:t>Nieuwe dia</a:t>
              </a:r>
              <a:r>
                <a:rPr lang="nl-NL" sz="750" baseline="0" noProof="1">
                  <a:solidFill>
                    <a:schemeClr val="tx1"/>
                  </a:solidFill>
                  <a:latin typeface="+mn-lt"/>
                  <a:cs typeface="Arial" panose="020B0604020202020204" pitchFamily="34" charset="0"/>
                </a:rPr>
                <a:t>:</a:t>
              </a: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endParaRPr lang="nl-NL" sz="750" b="1" baseline="0" noProof="1">
                <a:solidFill>
                  <a:schemeClr val="tx1"/>
                </a:solidFill>
                <a:latin typeface="+mn-lt"/>
                <a:cs typeface="Arial" panose="020B0604020202020204" pitchFamily="34" charset="0"/>
              </a:endParaRPr>
            </a:p>
            <a:p>
              <a:pPr>
                <a:lnSpc>
                  <a:spcPct val="100000"/>
                </a:lnSpc>
              </a:pPr>
              <a:r>
                <a:rPr lang="nl-NL" sz="750" b="1" baseline="0" noProof="1">
                  <a:solidFill>
                    <a:schemeClr val="accent2"/>
                  </a:solidFill>
                  <a:latin typeface="+mn-lt"/>
                  <a:cs typeface="Arial" panose="020B0604020202020204" pitchFamily="34" charset="0"/>
                </a:rPr>
                <a:t>Andere indeling voor huidige dia</a:t>
              </a:r>
            </a:p>
            <a:p>
              <a:pPr>
                <a:lnSpc>
                  <a:spcPct val="100000"/>
                </a:lnSpc>
              </a:pPr>
              <a:r>
                <a:rPr lang="nl-NL" sz="750" b="0" baseline="0" noProof="1">
                  <a:solidFill>
                    <a:schemeClr val="tx1"/>
                  </a:solidFill>
                  <a:latin typeface="+mn-lt"/>
                  <a:cs typeface="Arial" panose="020B0604020202020204" pitchFamily="34" charset="0"/>
                </a:rPr>
                <a:t>Klik op de </a:t>
              </a:r>
              <a:r>
                <a:rPr lang="nl-NL" sz="750" b="1" baseline="0" noProof="1">
                  <a:solidFill>
                    <a:schemeClr val="tx1"/>
                  </a:solidFill>
                  <a:latin typeface="+mn-lt"/>
                  <a:cs typeface="Arial" panose="020B0604020202020204" pitchFamily="34" charset="0"/>
                </a:rPr>
                <a:t>Start</a:t>
              </a:r>
              <a:r>
                <a:rPr lang="nl-NL" sz="75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0430BE02-109A-4EEF-86E9-08F08B9A5B00}"/>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B1B51437-2FDF-40FC-9165-6D7A436D1791}"/>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7C6A46C7-C03B-4B7E-862B-524979AF0D28}"/>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EF5C04AE-D2D7-4820-9ADC-EFACB74857C0}"/>
              </a:ext>
            </a:extLst>
          </p:cNvPr>
          <p:cNvSpPr txBox="1"/>
          <p:nvPr userDrawn="1"/>
        </p:nvSpPr>
        <p:spPr>
          <a:xfrm>
            <a:off x="-2172832" y="2500248"/>
            <a:ext cx="2141781" cy="2885405"/>
          </a:xfrm>
          <a:prstGeom prst="rect">
            <a:avLst/>
          </a:prstGeom>
          <a:noFill/>
        </p:spPr>
        <p:txBody>
          <a:bodyPr wrap="square" lIns="0" tIns="0" rIns="0" bIns="0" rtlCol="0">
            <a:spAutoFit/>
          </a:bodyPr>
          <a:lstStyle/>
          <a:p>
            <a:pPr>
              <a:lnSpc>
                <a:spcPct val="100000"/>
              </a:lnSpc>
            </a:pPr>
            <a:r>
              <a:rPr lang="nl-NL" sz="750" b="1" baseline="0" noProof="1">
                <a:solidFill>
                  <a:schemeClr val="accent2"/>
                </a:solidFill>
                <a:latin typeface="+mn-lt"/>
                <a:cs typeface="Arial" panose="020B0604020202020204" pitchFamily="34" charset="0"/>
              </a:rPr>
              <a:t>Licht of donker</a:t>
            </a:r>
          </a:p>
          <a:p>
            <a:pPr>
              <a:lnSpc>
                <a:spcPct val="100000"/>
              </a:lnSpc>
            </a:pPr>
            <a:r>
              <a:rPr lang="nl-NL" sz="75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750" b="0" baseline="0" noProof="1">
              <a:solidFill>
                <a:schemeClr val="tx1"/>
              </a:solidFill>
              <a:latin typeface="+mn-lt"/>
              <a:cs typeface="Arial" panose="020B0604020202020204" pitchFamily="34" charset="0"/>
            </a:endParaRPr>
          </a:p>
          <a:p>
            <a:pPr>
              <a:lnSpc>
                <a:spcPct val="100000"/>
              </a:lnSpc>
            </a:pPr>
            <a:r>
              <a:rPr lang="nl-NL" sz="75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28588" indent="-128588">
              <a:lnSpc>
                <a:spcPct val="100000"/>
              </a:lnSpc>
              <a:buFont typeface="Arial" panose="020B0604020202020204" pitchFamily="34" charset="0"/>
              <a:buChar char="•"/>
            </a:pPr>
            <a:r>
              <a:rPr lang="nl-NL" sz="750" b="0" baseline="0" noProof="1">
                <a:solidFill>
                  <a:schemeClr val="tx1"/>
                </a:solidFill>
                <a:latin typeface="+mn-lt"/>
                <a:cs typeface="Arial" panose="020B0604020202020204" pitchFamily="34" charset="0"/>
              </a:rPr>
              <a:t>Klik op tab </a:t>
            </a:r>
            <a:r>
              <a:rPr lang="nl-NL" sz="750" b="1" baseline="0" noProof="1">
                <a:solidFill>
                  <a:schemeClr val="tx1"/>
                </a:solidFill>
                <a:latin typeface="+mn-lt"/>
                <a:cs typeface="Arial" panose="020B0604020202020204" pitchFamily="34" charset="0"/>
              </a:rPr>
              <a:t>Ontwerpen</a:t>
            </a:r>
          </a:p>
          <a:p>
            <a:pPr marL="128588" indent="-128588">
              <a:lnSpc>
                <a:spcPct val="100000"/>
              </a:lnSpc>
              <a:buFont typeface="Arial" panose="020B0604020202020204" pitchFamily="34" charset="0"/>
              <a:buChar char="•"/>
            </a:pPr>
            <a:r>
              <a:rPr lang="nl-NL" sz="750" b="0" baseline="0" noProof="1">
                <a:solidFill>
                  <a:schemeClr val="tx1"/>
                </a:solidFill>
                <a:latin typeface="+mn-lt"/>
                <a:cs typeface="Arial" panose="020B0604020202020204" pitchFamily="34" charset="0"/>
              </a:rPr>
              <a:t>Uiterst links staan de twee ontwerpen van InfoSupport:</a:t>
            </a:r>
          </a:p>
          <a:p>
            <a:pPr marL="128588" indent="-128588">
              <a:lnSpc>
                <a:spcPct val="100000"/>
              </a:lnSpc>
              <a:buFont typeface="Arial" panose="020B0604020202020204" pitchFamily="34" charset="0"/>
              <a:buChar char="•"/>
            </a:pPr>
            <a:endParaRPr lang="nl-NL" sz="750" b="0" baseline="0" noProof="1">
              <a:solidFill>
                <a:schemeClr val="tx1"/>
              </a:solidFill>
              <a:latin typeface="+mn-lt"/>
              <a:cs typeface="Arial" panose="020B0604020202020204" pitchFamily="34" charset="0"/>
            </a:endParaRPr>
          </a:p>
          <a:p>
            <a:pPr marL="128588" indent="-128588">
              <a:lnSpc>
                <a:spcPct val="100000"/>
              </a:lnSpc>
              <a:buFont typeface="Arial" panose="020B0604020202020204" pitchFamily="34" charset="0"/>
              <a:buChar char="•"/>
            </a:pPr>
            <a:endParaRPr lang="nl-NL" sz="750" b="0" baseline="0" noProof="1">
              <a:solidFill>
                <a:schemeClr val="tx1"/>
              </a:solidFill>
              <a:latin typeface="+mn-lt"/>
              <a:cs typeface="Arial" panose="020B0604020202020204" pitchFamily="34" charset="0"/>
            </a:endParaRPr>
          </a:p>
          <a:p>
            <a:pPr marL="128588" indent="-128588">
              <a:lnSpc>
                <a:spcPct val="100000"/>
              </a:lnSpc>
              <a:buFont typeface="Arial" panose="020B0604020202020204" pitchFamily="34" charset="0"/>
              <a:buChar char="•"/>
            </a:pPr>
            <a:endParaRPr lang="nl-NL" sz="750" b="0" baseline="0" noProof="1">
              <a:solidFill>
                <a:schemeClr val="tx1"/>
              </a:solidFill>
              <a:latin typeface="+mn-lt"/>
              <a:cs typeface="Arial" panose="020B0604020202020204" pitchFamily="34" charset="0"/>
            </a:endParaRPr>
          </a:p>
          <a:p>
            <a:pPr marL="128588" indent="-128588">
              <a:lnSpc>
                <a:spcPct val="100000"/>
              </a:lnSpc>
              <a:buFont typeface="Arial" panose="020B0604020202020204" pitchFamily="34" charset="0"/>
              <a:buChar char="•"/>
            </a:pPr>
            <a:endParaRPr lang="nl-NL" sz="750" b="0" baseline="0" noProof="1">
              <a:solidFill>
                <a:schemeClr val="tx1"/>
              </a:solidFill>
              <a:latin typeface="+mn-lt"/>
              <a:cs typeface="Arial" panose="020B0604020202020204" pitchFamily="34" charset="0"/>
            </a:endParaRPr>
          </a:p>
          <a:p>
            <a:pPr marL="128588" indent="-128588">
              <a:lnSpc>
                <a:spcPct val="100000"/>
              </a:lnSpc>
              <a:buFont typeface="Arial" panose="020B0604020202020204" pitchFamily="34" charset="0"/>
              <a:buChar char="•"/>
            </a:pPr>
            <a:endParaRPr lang="nl-NL" sz="750" b="0" baseline="0" noProof="1">
              <a:solidFill>
                <a:schemeClr val="tx1"/>
              </a:solidFill>
              <a:latin typeface="+mn-lt"/>
              <a:cs typeface="Arial" panose="020B0604020202020204" pitchFamily="34" charset="0"/>
            </a:endParaRPr>
          </a:p>
          <a:p>
            <a:pPr marL="128588" indent="-128588">
              <a:lnSpc>
                <a:spcPct val="100000"/>
              </a:lnSpc>
              <a:buFont typeface="Arial" panose="020B0604020202020204" pitchFamily="34" charset="0"/>
              <a:buChar char="•"/>
            </a:pPr>
            <a:endParaRPr lang="nl-NL" sz="750" b="0" baseline="0" noProof="1">
              <a:solidFill>
                <a:schemeClr val="tx1"/>
              </a:solidFill>
              <a:latin typeface="+mn-lt"/>
              <a:cs typeface="Arial" panose="020B0604020202020204" pitchFamily="34" charset="0"/>
            </a:endParaRPr>
          </a:p>
          <a:p>
            <a:pPr marL="128588" indent="-128588">
              <a:lnSpc>
                <a:spcPct val="100000"/>
              </a:lnSpc>
              <a:buFont typeface="Arial" panose="020B0604020202020204" pitchFamily="34" charset="0"/>
              <a:buChar char="•"/>
            </a:pPr>
            <a:endParaRPr lang="nl-NL" sz="750" b="0" baseline="0" noProof="1">
              <a:solidFill>
                <a:schemeClr val="tx1"/>
              </a:solidFill>
              <a:latin typeface="+mn-lt"/>
              <a:cs typeface="Arial" panose="020B0604020202020204" pitchFamily="34" charset="0"/>
            </a:endParaRPr>
          </a:p>
          <a:p>
            <a:pPr marL="128588" indent="-128588">
              <a:lnSpc>
                <a:spcPct val="100000"/>
              </a:lnSpc>
              <a:buFont typeface="Arial" panose="020B0604020202020204" pitchFamily="34" charset="0"/>
              <a:buChar char="•"/>
            </a:pPr>
            <a:endParaRPr lang="nl-NL" sz="750" b="0" baseline="0" noProof="1">
              <a:solidFill>
                <a:schemeClr val="tx1"/>
              </a:solidFill>
              <a:latin typeface="+mn-lt"/>
              <a:cs typeface="Arial" panose="020B0604020202020204" pitchFamily="34" charset="0"/>
            </a:endParaRPr>
          </a:p>
          <a:p>
            <a:pPr marL="128588" indent="-128588">
              <a:lnSpc>
                <a:spcPct val="100000"/>
              </a:lnSpc>
              <a:buFont typeface="Arial" panose="020B0604020202020204" pitchFamily="34" charset="0"/>
              <a:buChar char="•"/>
            </a:pPr>
            <a:r>
              <a:rPr lang="nl-NL" sz="750" b="0" baseline="0" noProof="1">
                <a:solidFill>
                  <a:schemeClr val="tx1"/>
                </a:solidFill>
                <a:latin typeface="+mn-lt"/>
                <a:cs typeface="Arial" panose="020B0604020202020204" pitchFamily="34" charset="0"/>
              </a:rPr>
              <a:t>Klik op het gewenste ontwerp.</a:t>
            </a:r>
          </a:p>
          <a:p>
            <a:pPr marL="128588" indent="-128588">
              <a:lnSpc>
                <a:spcPct val="100000"/>
              </a:lnSpc>
              <a:buFont typeface="Arial" panose="020B0604020202020204" pitchFamily="34" charset="0"/>
              <a:buChar char="•"/>
            </a:pPr>
            <a:r>
              <a:rPr lang="nl-NL" sz="75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75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750" b="0" i="1" baseline="0" noProof="1">
                <a:solidFill>
                  <a:schemeClr val="tx1"/>
                </a:solidFill>
                <a:latin typeface="+mn-lt"/>
                <a:cs typeface="Arial" panose="020B0604020202020204" pitchFamily="34" charset="0"/>
              </a:rPr>
              <a:t>Let op: eventueel handmatig opgemaakte dia’s worden </a:t>
            </a:r>
            <a:r>
              <a:rPr lang="nl-NL" sz="750" b="0" i="1" u="sng" baseline="0" noProof="1">
                <a:solidFill>
                  <a:schemeClr val="tx1"/>
                </a:solidFill>
                <a:latin typeface="+mn-lt"/>
                <a:cs typeface="Arial" panose="020B0604020202020204" pitchFamily="34" charset="0"/>
              </a:rPr>
              <a:t>niet</a:t>
            </a:r>
            <a:r>
              <a:rPr lang="nl-NL" sz="75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E2D0D723-0A3F-4B3F-9DCA-59A99E05F2D5}"/>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16205939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solidFill>
                  <a:srgbClr val="5F5F5F"/>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3525">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3" y="3201793"/>
            <a:ext cx="2031009" cy="1940018"/>
          </a:xfrm>
          <a:prstGeom prst="rect">
            <a:avLst/>
          </a:prstGeom>
          <a:noFill/>
        </p:spPr>
        <p:txBody>
          <a:bodyPr wrap="square" lIns="0" tIns="0" rIns="0" bIns="0" rtlCol="0">
            <a:spAutoFit/>
          </a:bodyPr>
          <a:lstStyle/>
          <a:p>
            <a:pPr>
              <a:lnSpc>
                <a:spcPct val="100000"/>
              </a:lnSpc>
            </a:pPr>
            <a:r>
              <a:rPr lang="nl-NL" sz="788" b="1" baseline="0" noProof="1">
                <a:solidFill>
                  <a:schemeClr val="tx2"/>
                </a:solidFill>
                <a:latin typeface="+mn-lt"/>
                <a:cs typeface="Arial" panose="020B0604020202020204" pitchFamily="34" charset="0"/>
              </a:rPr>
              <a:t>Foto instellen</a:t>
            </a:r>
          </a:p>
          <a:p>
            <a:pPr>
              <a:lnSpc>
                <a:spcPct val="100000"/>
              </a:lnSpc>
            </a:pPr>
            <a:r>
              <a:rPr lang="nl-NL" sz="788"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788" baseline="0" noProof="1">
              <a:solidFill>
                <a:schemeClr val="tx1"/>
              </a:solidFill>
              <a:latin typeface="+mn-lt"/>
              <a:cs typeface="Arial" panose="020B0604020202020204" pitchFamily="34" charset="0"/>
            </a:endParaRPr>
          </a:p>
          <a:p>
            <a:pPr>
              <a:lnSpc>
                <a:spcPct val="100000"/>
              </a:lnSpc>
            </a:pPr>
            <a:r>
              <a:rPr lang="nl-NL" sz="788" b="0" i="0" u="none" baseline="0" noProof="1">
                <a:solidFill>
                  <a:schemeClr val="tx1"/>
                </a:solidFill>
                <a:latin typeface="+mn-lt"/>
                <a:cs typeface="Arial" panose="020B0604020202020204" pitchFamily="34" charset="0"/>
              </a:rPr>
              <a:t>Als je een ander gedeelte van de foto wilt zien, gebruik je de functie ‘bijsnijden’:</a:t>
            </a:r>
          </a:p>
          <a:p>
            <a:pPr marL="150524" indent="-150524">
              <a:lnSpc>
                <a:spcPct val="100000"/>
              </a:lnSpc>
              <a:buFont typeface="Arial" panose="020B0604020202020204" pitchFamily="34" charset="0"/>
              <a:buChar char="•"/>
            </a:pPr>
            <a:r>
              <a:rPr lang="nl-NL" sz="788" b="0" i="0" u="none" baseline="0" noProof="1">
                <a:solidFill>
                  <a:schemeClr val="tx1"/>
                </a:solidFill>
                <a:latin typeface="+mn-lt"/>
                <a:cs typeface="Arial" panose="020B0604020202020204" pitchFamily="34" charset="0"/>
              </a:rPr>
              <a:t>Selecteer de foto op de dia; het kader wordt vierkant weergegeven</a:t>
            </a:r>
          </a:p>
          <a:p>
            <a:pPr marL="150524" indent="-150524">
              <a:lnSpc>
                <a:spcPct val="100000"/>
              </a:lnSpc>
              <a:buFont typeface="Arial" panose="020B0604020202020204" pitchFamily="34" charset="0"/>
              <a:buChar char="•"/>
            </a:pPr>
            <a:r>
              <a:rPr lang="nl-NL" sz="788" b="0" i="0" u="none" baseline="0" noProof="1">
                <a:solidFill>
                  <a:schemeClr val="tx1"/>
                </a:solidFill>
                <a:latin typeface="+mn-lt"/>
                <a:cs typeface="Arial" panose="020B0604020202020204" pitchFamily="34" charset="0"/>
              </a:rPr>
              <a:t>Op tab </a:t>
            </a:r>
            <a:r>
              <a:rPr lang="nl-NL" sz="788" b="1" i="0" u="none" baseline="0" noProof="1">
                <a:solidFill>
                  <a:schemeClr val="tx1"/>
                </a:solidFill>
                <a:latin typeface="+mn-lt"/>
                <a:cs typeface="Arial" panose="020B0604020202020204" pitchFamily="34" charset="0"/>
              </a:rPr>
              <a:t>Hulpmiddelen voor tekenen / Opmaak</a:t>
            </a:r>
            <a:r>
              <a:rPr lang="nl-NL" sz="788" b="0" i="0" u="none" baseline="0" noProof="1">
                <a:solidFill>
                  <a:schemeClr val="tx1"/>
                </a:solidFill>
                <a:latin typeface="+mn-lt"/>
                <a:cs typeface="Arial" panose="020B0604020202020204" pitchFamily="34" charset="0"/>
              </a:rPr>
              <a:t>: klik op </a:t>
            </a:r>
            <a:r>
              <a:rPr lang="nl-NL" sz="788" b="1" i="0" u="none" baseline="0" noProof="1">
                <a:solidFill>
                  <a:schemeClr val="tx1"/>
                </a:solidFill>
                <a:latin typeface="+mn-lt"/>
                <a:cs typeface="Arial" panose="020B0604020202020204" pitchFamily="34" charset="0"/>
              </a:rPr>
              <a:t>Bijsnijden</a:t>
            </a:r>
            <a:r>
              <a:rPr lang="nl-NL" sz="788" b="0" i="0" u="none" baseline="0" noProof="1">
                <a:solidFill>
                  <a:schemeClr val="tx1"/>
                </a:solidFill>
                <a:latin typeface="+mn-lt"/>
                <a:cs typeface="Arial" panose="020B0604020202020204" pitchFamily="34" charset="0"/>
              </a:rPr>
              <a:t>.</a:t>
            </a:r>
          </a:p>
          <a:p>
            <a:pPr marL="150524" indent="-150524">
              <a:lnSpc>
                <a:spcPct val="100000"/>
              </a:lnSpc>
              <a:buFont typeface="Arial" panose="020B0604020202020204" pitchFamily="34" charset="0"/>
              <a:buChar char="•"/>
            </a:pPr>
            <a:r>
              <a:rPr lang="nl-NL" sz="788"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150524" indent="-150524">
              <a:lnSpc>
                <a:spcPct val="100000"/>
              </a:lnSpc>
              <a:buFont typeface="Arial" panose="020B0604020202020204" pitchFamily="34" charset="0"/>
              <a:buChar char="•"/>
            </a:pPr>
            <a:r>
              <a:rPr lang="nl-NL" sz="788"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3" y="0"/>
            <a:ext cx="2031009" cy="1940018"/>
          </a:xfrm>
          <a:prstGeom prst="rect">
            <a:avLst/>
          </a:prstGeom>
          <a:noFill/>
        </p:spPr>
        <p:txBody>
          <a:bodyPr wrap="square" lIns="0" tIns="0" rIns="0" bIns="0" rtlCol="0">
            <a:spAutoFit/>
          </a:bodyPr>
          <a:lstStyle/>
          <a:p>
            <a:pPr>
              <a:lnSpc>
                <a:spcPct val="100000"/>
              </a:lnSpc>
            </a:pPr>
            <a:r>
              <a:rPr lang="nl-NL" sz="788"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788"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150524" indent="-150524">
              <a:lnSpc>
                <a:spcPct val="100000"/>
              </a:lnSpc>
              <a:buFont typeface="Arial" panose="020B0604020202020204" pitchFamily="34" charset="0"/>
              <a:buChar char="•"/>
            </a:pPr>
            <a:r>
              <a:rPr lang="nl-NL" sz="788" b="0" i="0" u="none" baseline="0" noProof="1">
                <a:solidFill>
                  <a:schemeClr val="tx1"/>
                </a:solidFill>
                <a:latin typeface="+mn-lt"/>
                <a:cs typeface="Arial" panose="020B0604020202020204" pitchFamily="34" charset="0"/>
              </a:rPr>
              <a:t>Op tab </a:t>
            </a:r>
            <a:r>
              <a:rPr lang="nl-NL" sz="788" b="1" i="0" u="none" baseline="0" noProof="1">
                <a:solidFill>
                  <a:schemeClr val="tx1"/>
                </a:solidFill>
                <a:latin typeface="+mn-lt"/>
                <a:cs typeface="Arial" panose="020B0604020202020204" pitchFamily="34" charset="0"/>
              </a:rPr>
              <a:t>Start</a:t>
            </a:r>
            <a:r>
              <a:rPr lang="nl-NL" sz="788" b="0" i="0" u="none" baseline="0" noProof="1">
                <a:solidFill>
                  <a:schemeClr val="tx1"/>
                </a:solidFill>
                <a:latin typeface="+mn-lt"/>
                <a:cs typeface="Arial" panose="020B0604020202020204" pitchFamily="34" charset="0"/>
              </a:rPr>
              <a:t>:</a:t>
            </a:r>
            <a:r>
              <a:rPr lang="nl-NL" sz="788" b="1" i="0" u="none" baseline="0" noProof="1">
                <a:solidFill>
                  <a:schemeClr val="tx1"/>
                </a:solidFill>
                <a:latin typeface="+mn-lt"/>
                <a:cs typeface="Arial" panose="020B0604020202020204" pitchFamily="34" charset="0"/>
              </a:rPr>
              <a:t> </a:t>
            </a:r>
            <a:r>
              <a:rPr lang="nl-NL" sz="788" b="0" i="0" u="none" baseline="0" noProof="1">
                <a:solidFill>
                  <a:schemeClr val="tx1"/>
                </a:solidFill>
                <a:latin typeface="+mn-lt"/>
                <a:cs typeface="Arial" panose="020B0604020202020204" pitchFamily="34" charset="0"/>
              </a:rPr>
              <a:t>klik op </a:t>
            </a:r>
            <a:r>
              <a:rPr lang="nl-NL" sz="788" b="1" i="0" u="none" baseline="0" noProof="1">
                <a:solidFill>
                  <a:schemeClr val="tx1"/>
                </a:solidFill>
                <a:latin typeface="+mn-lt"/>
                <a:cs typeface="Arial" panose="020B0604020202020204" pitchFamily="34" charset="0"/>
              </a:rPr>
              <a:t>Opnieuw instellen</a:t>
            </a:r>
            <a:r>
              <a:rPr lang="nl-NL" sz="788"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788"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788"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802798"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788" b="0" i="0" u="none" baseline="0" noProof="1">
                <a:solidFill>
                  <a:schemeClr val="tx1"/>
                </a:solidFill>
                <a:latin typeface="+mn-lt"/>
                <a:cs typeface="Arial" panose="020B0604020202020204" pitchFamily="34" charset="0"/>
              </a:rPr>
              <a:t>Je kunt dit voorkomen door de bijsnijdingen eerst te verwijderen: </a:t>
            </a:r>
          </a:p>
          <a:p>
            <a:pPr marL="150524" marR="0" lvl="0" indent="-150524" algn="l" defTabSz="80279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788" b="0" i="0" u="none" baseline="0" noProof="1">
                <a:solidFill>
                  <a:schemeClr val="tx1"/>
                </a:solidFill>
                <a:latin typeface="+mn-lt"/>
                <a:cs typeface="Arial" panose="020B0604020202020204" pitchFamily="34" charset="0"/>
              </a:rPr>
              <a:t>Selecteer de foto. </a:t>
            </a:r>
          </a:p>
          <a:p>
            <a:pPr marL="150524" marR="0" lvl="0" indent="-150524" algn="l" defTabSz="80279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788" b="0" i="0" u="none" baseline="0" noProof="1">
                <a:solidFill>
                  <a:schemeClr val="tx1"/>
                </a:solidFill>
                <a:latin typeface="+mn-lt"/>
                <a:cs typeface="Arial" panose="020B0604020202020204" pitchFamily="34" charset="0"/>
              </a:rPr>
              <a:t>Op tab </a:t>
            </a:r>
            <a:r>
              <a:rPr lang="nl-NL" sz="788" b="1" i="0" u="none" baseline="0" noProof="1">
                <a:solidFill>
                  <a:schemeClr val="tx1"/>
                </a:solidFill>
                <a:latin typeface="+mn-lt"/>
                <a:cs typeface="Arial" panose="020B0604020202020204" pitchFamily="34" charset="0"/>
              </a:rPr>
              <a:t>Hulpmiddelen voor tekenen / Opmaak</a:t>
            </a:r>
            <a:r>
              <a:rPr lang="nl-NL" sz="788" b="0" i="0" u="none" baseline="0" noProof="1">
                <a:solidFill>
                  <a:schemeClr val="tx1"/>
                </a:solidFill>
                <a:latin typeface="+mn-lt"/>
                <a:cs typeface="Arial" panose="020B0604020202020204" pitchFamily="34" charset="0"/>
              </a:rPr>
              <a:t>: klik op </a:t>
            </a:r>
            <a:r>
              <a:rPr lang="nl-NL" sz="788" b="1" i="0" u="none" baseline="0" noProof="1">
                <a:solidFill>
                  <a:schemeClr val="tx1"/>
                </a:solidFill>
                <a:latin typeface="+mn-lt"/>
                <a:cs typeface="Arial" panose="020B0604020202020204" pitchFamily="34" charset="0"/>
              </a:rPr>
              <a:t>Afbeeldingen comprimeren</a:t>
            </a:r>
            <a:r>
              <a:rPr lang="nl-NL" sz="788" b="0" i="0" u="none" baseline="0" noProof="1">
                <a:solidFill>
                  <a:schemeClr val="tx1"/>
                </a:solidFill>
                <a:latin typeface="+mn-lt"/>
                <a:cs typeface="Arial" panose="020B0604020202020204" pitchFamily="34" charset="0"/>
              </a:rPr>
              <a:t> en selecteer </a:t>
            </a:r>
            <a:r>
              <a:rPr lang="nl-NL" sz="788" b="1" i="0" u="none" baseline="0" noProof="1">
                <a:solidFill>
                  <a:schemeClr val="tx1"/>
                </a:solidFill>
                <a:latin typeface="+mn-lt"/>
                <a:cs typeface="Arial" panose="020B0604020202020204" pitchFamily="34" charset="0"/>
              </a:rPr>
              <a:t>Bijgesneden gebieden van afbeeldingen verwijderen</a:t>
            </a:r>
            <a:r>
              <a:rPr lang="nl-NL" sz="788"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E2380242-DE04-4C4B-B979-553CA11513C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1D4479E5-5FDD-46FA-9115-AB83010D4E99}"/>
                </a:ext>
              </a:extLst>
            </p:cNvPr>
            <p:cNvSpPr txBox="1"/>
            <p:nvPr userDrawn="1"/>
          </p:nvSpPr>
          <p:spPr>
            <a:xfrm>
              <a:off x="-2172832" y="1897500"/>
              <a:ext cx="2046443" cy="1384995"/>
            </a:xfrm>
            <a:prstGeom prst="rect">
              <a:avLst/>
            </a:prstGeom>
            <a:noFill/>
          </p:spPr>
          <p:txBody>
            <a:bodyPr wrap="square" lIns="0" tIns="0" rIns="0" bIns="0" rtlCol="0">
              <a:spAutoFit/>
            </a:bodyPr>
            <a:lstStyle/>
            <a:p>
              <a:pPr>
                <a:lnSpc>
                  <a:spcPct val="100000"/>
                </a:lnSpc>
              </a:pPr>
              <a:r>
                <a:rPr lang="nl-NL" sz="750" b="1" baseline="0" noProof="1">
                  <a:solidFill>
                    <a:schemeClr val="accent2"/>
                  </a:solidFill>
                  <a:latin typeface="+mn-lt"/>
                  <a:cs typeface="Arial" panose="020B0604020202020204" pitchFamily="34" charset="0"/>
                </a:rPr>
                <a:t>Nieuwe dia</a:t>
              </a:r>
              <a:endParaRPr lang="nl-NL" sz="750" baseline="0" noProof="1">
                <a:solidFill>
                  <a:schemeClr val="accent2"/>
                </a:solidFill>
                <a:latin typeface="+mn-lt"/>
                <a:cs typeface="Arial" panose="020B0604020202020204" pitchFamily="34" charset="0"/>
              </a:endParaRPr>
            </a:p>
            <a:p>
              <a:pPr>
                <a:lnSpc>
                  <a:spcPct val="100000"/>
                </a:lnSpc>
              </a:pPr>
              <a:r>
                <a:rPr lang="nl-NL" sz="750" baseline="0" noProof="1">
                  <a:solidFill>
                    <a:schemeClr val="tx1"/>
                  </a:solidFill>
                  <a:latin typeface="+mn-lt"/>
                  <a:cs typeface="Arial" panose="020B0604020202020204" pitchFamily="34" charset="0"/>
                </a:rPr>
                <a:t>Klik op de </a:t>
              </a:r>
              <a:r>
                <a:rPr lang="nl-NL" sz="750" b="1" baseline="0" noProof="1">
                  <a:solidFill>
                    <a:schemeClr val="tx1"/>
                  </a:solidFill>
                  <a:latin typeface="+mn-lt"/>
                  <a:cs typeface="Arial" panose="020B0604020202020204" pitchFamily="34" charset="0"/>
                </a:rPr>
                <a:t>Start</a:t>
              </a:r>
              <a:r>
                <a:rPr lang="nl-NL" sz="750" baseline="0" noProof="1">
                  <a:solidFill>
                    <a:schemeClr val="tx1"/>
                  </a:solidFill>
                  <a:latin typeface="+mn-lt"/>
                  <a:cs typeface="Arial" panose="020B0604020202020204" pitchFamily="34" charset="0"/>
                </a:rPr>
                <a:t>-tab </a:t>
              </a:r>
              <a:r>
                <a:rPr lang="nl-NL" sz="750" u="sng" baseline="0" noProof="1">
                  <a:solidFill>
                    <a:schemeClr val="tx1"/>
                  </a:solidFill>
                  <a:latin typeface="+mn-lt"/>
                  <a:cs typeface="Arial" panose="020B0604020202020204" pitchFamily="34" charset="0"/>
                </a:rPr>
                <a:t>op het tekstje onder </a:t>
              </a:r>
              <a:r>
                <a:rPr lang="nl-NL" sz="750" baseline="0" noProof="1">
                  <a:solidFill>
                    <a:schemeClr val="tx1"/>
                  </a:solidFill>
                  <a:latin typeface="+mn-lt"/>
                  <a:cs typeface="Arial" panose="020B0604020202020204" pitchFamily="34" charset="0"/>
                </a:rPr>
                <a:t>het pictogram </a:t>
              </a:r>
              <a:r>
                <a:rPr lang="nl-NL" sz="750" b="1" baseline="0" noProof="1">
                  <a:solidFill>
                    <a:schemeClr val="tx1"/>
                  </a:solidFill>
                  <a:latin typeface="+mn-lt"/>
                  <a:cs typeface="Arial" panose="020B0604020202020204" pitchFamily="34" charset="0"/>
                </a:rPr>
                <a:t>Nieuwe dia</a:t>
              </a:r>
              <a:r>
                <a:rPr lang="nl-NL" sz="750" baseline="0" noProof="1">
                  <a:solidFill>
                    <a:schemeClr val="tx1"/>
                  </a:solidFill>
                  <a:latin typeface="+mn-lt"/>
                  <a:cs typeface="Arial" panose="020B0604020202020204" pitchFamily="34" charset="0"/>
                </a:rPr>
                <a:t>:</a:t>
              </a: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endParaRPr lang="nl-NL" sz="750" b="1" baseline="0" noProof="1">
                <a:solidFill>
                  <a:schemeClr val="tx1"/>
                </a:solidFill>
                <a:latin typeface="+mn-lt"/>
                <a:cs typeface="Arial" panose="020B0604020202020204" pitchFamily="34" charset="0"/>
              </a:endParaRPr>
            </a:p>
            <a:p>
              <a:pPr>
                <a:lnSpc>
                  <a:spcPct val="100000"/>
                </a:lnSpc>
              </a:pPr>
              <a:r>
                <a:rPr lang="nl-NL" sz="750" b="1" baseline="0" noProof="1">
                  <a:solidFill>
                    <a:schemeClr val="accent2"/>
                  </a:solidFill>
                  <a:latin typeface="+mn-lt"/>
                  <a:cs typeface="Arial" panose="020B0604020202020204" pitchFamily="34" charset="0"/>
                </a:rPr>
                <a:t>Andere indeling voor huidige dia</a:t>
              </a:r>
            </a:p>
            <a:p>
              <a:pPr>
                <a:lnSpc>
                  <a:spcPct val="100000"/>
                </a:lnSpc>
              </a:pPr>
              <a:r>
                <a:rPr lang="nl-NL" sz="750" b="0" baseline="0" noProof="1">
                  <a:solidFill>
                    <a:schemeClr val="tx1"/>
                  </a:solidFill>
                  <a:latin typeface="+mn-lt"/>
                  <a:cs typeface="Arial" panose="020B0604020202020204" pitchFamily="34" charset="0"/>
                </a:rPr>
                <a:t>Klik op de </a:t>
              </a:r>
              <a:r>
                <a:rPr lang="nl-NL" sz="750" b="1" baseline="0" noProof="1">
                  <a:solidFill>
                    <a:schemeClr val="tx1"/>
                  </a:solidFill>
                  <a:latin typeface="+mn-lt"/>
                  <a:cs typeface="Arial" panose="020B0604020202020204" pitchFamily="34" charset="0"/>
                </a:rPr>
                <a:t>Start</a:t>
              </a:r>
              <a:r>
                <a:rPr lang="nl-NL" sz="75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48035117-054C-4798-9992-D78FD4BDF76D}"/>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643A25E-239B-44F4-8563-1FA0F9B88AAF}"/>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C5A9B3AC-B383-4C9B-BD10-10F2C56A21B7}"/>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7D5D2241-B490-4F41-BEC3-53F45C84B0B5}"/>
              </a:ext>
            </a:extLst>
          </p:cNvPr>
          <p:cNvSpPr txBox="1"/>
          <p:nvPr userDrawn="1"/>
        </p:nvSpPr>
        <p:spPr>
          <a:xfrm>
            <a:off x="-2172832" y="2500248"/>
            <a:ext cx="2141781" cy="2885405"/>
          </a:xfrm>
          <a:prstGeom prst="rect">
            <a:avLst/>
          </a:prstGeom>
          <a:noFill/>
        </p:spPr>
        <p:txBody>
          <a:bodyPr wrap="square" lIns="0" tIns="0" rIns="0" bIns="0" rtlCol="0">
            <a:spAutoFit/>
          </a:bodyPr>
          <a:lstStyle/>
          <a:p>
            <a:pPr>
              <a:lnSpc>
                <a:spcPct val="100000"/>
              </a:lnSpc>
            </a:pPr>
            <a:r>
              <a:rPr lang="nl-NL" sz="750" b="1" baseline="0" noProof="1">
                <a:solidFill>
                  <a:schemeClr val="accent2"/>
                </a:solidFill>
                <a:latin typeface="+mn-lt"/>
                <a:cs typeface="Arial" panose="020B0604020202020204" pitchFamily="34" charset="0"/>
              </a:rPr>
              <a:t>Licht of donker</a:t>
            </a:r>
          </a:p>
          <a:p>
            <a:pPr>
              <a:lnSpc>
                <a:spcPct val="100000"/>
              </a:lnSpc>
            </a:pPr>
            <a:r>
              <a:rPr lang="nl-NL" sz="75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750" b="0" baseline="0" noProof="1">
              <a:solidFill>
                <a:schemeClr val="tx1"/>
              </a:solidFill>
              <a:latin typeface="+mn-lt"/>
              <a:cs typeface="Arial" panose="020B0604020202020204" pitchFamily="34" charset="0"/>
            </a:endParaRPr>
          </a:p>
          <a:p>
            <a:pPr>
              <a:lnSpc>
                <a:spcPct val="100000"/>
              </a:lnSpc>
            </a:pPr>
            <a:r>
              <a:rPr lang="nl-NL" sz="75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28588" indent="-128588">
              <a:lnSpc>
                <a:spcPct val="100000"/>
              </a:lnSpc>
              <a:buFont typeface="Arial" panose="020B0604020202020204" pitchFamily="34" charset="0"/>
              <a:buChar char="•"/>
            </a:pPr>
            <a:r>
              <a:rPr lang="nl-NL" sz="750" b="0" baseline="0" noProof="1">
                <a:solidFill>
                  <a:schemeClr val="tx1"/>
                </a:solidFill>
                <a:latin typeface="+mn-lt"/>
                <a:cs typeface="Arial" panose="020B0604020202020204" pitchFamily="34" charset="0"/>
              </a:rPr>
              <a:t>Klik op tab </a:t>
            </a:r>
            <a:r>
              <a:rPr lang="nl-NL" sz="750" b="1" baseline="0" noProof="1">
                <a:solidFill>
                  <a:schemeClr val="tx1"/>
                </a:solidFill>
                <a:latin typeface="+mn-lt"/>
                <a:cs typeface="Arial" panose="020B0604020202020204" pitchFamily="34" charset="0"/>
              </a:rPr>
              <a:t>Ontwerpen</a:t>
            </a:r>
          </a:p>
          <a:p>
            <a:pPr marL="128588" indent="-128588">
              <a:lnSpc>
                <a:spcPct val="100000"/>
              </a:lnSpc>
              <a:buFont typeface="Arial" panose="020B0604020202020204" pitchFamily="34" charset="0"/>
              <a:buChar char="•"/>
            </a:pPr>
            <a:r>
              <a:rPr lang="nl-NL" sz="750" b="0" baseline="0" noProof="1">
                <a:solidFill>
                  <a:schemeClr val="tx1"/>
                </a:solidFill>
                <a:latin typeface="+mn-lt"/>
                <a:cs typeface="Arial" panose="020B0604020202020204" pitchFamily="34" charset="0"/>
              </a:rPr>
              <a:t>Uiterst links staan de twee ontwerpen van InfoSupport:</a:t>
            </a:r>
          </a:p>
          <a:p>
            <a:pPr marL="128588" indent="-128588">
              <a:lnSpc>
                <a:spcPct val="100000"/>
              </a:lnSpc>
              <a:buFont typeface="Arial" panose="020B0604020202020204" pitchFamily="34" charset="0"/>
              <a:buChar char="•"/>
            </a:pPr>
            <a:endParaRPr lang="nl-NL" sz="750" b="0" baseline="0" noProof="1">
              <a:solidFill>
                <a:schemeClr val="tx1"/>
              </a:solidFill>
              <a:latin typeface="+mn-lt"/>
              <a:cs typeface="Arial" panose="020B0604020202020204" pitchFamily="34" charset="0"/>
            </a:endParaRPr>
          </a:p>
          <a:p>
            <a:pPr marL="128588" indent="-128588">
              <a:lnSpc>
                <a:spcPct val="100000"/>
              </a:lnSpc>
              <a:buFont typeface="Arial" panose="020B0604020202020204" pitchFamily="34" charset="0"/>
              <a:buChar char="•"/>
            </a:pPr>
            <a:endParaRPr lang="nl-NL" sz="750" b="0" baseline="0" noProof="1">
              <a:solidFill>
                <a:schemeClr val="tx1"/>
              </a:solidFill>
              <a:latin typeface="+mn-lt"/>
              <a:cs typeface="Arial" panose="020B0604020202020204" pitchFamily="34" charset="0"/>
            </a:endParaRPr>
          </a:p>
          <a:p>
            <a:pPr marL="128588" indent="-128588">
              <a:lnSpc>
                <a:spcPct val="100000"/>
              </a:lnSpc>
              <a:buFont typeface="Arial" panose="020B0604020202020204" pitchFamily="34" charset="0"/>
              <a:buChar char="•"/>
            </a:pPr>
            <a:endParaRPr lang="nl-NL" sz="750" b="0" baseline="0" noProof="1">
              <a:solidFill>
                <a:schemeClr val="tx1"/>
              </a:solidFill>
              <a:latin typeface="+mn-lt"/>
              <a:cs typeface="Arial" panose="020B0604020202020204" pitchFamily="34" charset="0"/>
            </a:endParaRPr>
          </a:p>
          <a:p>
            <a:pPr marL="128588" indent="-128588">
              <a:lnSpc>
                <a:spcPct val="100000"/>
              </a:lnSpc>
              <a:buFont typeface="Arial" panose="020B0604020202020204" pitchFamily="34" charset="0"/>
              <a:buChar char="•"/>
            </a:pPr>
            <a:endParaRPr lang="nl-NL" sz="750" b="0" baseline="0" noProof="1">
              <a:solidFill>
                <a:schemeClr val="tx1"/>
              </a:solidFill>
              <a:latin typeface="+mn-lt"/>
              <a:cs typeface="Arial" panose="020B0604020202020204" pitchFamily="34" charset="0"/>
            </a:endParaRPr>
          </a:p>
          <a:p>
            <a:pPr marL="128588" indent="-128588">
              <a:lnSpc>
                <a:spcPct val="100000"/>
              </a:lnSpc>
              <a:buFont typeface="Arial" panose="020B0604020202020204" pitchFamily="34" charset="0"/>
              <a:buChar char="•"/>
            </a:pPr>
            <a:endParaRPr lang="nl-NL" sz="750" b="0" baseline="0" noProof="1">
              <a:solidFill>
                <a:schemeClr val="tx1"/>
              </a:solidFill>
              <a:latin typeface="+mn-lt"/>
              <a:cs typeface="Arial" panose="020B0604020202020204" pitchFamily="34" charset="0"/>
            </a:endParaRPr>
          </a:p>
          <a:p>
            <a:pPr marL="128588" indent="-128588">
              <a:lnSpc>
                <a:spcPct val="100000"/>
              </a:lnSpc>
              <a:buFont typeface="Arial" panose="020B0604020202020204" pitchFamily="34" charset="0"/>
              <a:buChar char="•"/>
            </a:pPr>
            <a:endParaRPr lang="nl-NL" sz="750" b="0" baseline="0" noProof="1">
              <a:solidFill>
                <a:schemeClr val="tx1"/>
              </a:solidFill>
              <a:latin typeface="+mn-lt"/>
              <a:cs typeface="Arial" panose="020B0604020202020204" pitchFamily="34" charset="0"/>
            </a:endParaRPr>
          </a:p>
          <a:p>
            <a:pPr marL="128588" indent="-128588">
              <a:lnSpc>
                <a:spcPct val="100000"/>
              </a:lnSpc>
              <a:buFont typeface="Arial" panose="020B0604020202020204" pitchFamily="34" charset="0"/>
              <a:buChar char="•"/>
            </a:pPr>
            <a:endParaRPr lang="nl-NL" sz="750" b="0" baseline="0" noProof="1">
              <a:solidFill>
                <a:schemeClr val="tx1"/>
              </a:solidFill>
              <a:latin typeface="+mn-lt"/>
              <a:cs typeface="Arial" panose="020B0604020202020204" pitchFamily="34" charset="0"/>
            </a:endParaRPr>
          </a:p>
          <a:p>
            <a:pPr marL="128588" indent="-128588">
              <a:lnSpc>
                <a:spcPct val="100000"/>
              </a:lnSpc>
              <a:buFont typeface="Arial" panose="020B0604020202020204" pitchFamily="34" charset="0"/>
              <a:buChar char="•"/>
            </a:pPr>
            <a:endParaRPr lang="nl-NL" sz="750" b="0" baseline="0" noProof="1">
              <a:solidFill>
                <a:schemeClr val="tx1"/>
              </a:solidFill>
              <a:latin typeface="+mn-lt"/>
              <a:cs typeface="Arial" panose="020B0604020202020204" pitchFamily="34" charset="0"/>
            </a:endParaRPr>
          </a:p>
          <a:p>
            <a:pPr marL="128588" indent="-128588">
              <a:lnSpc>
                <a:spcPct val="100000"/>
              </a:lnSpc>
              <a:buFont typeface="Arial" panose="020B0604020202020204" pitchFamily="34" charset="0"/>
              <a:buChar char="•"/>
            </a:pPr>
            <a:r>
              <a:rPr lang="nl-NL" sz="750" b="0" baseline="0" noProof="1">
                <a:solidFill>
                  <a:schemeClr val="tx1"/>
                </a:solidFill>
                <a:latin typeface="+mn-lt"/>
                <a:cs typeface="Arial" panose="020B0604020202020204" pitchFamily="34" charset="0"/>
              </a:rPr>
              <a:t>Klik op het gewenste ontwerp.</a:t>
            </a:r>
          </a:p>
          <a:p>
            <a:pPr marL="128588" indent="-128588">
              <a:lnSpc>
                <a:spcPct val="100000"/>
              </a:lnSpc>
              <a:buFont typeface="Arial" panose="020B0604020202020204" pitchFamily="34" charset="0"/>
              <a:buChar char="•"/>
            </a:pPr>
            <a:r>
              <a:rPr lang="nl-NL" sz="75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75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750" b="0" i="1" baseline="0" noProof="1">
                <a:solidFill>
                  <a:schemeClr val="tx1"/>
                </a:solidFill>
                <a:latin typeface="+mn-lt"/>
                <a:cs typeface="Arial" panose="020B0604020202020204" pitchFamily="34" charset="0"/>
              </a:rPr>
              <a:t>Let op: eventueel handmatig opgemaakte dia’s worden </a:t>
            </a:r>
            <a:r>
              <a:rPr lang="nl-NL" sz="750" b="0" i="1" u="sng" baseline="0" noProof="1">
                <a:solidFill>
                  <a:schemeClr val="tx1"/>
                </a:solidFill>
                <a:latin typeface="+mn-lt"/>
                <a:cs typeface="Arial" panose="020B0604020202020204" pitchFamily="34" charset="0"/>
              </a:rPr>
              <a:t>niet</a:t>
            </a:r>
            <a:r>
              <a:rPr lang="nl-NL" sz="75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457FD49A-98E0-428B-A504-647F1B67AD5A}"/>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38333020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1"/>
            <a:ext cx="1979503" cy="2885405"/>
          </a:xfrm>
          <a:prstGeom prst="rect">
            <a:avLst/>
          </a:prstGeom>
          <a:noFill/>
        </p:spPr>
        <p:txBody>
          <a:bodyPr wrap="square" lIns="0" tIns="0" rIns="0" bIns="0" rtlCol="0">
            <a:spAutoFit/>
          </a:bodyPr>
          <a:lstStyle/>
          <a:p>
            <a:pPr>
              <a:lnSpc>
                <a:spcPct val="100000"/>
              </a:lnSpc>
            </a:pPr>
            <a:r>
              <a:rPr lang="nl-NL" sz="750" b="1" baseline="0" noProof="1">
                <a:solidFill>
                  <a:schemeClr val="accent2"/>
                </a:solidFill>
                <a:latin typeface="+mn-lt"/>
                <a:cs typeface="Arial" panose="020B0604020202020204" pitchFamily="34" charset="0"/>
              </a:rPr>
              <a:t>Tekst opmaken</a:t>
            </a:r>
            <a:endParaRPr lang="nl-NL" sz="750" baseline="0" noProof="1">
              <a:solidFill>
                <a:schemeClr val="accent2"/>
              </a:solidFill>
              <a:latin typeface="+mn-lt"/>
              <a:cs typeface="Arial" panose="020B0604020202020204" pitchFamily="34" charset="0"/>
            </a:endParaRPr>
          </a:p>
          <a:p>
            <a:pPr>
              <a:lnSpc>
                <a:spcPct val="100000"/>
              </a:lnSpc>
            </a:pPr>
            <a:r>
              <a:rPr lang="nl-NL" sz="750" baseline="0" noProof="1">
                <a:solidFill>
                  <a:schemeClr val="tx1"/>
                </a:solidFill>
                <a:latin typeface="+mn-lt"/>
                <a:cs typeface="Arial" panose="020B0604020202020204" pitchFamily="34" charset="0"/>
              </a:rPr>
              <a:t>In tekstkaders zijn negen opmaakstijlen ingesteld:</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bullet</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streepje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pijltje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open blokje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open bullet</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‘tilde’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Platte tekst</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Tussenkopje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nummers</a:t>
            </a: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r>
              <a:rPr lang="nl-NL" sz="750" baseline="0" noProof="1">
                <a:solidFill>
                  <a:schemeClr val="tx1"/>
                </a:solidFill>
                <a:latin typeface="+mn-lt"/>
                <a:cs typeface="Arial" panose="020B0604020202020204" pitchFamily="34" charset="0"/>
              </a:rPr>
              <a:t>Je kiest een stijl door </a:t>
            </a:r>
            <a:r>
              <a:rPr lang="nl-NL" sz="750" i="1" baseline="0" noProof="1">
                <a:solidFill>
                  <a:schemeClr val="tx1"/>
                </a:solidFill>
                <a:latin typeface="+mn-lt"/>
                <a:cs typeface="Arial" panose="020B0604020202020204" pitchFamily="34" charset="0"/>
              </a:rPr>
              <a:t>aan het begin van een regel </a:t>
            </a:r>
            <a:r>
              <a:rPr lang="nl-NL" sz="750" baseline="0" noProof="1">
                <a:solidFill>
                  <a:schemeClr val="tx1"/>
                </a:solidFill>
                <a:latin typeface="+mn-lt"/>
                <a:cs typeface="Arial" panose="020B0604020202020204" pitchFamily="34" charset="0"/>
              </a:rPr>
              <a:t>op </a:t>
            </a:r>
            <a:r>
              <a:rPr lang="nl-NL" sz="750" b="1" baseline="0" noProof="1">
                <a:solidFill>
                  <a:schemeClr val="tx1"/>
                </a:solidFill>
                <a:latin typeface="+mn-lt"/>
                <a:cs typeface="Arial" panose="020B0604020202020204" pitchFamily="34" charset="0"/>
              </a:rPr>
              <a:t>[Tab]</a:t>
            </a:r>
            <a:r>
              <a:rPr lang="nl-NL" sz="750" baseline="0" noProof="1">
                <a:solidFill>
                  <a:schemeClr val="tx1"/>
                </a:solidFill>
                <a:latin typeface="+mn-lt"/>
                <a:cs typeface="Arial" panose="020B0604020202020204" pitchFamily="34" charset="0"/>
              </a:rPr>
              <a:t> of </a:t>
            </a:r>
            <a:r>
              <a:rPr lang="nl-NL" sz="750" b="1" baseline="0" noProof="1">
                <a:solidFill>
                  <a:schemeClr val="tx1"/>
                </a:solidFill>
                <a:latin typeface="+mn-lt"/>
                <a:cs typeface="Arial" panose="020B0604020202020204" pitchFamily="34" charset="0"/>
              </a:rPr>
              <a:t>[Shift]+[Tab]</a:t>
            </a:r>
            <a:r>
              <a:rPr lang="nl-NL" sz="750" baseline="0" noProof="1">
                <a:solidFill>
                  <a:schemeClr val="tx1"/>
                </a:solidFill>
                <a:latin typeface="+mn-lt"/>
                <a:cs typeface="Arial" panose="020B0604020202020204" pitchFamily="34" charset="0"/>
              </a:rPr>
              <a:t> te drukken:</a:t>
            </a:r>
          </a:p>
          <a:p>
            <a:pPr marL="132160" indent="-132160">
              <a:lnSpc>
                <a:spcPct val="100000"/>
              </a:lnSpc>
              <a:buFont typeface="Arial" panose="020B0604020202020204" pitchFamily="34" charset="0"/>
              <a:buChar char="•"/>
            </a:pPr>
            <a:r>
              <a:rPr lang="nl-NL" sz="750" baseline="0" noProof="1">
                <a:solidFill>
                  <a:schemeClr val="tx1"/>
                </a:solidFill>
                <a:latin typeface="+mn-lt"/>
                <a:cs typeface="Arial" panose="020B0604020202020204" pitchFamily="34" charset="0"/>
              </a:rPr>
              <a:t>Met </a:t>
            </a:r>
            <a:r>
              <a:rPr lang="nl-NL" sz="750" b="1" baseline="0" noProof="1">
                <a:solidFill>
                  <a:schemeClr val="tx1"/>
                </a:solidFill>
                <a:latin typeface="+mn-lt"/>
                <a:cs typeface="Arial" panose="020B0604020202020204" pitchFamily="34" charset="0"/>
              </a:rPr>
              <a:t>[Tab]</a:t>
            </a:r>
            <a:r>
              <a:rPr lang="nl-NL" sz="750" baseline="0" noProof="1">
                <a:solidFill>
                  <a:schemeClr val="tx1"/>
                </a:solidFill>
                <a:latin typeface="+mn-lt"/>
                <a:cs typeface="Arial" panose="020B0604020202020204" pitchFamily="34" charset="0"/>
              </a:rPr>
              <a:t> kies je de </a:t>
            </a:r>
            <a:r>
              <a:rPr lang="nl-NL" sz="750" u="sng" baseline="0" noProof="1">
                <a:solidFill>
                  <a:schemeClr val="tx1"/>
                </a:solidFill>
                <a:latin typeface="+mn-lt"/>
                <a:cs typeface="Arial" panose="020B0604020202020204" pitchFamily="34" charset="0"/>
              </a:rPr>
              <a:t>volgende</a:t>
            </a:r>
            <a:r>
              <a:rPr lang="nl-NL" sz="750" baseline="0" noProof="1">
                <a:solidFill>
                  <a:schemeClr val="tx1"/>
                </a:solidFill>
                <a:latin typeface="+mn-lt"/>
                <a:cs typeface="Arial" panose="020B0604020202020204" pitchFamily="34" charset="0"/>
              </a:rPr>
              <a:t> tekststijl.</a:t>
            </a:r>
          </a:p>
          <a:p>
            <a:pPr marL="132160" indent="-132160">
              <a:lnSpc>
                <a:spcPct val="100000"/>
              </a:lnSpc>
              <a:buFont typeface="Arial" panose="020B0604020202020204" pitchFamily="34" charset="0"/>
              <a:buChar char="•"/>
            </a:pPr>
            <a:r>
              <a:rPr lang="nl-NL" sz="750" baseline="0" noProof="1">
                <a:solidFill>
                  <a:schemeClr val="tx1"/>
                </a:solidFill>
                <a:latin typeface="+mn-lt"/>
                <a:cs typeface="Arial" panose="020B0604020202020204" pitchFamily="34" charset="0"/>
              </a:rPr>
              <a:t>Met </a:t>
            </a:r>
            <a:r>
              <a:rPr lang="nl-NL" sz="750" b="1" baseline="0" noProof="1">
                <a:solidFill>
                  <a:schemeClr val="tx1"/>
                </a:solidFill>
                <a:latin typeface="+mn-lt"/>
                <a:cs typeface="Arial" panose="020B0604020202020204" pitchFamily="34" charset="0"/>
              </a:rPr>
              <a:t>[Shift]+[Tab]</a:t>
            </a:r>
            <a:r>
              <a:rPr lang="nl-NL" sz="750" baseline="0" noProof="1">
                <a:solidFill>
                  <a:schemeClr val="tx1"/>
                </a:solidFill>
                <a:latin typeface="+mn-lt"/>
                <a:cs typeface="Arial" panose="020B0604020202020204" pitchFamily="34" charset="0"/>
              </a:rPr>
              <a:t> kies je de </a:t>
            </a:r>
            <a:r>
              <a:rPr lang="nl-NL" sz="750" u="sng" baseline="0" noProof="1">
                <a:solidFill>
                  <a:schemeClr val="tx1"/>
                </a:solidFill>
                <a:latin typeface="+mn-lt"/>
                <a:cs typeface="Arial" panose="020B0604020202020204" pitchFamily="34" charset="0"/>
              </a:rPr>
              <a:t>vorige</a:t>
            </a:r>
            <a:r>
              <a:rPr lang="nl-NL" sz="75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75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75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750" b="1" i="0" u="none" baseline="0" noProof="1">
                <a:solidFill>
                  <a:schemeClr val="tx1"/>
                </a:solidFill>
                <a:latin typeface="+mn-lt"/>
                <a:cs typeface="Arial" panose="020B0604020202020204" pitchFamily="34" charset="0"/>
              </a:rPr>
              <a:t>[Tab]</a:t>
            </a:r>
            <a:r>
              <a:rPr lang="nl-NL" sz="750" i="0" u="none" baseline="0" noProof="1">
                <a:solidFill>
                  <a:schemeClr val="tx1"/>
                </a:solidFill>
                <a:latin typeface="+mn-lt"/>
                <a:cs typeface="Arial" panose="020B0604020202020204" pitchFamily="34" charset="0"/>
              </a:rPr>
              <a:t> of </a:t>
            </a:r>
            <a:r>
              <a:rPr lang="nl-NL" sz="75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11973150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1"/>
            <a:ext cx="1979503" cy="2885405"/>
          </a:xfrm>
          <a:prstGeom prst="rect">
            <a:avLst/>
          </a:prstGeom>
          <a:noFill/>
        </p:spPr>
        <p:txBody>
          <a:bodyPr wrap="square" lIns="0" tIns="0" rIns="0" bIns="0" rtlCol="0">
            <a:spAutoFit/>
          </a:bodyPr>
          <a:lstStyle/>
          <a:p>
            <a:pPr>
              <a:lnSpc>
                <a:spcPct val="100000"/>
              </a:lnSpc>
            </a:pPr>
            <a:r>
              <a:rPr lang="nl-NL" sz="750" b="1" baseline="0" noProof="1">
                <a:solidFill>
                  <a:schemeClr val="accent2"/>
                </a:solidFill>
                <a:latin typeface="+mn-lt"/>
                <a:cs typeface="Arial" panose="020B0604020202020204" pitchFamily="34" charset="0"/>
              </a:rPr>
              <a:t>Tekst opmaken</a:t>
            </a:r>
            <a:endParaRPr lang="nl-NL" sz="750" baseline="0" noProof="1">
              <a:solidFill>
                <a:schemeClr val="accent2"/>
              </a:solidFill>
              <a:latin typeface="+mn-lt"/>
              <a:cs typeface="Arial" panose="020B0604020202020204" pitchFamily="34" charset="0"/>
            </a:endParaRPr>
          </a:p>
          <a:p>
            <a:pPr>
              <a:lnSpc>
                <a:spcPct val="100000"/>
              </a:lnSpc>
            </a:pPr>
            <a:r>
              <a:rPr lang="nl-NL" sz="750" baseline="0" noProof="1">
                <a:solidFill>
                  <a:schemeClr val="tx1"/>
                </a:solidFill>
                <a:latin typeface="+mn-lt"/>
                <a:cs typeface="Arial" panose="020B0604020202020204" pitchFamily="34" charset="0"/>
              </a:rPr>
              <a:t>In tekstkaders zijn negen opmaakstijlen ingesteld:</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bullet</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streepje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pijltje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open blokje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open bullet</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‘tilde’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Platte tekst</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Tussenkopje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nummers</a:t>
            </a: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r>
              <a:rPr lang="nl-NL" sz="750" baseline="0" noProof="1">
                <a:solidFill>
                  <a:schemeClr val="tx1"/>
                </a:solidFill>
                <a:latin typeface="+mn-lt"/>
                <a:cs typeface="Arial" panose="020B0604020202020204" pitchFamily="34" charset="0"/>
              </a:rPr>
              <a:t>Je kiest een stijl door </a:t>
            </a:r>
            <a:r>
              <a:rPr lang="nl-NL" sz="750" i="1" baseline="0" noProof="1">
                <a:solidFill>
                  <a:schemeClr val="tx1"/>
                </a:solidFill>
                <a:latin typeface="+mn-lt"/>
                <a:cs typeface="Arial" panose="020B0604020202020204" pitchFamily="34" charset="0"/>
              </a:rPr>
              <a:t>aan het begin van een regel </a:t>
            </a:r>
            <a:r>
              <a:rPr lang="nl-NL" sz="750" baseline="0" noProof="1">
                <a:solidFill>
                  <a:schemeClr val="tx1"/>
                </a:solidFill>
                <a:latin typeface="+mn-lt"/>
                <a:cs typeface="Arial" panose="020B0604020202020204" pitchFamily="34" charset="0"/>
              </a:rPr>
              <a:t>op </a:t>
            </a:r>
            <a:r>
              <a:rPr lang="nl-NL" sz="750" b="1" baseline="0" noProof="1">
                <a:solidFill>
                  <a:schemeClr val="tx1"/>
                </a:solidFill>
                <a:latin typeface="+mn-lt"/>
                <a:cs typeface="Arial" panose="020B0604020202020204" pitchFamily="34" charset="0"/>
              </a:rPr>
              <a:t>[Tab]</a:t>
            </a:r>
            <a:r>
              <a:rPr lang="nl-NL" sz="750" baseline="0" noProof="1">
                <a:solidFill>
                  <a:schemeClr val="tx1"/>
                </a:solidFill>
                <a:latin typeface="+mn-lt"/>
                <a:cs typeface="Arial" panose="020B0604020202020204" pitchFamily="34" charset="0"/>
              </a:rPr>
              <a:t> of </a:t>
            </a:r>
            <a:r>
              <a:rPr lang="nl-NL" sz="750" b="1" baseline="0" noProof="1">
                <a:solidFill>
                  <a:schemeClr val="tx1"/>
                </a:solidFill>
                <a:latin typeface="+mn-lt"/>
                <a:cs typeface="Arial" panose="020B0604020202020204" pitchFamily="34" charset="0"/>
              </a:rPr>
              <a:t>[Shift]+[Tab]</a:t>
            </a:r>
            <a:r>
              <a:rPr lang="nl-NL" sz="750" baseline="0" noProof="1">
                <a:solidFill>
                  <a:schemeClr val="tx1"/>
                </a:solidFill>
                <a:latin typeface="+mn-lt"/>
                <a:cs typeface="Arial" panose="020B0604020202020204" pitchFamily="34" charset="0"/>
              </a:rPr>
              <a:t> te drukken:</a:t>
            </a:r>
          </a:p>
          <a:p>
            <a:pPr marL="132160" indent="-132160">
              <a:lnSpc>
                <a:spcPct val="100000"/>
              </a:lnSpc>
              <a:buFont typeface="Arial" panose="020B0604020202020204" pitchFamily="34" charset="0"/>
              <a:buChar char="•"/>
            </a:pPr>
            <a:r>
              <a:rPr lang="nl-NL" sz="750" baseline="0" noProof="1">
                <a:solidFill>
                  <a:schemeClr val="tx1"/>
                </a:solidFill>
                <a:latin typeface="+mn-lt"/>
                <a:cs typeface="Arial" panose="020B0604020202020204" pitchFamily="34" charset="0"/>
              </a:rPr>
              <a:t>Met </a:t>
            </a:r>
            <a:r>
              <a:rPr lang="nl-NL" sz="750" b="1" baseline="0" noProof="1">
                <a:solidFill>
                  <a:schemeClr val="tx1"/>
                </a:solidFill>
                <a:latin typeface="+mn-lt"/>
                <a:cs typeface="Arial" panose="020B0604020202020204" pitchFamily="34" charset="0"/>
              </a:rPr>
              <a:t>[Tab]</a:t>
            </a:r>
            <a:r>
              <a:rPr lang="nl-NL" sz="750" baseline="0" noProof="1">
                <a:solidFill>
                  <a:schemeClr val="tx1"/>
                </a:solidFill>
                <a:latin typeface="+mn-lt"/>
                <a:cs typeface="Arial" panose="020B0604020202020204" pitchFamily="34" charset="0"/>
              </a:rPr>
              <a:t> kies je de </a:t>
            </a:r>
            <a:r>
              <a:rPr lang="nl-NL" sz="750" u="sng" baseline="0" noProof="1">
                <a:solidFill>
                  <a:schemeClr val="tx1"/>
                </a:solidFill>
                <a:latin typeface="+mn-lt"/>
                <a:cs typeface="Arial" panose="020B0604020202020204" pitchFamily="34" charset="0"/>
              </a:rPr>
              <a:t>volgende</a:t>
            </a:r>
            <a:r>
              <a:rPr lang="nl-NL" sz="750" baseline="0" noProof="1">
                <a:solidFill>
                  <a:schemeClr val="tx1"/>
                </a:solidFill>
                <a:latin typeface="+mn-lt"/>
                <a:cs typeface="Arial" panose="020B0604020202020204" pitchFamily="34" charset="0"/>
              </a:rPr>
              <a:t> tekststijl.</a:t>
            </a:r>
          </a:p>
          <a:p>
            <a:pPr marL="132160" indent="-132160">
              <a:lnSpc>
                <a:spcPct val="100000"/>
              </a:lnSpc>
              <a:buFont typeface="Arial" panose="020B0604020202020204" pitchFamily="34" charset="0"/>
              <a:buChar char="•"/>
            </a:pPr>
            <a:r>
              <a:rPr lang="nl-NL" sz="750" baseline="0" noProof="1">
                <a:solidFill>
                  <a:schemeClr val="tx1"/>
                </a:solidFill>
                <a:latin typeface="+mn-lt"/>
                <a:cs typeface="Arial" panose="020B0604020202020204" pitchFamily="34" charset="0"/>
              </a:rPr>
              <a:t>Met </a:t>
            </a:r>
            <a:r>
              <a:rPr lang="nl-NL" sz="750" b="1" baseline="0" noProof="1">
                <a:solidFill>
                  <a:schemeClr val="tx1"/>
                </a:solidFill>
                <a:latin typeface="+mn-lt"/>
                <a:cs typeface="Arial" panose="020B0604020202020204" pitchFamily="34" charset="0"/>
              </a:rPr>
              <a:t>[Shift]+[Tab]</a:t>
            </a:r>
            <a:r>
              <a:rPr lang="nl-NL" sz="750" baseline="0" noProof="1">
                <a:solidFill>
                  <a:schemeClr val="tx1"/>
                </a:solidFill>
                <a:latin typeface="+mn-lt"/>
                <a:cs typeface="Arial" panose="020B0604020202020204" pitchFamily="34" charset="0"/>
              </a:rPr>
              <a:t> kies je de </a:t>
            </a:r>
            <a:r>
              <a:rPr lang="nl-NL" sz="750" u="sng" baseline="0" noProof="1">
                <a:solidFill>
                  <a:schemeClr val="tx1"/>
                </a:solidFill>
                <a:latin typeface="+mn-lt"/>
                <a:cs typeface="Arial" panose="020B0604020202020204" pitchFamily="34" charset="0"/>
              </a:rPr>
              <a:t>vorige</a:t>
            </a:r>
            <a:r>
              <a:rPr lang="nl-NL" sz="75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75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75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750" b="1" i="0" u="none" baseline="0" noProof="1">
                <a:solidFill>
                  <a:schemeClr val="tx1"/>
                </a:solidFill>
                <a:latin typeface="+mn-lt"/>
                <a:cs typeface="Arial" panose="020B0604020202020204" pitchFamily="34" charset="0"/>
              </a:rPr>
              <a:t>[Tab]</a:t>
            </a:r>
            <a:r>
              <a:rPr lang="nl-NL" sz="750" i="0" u="none" baseline="0" noProof="1">
                <a:solidFill>
                  <a:schemeClr val="tx1"/>
                </a:solidFill>
                <a:latin typeface="+mn-lt"/>
                <a:cs typeface="Arial" panose="020B0604020202020204" pitchFamily="34" charset="0"/>
              </a:rPr>
              <a:t> of </a:t>
            </a:r>
            <a:r>
              <a:rPr lang="nl-NL" sz="75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058201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790786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1"/>
            <a:ext cx="1979503" cy="2885405"/>
          </a:xfrm>
          <a:prstGeom prst="rect">
            <a:avLst/>
          </a:prstGeom>
          <a:noFill/>
        </p:spPr>
        <p:txBody>
          <a:bodyPr wrap="square" lIns="0" tIns="0" rIns="0" bIns="0" rtlCol="0">
            <a:spAutoFit/>
          </a:bodyPr>
          <a:lstStyle/>
          <a:p>
            <a:pPr>
              <a:lnSpc>
                <a:spcPct val="100000"/>
              </a:lnSpc>
            </a:pPr>
            <a:r>
              <a:rPr lang="nl-NL" sz="750" b="1" baseline="0" noProof="1">
                <a:solidFill>
                  <a:schemeClr val="accent2"/>
                </a:solidFill>
                <a:latin typeface="+mn-lt"/>
                <a:cs typeface="Arial" panose="020B0604020202020204" pitchFamily="34" charset="0"/>
              </a:rPr>
              <a:t>Tekst opmaken</a:t>
            </a:r>
            <a:endParaRPr lang="nl-NL" sz="750" baseline="0" noProof="1">
              <a:solidFill>
                <a:schemeClr val="accent2"/>
              </a:solidFill>
              <a:latin typeface="+mn-lt"/>
              <a:cs typeface="Arial" panose="020B0604020202020204" pitchFamily="34" charset="0"/>
            </a:endParaRPr>
          </a:p>
          <a:p>
            <a:pPr>
              <a:lnSpc>
                <a:spcPct val="100000"/>
              </a:lnSpc>
            </a:pPr>
            <a:r>
              <a:rPr lang="nl-NL" sz="750" baseline="0" noProof="1">
                <a:solidFill>
                  <a:schemeClr val="tx1"/>
                </a:solidFill>
                <a:latin typeface="+mn-lt"/>
                <a:cs typeface="Arial" panose="020B0604020202020204" pitchFamily="34" charset="0"/>
              </a:rPr>
              <a:t>In tekstkaders zijn negen opmaakstijlen ingesteld:</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bullet</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streepje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pijltje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open blokje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open bullet</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‘tilde’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Platte tekst</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Tussenkopje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nummers</a:t>
            </a: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r>
              <a:rPr lang="nl-NL" sz="750" baseline="0" noProof="1">
                <a:solidFill>
                  <a:schemeClr val="tx1"/>
                </a:solidFill>
                <a:latin typeface="+mn-lt"/>
                <a:cs typeface="Arial" panose="020B0604020202020204" pitchFamily="34" charset="0"/>
              </a:rPr>
              <a:t>Je kiest een stijl door </a:t>
            </a:r>
            <a:r>
              <a:rPr lang="nl-NL" sz="750" i="1" baseline="0" noProof="1">
                <a:solidFill>
                  <a:schemeClr val="tx1"/>
                </a:solidFill>
                <a:latin typeface="+mn-lt"/>
                <a:cs typeface="Arial" panose="020B0604020202020204" pitchFamily="34" charset="0"/>
              </a:rPr>
              <a:t>aan het begin van een regel </a:t>
            </a:r>
            <a:r>
              <a:rPr lang="nl-NL" sz="750" baseline="0" noProof="1">
                <a:solidFill>
                  <a:schemeClr val="tx1"/>
                </a:solidFill>
                <a:latin typeface="+mn-lt"/>
                <a:cs typeface="Arial" panose="020B0604020202020204" pitchFamily="34" charset="0"/>
              </a:rPr>
              <a:t>op </a:t>
            </a:r>
            <a:r>
              <a:rPr lang="nl-NL" sz="750" b="1" baseline="0" noProof="1">
                <a:solidFill>
                  <a:schemeClr val="tx1"/>
                </a:solidFill>
                <a:latin typeface="+mn-lt"/>
                <a:cs typeface="Arial" panose="020B0604020202020204" pitchFamily="34" charset="0"/>
              </a:rPr>
              <a:t>[Tab]</a:t>
            </a:r>
            <a:r>
              <a:rPr lang="nl-NL" sz="750" baseline="0" noProof="1">
                <a:solidFill>
                  <a:schemeClr val="tx1"/>
                </a:solidFill>
                <a:latin typeface="+mn-lt"/>
                <a:cs typeface="Arial" panose="020B0604020202020204" pitchFamily="34" charset="0"/>
              </a:rPr>
              <a:t> of </a:t>
            </a:r>
            <a:r>
              <a:rPr lang="nl-NL" sz="750" b="1" baseline="0" noProof="1">
                <a:solidFill>
                  <a:schemeClr val="tx1"/>
                </a:solidFill>
                <a:latin typeface="+mn-lt"/>
                <a:cs typeface="Arial" panose="020B0604020202020204" pitchFamily="34" charset="0"/>
              </a:rPr>
              <a:t>[Shift]+[Tab]</a:t>
            </a:r>
            <a:r>
              <a:rPr lang="nl-NL" sz="750" baseline="0" noProof="1">
                <a:solidFill>
                  <a:schemeClr val="tx1"/>
                </a:solidFill>
                <a:latin typeface="+mn-lt"/>
                <a:cs typeface="Arial" panose="020B0604020202020204" pitchFamily="34" charset="0"/>
              </a:rPr>
              <a:t> te drukken:</a:t>
            </a:r>
          </a:p>
          <a:p>
            <a:pPr marL="132160" indent="-132160">
              <a:lnSpc>
                <a:spcPct val="100000"/>
              </a:lnSpc>
              <a:buFont typeface="Arial" panose="020B0604020202020204" pitchFamily="34" charset="0"/>
              <a:buChar char="•"/>
            </a:pPr>
            <a:r>
              <a:rPr lang="nl-NL" sz="750" baseline="0" noProof="1">
                <a:solidFill>
                  <a:schemeClr val="tx1"/>
                </a:solidFill>
                <a:latin typeface="+mn-lt"/>
                <a:cs typeface="Arial" panose="020B0604020202020204" pitchFamily="34" charset="0"/>
              </a:rPr>
              <a:t>Met </a:t>
            </a:r>
            <a:r>
              <a:rPr lang="nl-NL" sz="750" b="1" baseline="0" noProof="1">
                <a:solidFill>
                  <a:schemeClr val="tx1"/>
                </a:solidFill>
                <a:latin typeface="+mn-lt"/>
                <a:cs typeface="Arial" panose="020B0604020202020204" pitchFamily="34" charset="0"/>
              </a:rPr>
              <a:t>[Tab]</a:t>
            </a:r>
            <a:r>
              <a:rPr lang="nl-NL" sz="750" baseline="0" noProof="1">
                <a:solidFill>
                  <a:schemeClr val="tx1"/>
                </a:solidFill>
                <a:latin typeface="+mn-lt"/>
                <a:cs typeface="Arial" panose="020B0604020202020204" pitchFamily="34" charset="0"/>
              </a:rPr>
              <a:t> kies je de </a:t>
            </a:r>
            <a:r>
              <a:rPr lang="nl-NL" sz="750" u="sng" baseline="0" noProof="1">
                <a:solidFill>
                  <a:schemeClr val="tx1"/>
                </a:solidFill>
                <a:latin typeface="+mn-lt"/>
                <a:cs typeface="Arial" panose="020B0604020202020204" pitchFamily="34" charset="0"/>
              </a:rPr>
              <a:t>volgende</a:t>
            </a:r>
            <a:r>
              <a:rPr lang="nl-NL" sz="750" baseline="0" noProof="1">
                <a:solidFill>
                  <a:schemeClr val="tx1"/>
                </a:solidFill>
                <a:latin typeface="+mn-lt"/>
                <a:cs typeface="Arial" panose="020B0604020202020204" pitchFamily="34" charset="0"/>
              </a:rPr>
              <a:t> tekststijl.</a:t>
            </a:r>
          </a:p>
          <a:p>
            <a:pPr marL="132160" indent="-132160">
              <a:lnSpc>
                <a:spcPct val="100000"/>
              </a:lnSpc>
              <a:buFont typeface="Arial" panose="020B0604020202020204" pitchFamily="34" charset="0"/>
              <a:buChar char="•"/>
            </a:pPr>
            <a:r>
              <a:rPr lang="nl-NL" sz="750" baseline="0" noProof="1">
                <a:solidFill>
                  <a:schemeClr val="tx1"/>
                </a:solidFill>
                <a:latin typeface="+mn-lt"/>
                <a:cs typeface="Arial" panose="020B0604020202020204" pitchFamily="34" charset="0"/>
              </a:rPr>
              <a:t>Met </a:t>
            </a:r>
            <a:r>
              <a:rPr lang="nl-NL" sz="750" b="1" baseline="0" noProof="1">
                <a:solidFill>
                  <a:schemeClr val="tx1"/>
                </a:solidFill>
                <a:latin typeface="+mn-lt"/>
                <a:cs typeface="Arial" panose="020B0604020202020204" pitchFamily="34" charset="0"/>
              </a:rPr>
              <a:t>[Shift]+[Tab]</a:t>
            </a:r>
            <a:r>
              <a:rPr lang="nl-NL" sz="750" baseline="0" noProof="1">
                <a:solidFill>
                  <a:schemeClr val="tx1"/>
                </a:solidFill>
                <a:latin typeface="+mn-lt"/>
                <a:cs typeface="Arial" panose="020B0604020202020204" pitchFamily="34" charset="0"/>
              </a:rPr>
              <a:t> kies je de </a:t>
            </a:r>
            <a:r>
              <a:rPr lang="nl-NL" sz="750" u="sng" baseline="0" noProof="1">
                <a:solidFill>
                  <a:schemeClr val="tx1"/>
                </a:solidFill>
                <a:latin typeface="+mn-lt"/>
                <a:cs typeface="Arial" panose="020B0604020202020204" pitchFamily="34" charset="0"/>
              </a:rPr>
              <a:t>vorige</a:t>
            </a:r>
            <a:r>
              <a:rPr lang="nl-NL" sz="75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75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75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750" b="1" i="0" u="none" baseline="0" noProof="1">
                <a:solidFill>
                  <a:schemeClr val="tx1"/>
                </a:solidFill>
                <a:latin typeface="+mn-lt"/>
                <a:cs typeface="Arial" panose="020B0604020202020204" pitchFamily="34" charset="0"/>
              </a:rPr>
              <a:t>[Tab]</a:t>
            </a:r>
            <a:r>
              <a:rPr lang="nl-NL" sz="750" i="0" u="none" baseline="0" noProof="1">
                <a:solidFill>
                  <a:schemeClr val="tx1"/>
                </a:solidFill>
                <a:latin typeface="+mn-lt"/>
                <a:cs typeface="Arial" panose="020B0604020202020204" pitchFamily="34" charset="0"/>
              </a:rPr>
              <a:t> of </a:t>
            </a:r>
            <a:r>
              <a:rPr lang="nl-NL" sz="75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20001"/>
            <a:ext cx="792000" cy="2298971"/>
          </a:xfrm>
          <a:prstGeom prst="rect">
            <a:avLst/>
          </a:prstGeom>
        </p:spPr>
      </p:pic>
    </p:spTree>
    <p:extLst>
      <p:ext uri="{BB962C8B-B14F-4D97-AF65-F5344CB8AC3E}">
        <p14:creationId xmlns:p14="http://schemas.microsoft.com/office/powerpoint/2010/main" val="28158934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1"/>
            <a:ext cx="1979503" cy="2885405"/>
          </a:xfrm>
          <a:prstGeom prst="rect">
            <a:avLst/>
          </a:prstGeom>
          <a:noFill/>
        </p:spPr>
        <p:txBody>
          <a:bodyPr wrap="square" lIns="0" tIns="0" rIns="0" bIns="0" rtlCol="0">
            <a:spAutoFit/>
          </a:bodyPr>
          <a:lstStyle/>
          <a:p>
            <a:pPr>
              <a:lnSpc>
                <a:spcPct val="100000"/>
              </a:lnSpc>
            </a:pPr>
            <a:r>
              <a:rPr lang="nl-NL" sz="750" b="1" baseline="0" noProof="1">
                <a:solidFill>
                  <a:schemeClr val="accent2"/>
                </a:solidFill>
                <a:latin typeface="+mn-lt"/>
                <a:cs typeface="Arial" panose="020B0604020202020204" pitchFamily="34" charset="0"/>
              </a:rPr>
              <a:t>Tekst opmaken</a:t>
            </a:r>
            <a:endParaRPr lang="nl-NL" sz="750" baseline="0" noProof="1">
              <a:solidFill>
                <a:schemeClr val="accent2"/>
              </a:solidFill>
              <a:latin typeface="+mn-lt"/>
              <a:cs typeface="Arial" panose="020B0604020202020204" pitchFamily="34" charset="0"/>
            </a:endParaRPr>
          </a:p>
          <a:p>
            <a:pPr>
              <a:lnSpc>
                <a:spcPct val="100000"/>
              </a:lnSpc>
            </a:pPr>
            <a:r>
              <a:rPr lang="nl-NL" sz="750" baseline="0" noProof="1">
                <a:solidFill>
                  <a:schemeClr val="tx1"/>
                </a:solidFill>
                <a:latin typeface="+mn-lt"/>
                <a:cs typeface="Arial" panose="020B0604020202020204" pitchFamily="34" charset="0"/>
              </a:rPr>
              <a:t>In tekstkaders zijn negen opmaakstijlen ingesteld:</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bullet</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streepje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pijltje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open blokje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open bullet</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‘tilde’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Platte tekst</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Tussenkopje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nummers</a:t>
            </a: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r>
              <a:rPr lang="nl-NL" sz="750" baseline="0" noProof="1">
                <a:solidFill>
                  <a:schemeClr val="tx1"/>
                </a:solidFill>
                <a:latin typeface="+mn-lt"/>
                <a:cs typeface="Arial" panose="020B0604020202020204" pitchFamily="34" charset="0"/>
              </a:rPr>
              <a:t>Je kiest een stijl door </a:t>
            </a:r>
            <a:r>
              <a:rPr lang="nl-NL" sz="750" i="1" baseline="0" noProof="1">
                <a:solidFill>
                  <a:schemeClr val="tx1"/>
                </a:solidFill>
                <a:latin typeface="+mn-lt"/>
                <a:cs typeface="Arial" panose="020B0604020202020204" pitchFamily="34" charset="0"/>
              </a:rPr>
              <a:t>aan het begin van een regel </a:t>
            </a:r>
            <a:r>
              <a:rPr lang="nl-NL" sz="750" baseline="0" noProof="1">
                <a:solidFill>
                  <a:schemeClr val="tx1"/>
                </a:solidFill>
                <a:latin typeface="+mn-lt"/>
                <a:cs typeface="Arial" panose="020B0604020202020204" pitchFamily="34" charset="0"/>
              </a:rPr>
              <a:t>op </a:t>
            </a:r>
            <a:r>
              <a:rPr lang="nl-NL" sz="750" b="1" baseline="0" noProof="1">
                <a:solidFill>
                  <a:schemeClr val="tx1"/>
                </a:solidFill>
                <a:latin typeface="+mn-lt"/>
                <a:cs typeface="Arial" panose="020B0604020202020204" pitchFamily="34" charset="0"/>
              </a:rPr>
              <a:t>[Tab]</a:t>
            </a:r>
            <a:r>
              <a:rPr lang="nl-NL" sz="750" baseline="0" noProof="1">
                <a:solidFill>
                  <a:schemeClr val="tx1"/>
                </a:solidFill>
                <a:latin typeface="+mn-lt"/>
                <a:cs typeface="Arial" panose="020B0604020202020204" pitchFamily="34" charset="0"/>
              </a:rPr>
              <a:t> of </a:t>
            </a:r>
            <a:r>
              <a:rPr lang="nl-NL" sz="750" b="1" baseline="0" noProof="1">
                <a:solidFill>
                  <a:schemeClr val="tx1"/>
                </a:solidFill>
                <a:latin typeface="+mn-lt"/>
                <a:cs typeface="Arial" panose="020B0604020202020204" pitchFamily="34" charset="0"/>
              </a:rPr>
              <a:t>[Shift]+[Tab]</a:t>
            </a:r>
            <a:r>
              <a:rPr lang="nl-NL" sz="750" baseline="0" noProof="1">
                <a:solidFill>
                  <a:schemeClr val="tx1"/>
                </a:solidFill>
                <a:latin typeface="+mn-lt"/>
                <a:cs typeface="Arial" panose="020B0604020202020204" pitchFamily="34" charset="0"/>
              </a:rPr>
              <a:t> te drukken:</a:t>
            </a:r>
          </a:p>
          <a:p>
            <a:pPr marL="132160" indent="-132160">
              <a:lnSpc>
                <a:spcPct val="100000"/>
              </a:lnSpc>
              <a:buFont typeface="Arial" panose="020B0604020202020204" pitchFamily="34" charset="0"/>
              <a:buChar char="•"/>
            </a:pPr>
            <a:r>
              <a:rPr lang="nl-NL" sz="750" baseline="0" noProof="1">
                <a:solidFill>
                  <a:schemeClr val="tx1"/>
                </a:solidFill>
                <a:latin typeface="+mn-lt"/>
                <a:cs typeface="Arial" panose="020B0604020202020204" pitchFamily="34" charset="0"/>
              </a:rPr>
              <a:t>Met </a:t>
            </a:r>
            <a:r>
              <a:rPr lang="nl-NL" sz="750" b="1" baseline="0" noProof="1">
                <a:solidFill>
                  <a:schemeClr val="tx1"/>
                </a:solidFill>
                <a:latin typeface="+mn-lt"/>
                <a:cs typeface="Arial" panose="020B0604020202020204" pitchFamily="34" charset="0"/>
              </a:rPr>
              <a:t>[Tab]</a:t>
            </a:r>
            <a:r>
              <a:rPr lang="nl-NL" sz="750" baseline="0" noProof="1">
                <a:solidFill>
                  <a:schemeClr val="tx1"/>
                </a:solidFill>
                <a:latin typeface="+mn-lt"/>
                <a:cs typeface="Arial" panose="020B0604020202020204" pitchFamily="34" charset="0"/>
              </a:rPr>
              <a:t> kies je de </a:t>
            </a:r>
            <a:r>
              <a:rPr lang="nl-NL" sz="750" u="sng" baseline="0" noProof="1">
                <a:solidFill>
                  <a:schemeClr val="tx1"/>
                </a:solidFill>
                <a:latin typeface="+mn-lt"/>
                <a:cs typeface="Arial" panose="020B0604020202020204" pitchFamily="34" charset="0"/>
              </a:rPr>
              <a:t>volgende</a:t>
            </a:r>
            <a:r>
              <a:rPr lang="nl-NL" sz="750" baseline="0" noProof="1">
                <a:solidFill>
                  <a:schemeClr val="tx1"/>
                </a:solidFill>
                <a:latin typeface="+mn-lt"/>
                <a:cs typeface="Arial" panose="020B0604020202020204" pitchFamily="34" charset="0"/>
              </a:rPr>
              <a:t> tekststijl.</a:t>
            </a:r>
          </a:p>
          <a:p>
            <a:pPr marL="132160" indent="-132160">
              <a:lnSpc>
                <a:spcPct val="100000"/>
              </a:lnSpc>
              <a:buFont typeface="Arial" panose="020B0604020202020204" pitchFamily="34" charset="0"/>
              <a:buChar char="•"/>
            </a:pPr>
            <a:r>
              <a:rPr lang="nl-NL" sz="750" baseline="0" noProof="1">
                <a:solidFill>
                  <a:schemeClr val="tx1"/>
                </a:solidFill>
                <a:latin typeface="+mn-lt"/>
                <a:cs typeface="Arial" panose="020B0604020202020204" pitchFamily="34" charset="0"/>
              </a:rPr>
              <a:t>Met </a:t>
            </a:r>
            <a:r>
              <a:rPr lang="nl-NL" sz="750" b="1" baseline="0" noProof="1">
                <a:solidFill>
                  <a:schemeClr val="tx1"/>
                </a:solidFill>
                <a:latin typeface="+mn-lt"/>
                <a:cs typeface="Arial" panose="020B0604020202020204" pitchFamily="34" charset="0"/>
              </a:rPr>
              <a:t>[Shift]+[Tab]</a:t>
            </a:r>
            <a:r>
              <a:rPr lang="nl-NL" sz="750" baseline="0" noProof="1">
                <a:solidFill>
                  <a:schemeClr val="tx1"/>
                </a:solidFill>
                <a:latin typeface="+mn-lt"/>
                <a:cs typeface="Arial" panose="020B0604020202020204" pitchFamily="34" charset="0"/>
              </a:rPr>
              <a:t> kies je de </a:t>
            </a:r>
            <a:r>
              <a:rPr lang="nl-NL" sz="750" u="sng" baseline="0" noProof="1">
                <a:solidFill>
                  <a:schemeClr val="tx1"/>
                </a:solidFill>
                <a:latin typeface="+mn-lt"/>
                <a:cs typeface="Arial" panose="020B0604020202020204" pitchFamily="34" charset="0"/>
              </a:rPr>
              <a:t>vorige</a:t>
            </a:r>
            <a:r>
              <a:rPr lang="nl-NL" sz="75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75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75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750" b="1" i="0" u="none" baseline="0" noProof="1">
                <a:solidFill>
                  <a:schemeClr val="tx1"/>
                </a:solidFill>
                <a:latin typeface="+mn-lt"/>
                <a:cs typeface="Arial" panose="020B0604020202020204" pitchFamily="34" charset="0"/>
              </a:rPr>
              <a:t>[Tab]</a:t>
            </a:r>
            <a:r>
              <a:rPr lang="nl-NL" sz="750" i="0" u="none" baseline="0" noProof="1">
                <a:solidFill>
                  <a:schemeClr val="tx1"/>
                </a:solidFill>
                <a:latin typeface="+mn-lt"/>
                <a:cs typeface="Arial" panose="020B0604020202020204" pitchFamily="34" charset="0"/>
              </a:rPr>
              <a:t> of </a:t>
            </a:r>
            <a:r>
              <a:rPr lang="nl-NL" sz="75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6474335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20" name="Rechthoekige driehoek 19">
            <a:extLst>
              <a:ext uri="{FF2B5EF4-FFF2-40B4-BE49-F238E27FC236}">
                <a16:creationId xmlns:a16="http://schemas.microsoft.com/office/drawing/2014/main" id="{407D44EA-1D44-4444-B862-4E1D768999CB}"/>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1"/>
            <a:ext cx="1979503" cy="2885405"/>
          </a:xfrm>
          <a:prstGeom prst="rect">
            <a:avLst/>
          </a:prstGeom>
          <a:noFill/>
        </p:spPr>
        <p:txBody>
          <a:bodyPr wrap="square" lIns="0" tIns="0" rIns="0" bIns="0" rtlCol="0">
            <a:spAutoFit/>
          </a:bodyPr>
          <a:lstStyle/>
          <a:p>
            <a:pPr>
              <a:lnSpc>
                <a:spcPct val="100000"/>
              </a:lnSpc>
            </a:pPr>
            <a:r>
              <a:rPr lang="nl-NL" sz="750" b="1" baseline="0" noProof="1">
                <a:solidFill>
                  <a:schemeClr val="accent2"/>
                </a:solidFill>
                <a:latin typeface="+mn-lt"/>
                <a:cs typeface="Arial" panose="020B0604020202020204" pitchFamily="34" charset="0"/>
              </a:rPr>
              <a:t>Tekst opmaken</a:t>
            </a:r>
            <a:endParaRPr lang="nl-NL" sz="750" baseline="0" noProof="1">
              <a:solidFill>
                <a:schemeClr val="accent2"/>
              </a:solidFill>
              <a:latin typeface="+mn-lt"/>
              <a:cs typeface="Arial" panose="020B0604020202020204" pitchFamily="34" charset="0"/>
            </a:endParaRPr>
          </a:p>
          <a:p>
            <a:pPr>
              <a:lnSpc>
                <a:spcPct val="100000"/>
              </a:lnSpc>
            </a:pPr>
            <a:r>
              <a:rPr lang="nl-NL" sz="750" baseline="0" noProof="1">
                <a:solidFill>
                  <a:schemeClr val="tx1"/>
                </a:solidFill>
                <a:latin typeface="+mn-lt"/>
                <a:cs typeface="Arial" panose="020B0604020202020204" pitchFamily="34" charset="0"/>
              </a:rPr>
              <a:t>In tekstkaders zijn negen opmaakstijlen ingesteld:</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bullet</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streepje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pijltje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open blokje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open bullet</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‘tilde’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Platte tekst</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Tussenkopje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nummers</a:t>
            </a: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r>
              <a:rPr lang="nl-NL" sz="750" baseline="0" noProof="1">
                <a:solidFill>
                  <a:schemeClr val="tx1"/>
                </a:solidFill>
                <a:latin typeface="+mn-lt"/>
                <a:cs typeface="Arial" panose="020B0604020202020204" pitchFamily="34" charset="0"/>
              </a:rPr>
              <a:t>Je kiest een stijl door </a:t>
            </a:r>
            <a:r>
              <a:rPr lang="nl-NL" sz="750" i="1" baseline="0" noProof="1">
                <a:solidFill>
                  <a:schemeClr val="tx1"/>
                </a:solidFill>
                <a:latin typeface="+mn-lt"/>
                <a:cs typeface="Arial" panose="020B0604020202020204" pitchFamily="34" charset="0"/>
              </a:rPr>
              <a:t>aan het begin van een regel </a:t>
            </a:r>
            <a:r>
              <a:rPr lang="nl-NL" sz="750" baseline="0" noProof="1">
                <a:solidFill>
                  <a:schemeClr val="tx1"/>
                </a:solidFill>
                <a:latin typeface="+mn-lt"/>
                <a:cs typeface="Arial" panose="020B0604020202020204" pitchFamily="34" charset="0"/>
              </a:rPr>
              <a:t>op </a:t>
            </a:r>
            <a:r>
              <a:rPr lang="nl-NL" sz="750" b="1" baseline="0" noProof="1">
                <a:solidFill>
                  <a:schemeClr val="tx1"/>
                </a:solidFill>
                <a:latin typeface="+mn-lt"/>
                <a:cs typeface="Arial" panose="020B0604020202020204" pitchFamily="34" charset="0"/>
              </a:rPr>
              <a:t>[Tab]</a:t>
            </a:r>
            <a:r>
              <a:rPr lang="nl-NL" sz="750" baseline="0" noProof="1">
                <a:solidFill>
                  <a:schemeClr val="tx1"/>
                </a:solidFill>
                <a:latin typeface="+mn-lt"/>
                <a:cs typeface="Arial" panose="020B0604020202020204" pitchFamily="34" charset="0"/>
              </a:rPr>
              <a:t> of </a:t>
            </a:r>
            <a:r>
              <a:rPr lang="nl-NL" sz="750" b="1" baseline="0" noProof="1">
                <a:solidFill>
                  <a:schemeClr val="tx1"/>
                </a:solidFill>
                <a:latin typeface="+mn-lt"/>
                <a:cs typeface="Arial" panose="020B0604020202020204" pitchFamily="34" charset="0"/>
              </a:rPr>
              <a:t>[Shift]+[Tab]</a:t>
            </a:r>
            <a:r>
              <a:rPr lang="nl-NL" sz="750" baseline="0" noProof="1">
                <a:solidFill>
                  <a:schemeClr val="tx1"/>
                </a:solidFill>
                <a:latin typeface="+mn-lt"/>
                <a:cs typeface="Arial" panose="020B0604020202020204" pitchFamily="34" charset="0"/>
              </a:rPr>
              <a:t> te drukken:</a:t>
            </a:r>
          </a:p>
          <a:p>
            <a:pPr marL="132160" indent="-132160">
              <a:lnSpc>
                <a:spcPct val="100000"/>
              </a:lnSpc>
              <a:buFont typeface="Arial" panose="020B0604020202020204" pitchFamily="34" charset="0"/>
              <a:buChar char="•"/>
            </a:pPr>
            <a:r>
              <a:rPr lang="nl-NL" sz="750" baseline="0" noProof="1">
                <a:solidFill>
                  <a:schemeClr val="tx1"/>
                </a:solidFill>
                <a:latin typeface="+mn-lt"/>
                <a:cs typeface="Arial" panose="020B0604020202020204" pitchFamily="34" charset="0"/>
              </a:rPr>
              <a:t>Met </a:t>
            </a:r>
            <a:r>
              <a:rPr lang="nl-NL" sz="750" b="1" baseline="0" noProof="1">
                <a:solidFill>
                  <a:schemeClr val="tx1"/>
                </a:solidFill>
                <a:latin typeface="+mn-lt"/>
                <a:cs typeface="Arial" panose="020B0604020202020204" pitchFamily="34" charset="0"/>
              </a:rPr>
              <a:t>[Tab]</a:t>
            </a:r>
            <a:r>
              <a:rPr lang="nl-NL" sz="750" baseline="0" noProof="1">
                <a:solidFill>
                  <a:schemeClr val="tx1"/>
                </a:solidFill>
                <a:latin typeface="+mn-lt"/>
                <a:cs typeface="Arial" panose="020B0604020202020204" pitchFamily="34" charset="0"/>
              </a:rPr>
              <a:t> kies je de </a:t>
            </a:r>
            <a:r>
              <a:rPr lang="nl-NL" sz="750" u="sng" baseline="0" noProof="1">
                <a:solidFill>
                  <a:schemeClr val="tx1"/>
                </a:solidFill>
                <a:latin typeface="+mn-lt"/>
                <a:cs typeface="Arial" panose="020B0604020202020204" pitchFamily="34" charset="0"/>
              </a:rPr>
              <a:t>volgende</a:t>
            </a:r>
            <a:r>
              <a:rPr lang="nl-NL" sz="750" baseline="0" noProof="1">
                <a:solidFill>
                  <a:schemeClr val="tx1"/>
                </a:solidFill>
                <a:latin typeface="+mn-lt"/>
                <a:cs typeface="Arial" panose="020B0604020202020204" pitchFamily="34" charset="0"/>
              </a:rPr>
              <a:t> tekststijl.</a:t>
            </a:r>
          </a:p>
          <a:p>
            <a:pPr marL="132160" indent="-132160">
              <a:lnSpc>
                <a:spcPct val="100000"/>
              </a:lnSpc>
              <a:buFont typeface="Arial" panose="020B0604020202020204" pitchFamily="34" charset="0"/>
              <a:buChar char="•"/>
            </a:pPr>
            <a:r>
              <a:rPr lang="nl-NL" sz="750" baseline="0" noProof="1">
                <a:solidFill>
                  <a:schemeClr val="tx1"/>
                </a:solidFill>
                <a:latin typeface="+mn-lt"/>
                <a:cs typeface="Arial" panose="020B0604020202020204" pitchFamily="34" charset="0"/>
              </a:rPr>
              <a:t>Met </a:t>
            </a:r>
            <a:r>
              <a:rPr lang="nl-NL" sz="750" b="1" baseline="0" noProof="1">
                <a:solidFill>
                  <a:schemeClr val="tx1"/>
                </a:solidFill>
                <a:latin typeface="+mn-lt"/>
                <a:cs typeface="Arial" panose="020B0604020202020204" pitchFamily="34" charset="0"/>
              </a:rPr>
              <a:t>[Shift]+[Tab]</a:t>
            </a:r>
            <a:r>
              <a:rPr lang="nl-NL" sz="750" baseline="0" noProof="1">
                <a:solidFill>
                  <a:schemeClr val="tx1"/>
                </a:solidFill>
                <a:latin typeface="+mn-lt"/>
                <a:cs typeface="Arial" panose="020B0604020202020204" pitchFamily="34" charset="0"/>
              </a:rPr>
              <a:t> kies je de </a:t>
            </a:r>
            <a:r>
              <a:rPr lang="nl-NL" sz="750" u="sng" baseline="0" noProof="1">
                <a:solidFill>
                  <a:schemeClr val="tx1"/>
                </a:solidFill>
                <a:latin typeface="+mn-lt"/>
                <a:cs typeface="Arial" panose="020B0604020202020204" pitchFamily="34" charset="0"/>
              </a:rPr>
              <a:t>vorige</a:t>
            </a:r>
            <a:r>
              <a:rPr lang="nl-NL" sz="75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75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75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750" b="1" i="0" u="none" baseline="0" noProof="1">
                <a:solidFill>
                  <a:schemeClr val="tx1"/>
                </a:solidFill>
                <a:latin typeface="+mn-lt"/>
                <a:cs typeface="Arial" panose="020B0604020202020204" pitchFamily="34" charset="0"/>
              </a:rPr>
              <a:t>[Tab]</a:t>
            </a:r>
            <a:r>
              <a:rPr lang="nl-NL" sz="750" i="0" u="none" baseline="0" noProof="1">
                <a:solidFill>
                  <a:schemeClr val="tx1"/>
                </a:solidFill>
                <a:latin typeface="+mn-lt"/>
                <a:cs typeface="Arial" panose="020B0604020202020204" pitchFamily="34" charset="0"/>
              </a:rPr>
              <a:t> of </a:t>
            </a:r>
            <a:r>
              <a:rPr lang="nl-NL" sz="750"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2" y="2"/>
            <a:ext cx="856343" cy="841829"/>
          </a:xfrm>
          <a:prstGeom prst="rect">
            <a:avLst/>
          </a:prstGeom>
        </p:spPr>
      </p:pic>
    </p:spTree>
    <p:extLst>
      <p:ext uri="{BB962C8B-B14F-4D97-AF65-F5344CB8AC3E}">
        <p14:creationId xmlns:p14="http://schemas.microsoft.com/office/powerpoint/2010/main" val="286931029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1"/>
            <a:ext cx="1979503" cy="2885405"/>
          </a:xfrm>
          <a:prstGeom prst="rect">
            <a:avLst/>
          </a:prstGeom>
          <a:noFill/>
        </p:spPr>
        <p:txBody>
          <a:bodyPr wrap="square" lIns="0" tIns="0" rIns="0" bIns="0" rtlCol="0">
            <a:spAutoFit/>
          </a:bodyPr>
          <a:lstStyle/>
          <a:p>
            <a:pPr>
              <a:lnSpc>
                <a:spcPct val="100000"/>
              </a:lnSpc>
            </a:pPr>
            <a:r>
              <a:rPr lang="nl-NL" sz="750" b="1" baseline="0" noProof="1">
                <a:solidFill>
                  <a:schemeClr val="accent2"/>
                </a:solidFill>
                <a:latin typeface="+mn-lt"/>
                <a:cs typeface="Arial" panose="020B0604020202020204" pitchFamily="34" charset="0"/>
              </a:rPr>
              <a:t>Tekst opmaken</a:t>
            </a:r>
            <a:endParaRPr lang="nl-NL" sz="750" baseline="0" noProof="1">
              <a:solidFill>
                <a:schemeClr val="accent2"/>
              </a:solidFill>
              <a:latin typeface="+mn-lt"/>
              <a:cs typeface="Arial" panose="020B0604020202020204" pitchFamily="34" charset="0"/>
            </a:endParaRPr>
          </a:p>
          <a:p>
            <a:pPr>
              <a:lnSpc>
                <a:spcPct val="100000"/>
              </a:lnSpc>
            </a:pPr>
            <a:r>
              <a:rPr lang="nl-NL" sz="750" baseline="0" noProof="1">
                <a:solidFill>
                  <a:schemeClr val="tx1"/>
                </a:solidFill>
                <a:latin typeface="+mn-lt"/>
                <a:cs typeface="Arial" panose="020B0604020202020204" pitchFamily="34" charset="0"/>
              </a:rPr>
              <a:t>In tekstkaders zijn negen opmaakstijlen ingesteld:</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bullet</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streepje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pijltje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open blokje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open bullet</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‘tilde’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Platte tekst</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Tussenkopje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nummers</a:t>
            </a: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r>
              <a:rPr lang="nl-NL" sz="750" baseline="0" noProof="1">
                <a:solidFill>
                  <a:schemeClr val="tx1"/>
                </a:solidFill>
                <a:latin typeface="+mn-lt"/>
                <a:cs typeface="Arial" panose="020B0604020202020204" pitchFamily="34" charset="0"/>
              </a:rPr>
              <a:t>Je kiest een stijl door </a:t>
            </a:r>
            <a:r>
              <a:rPr lang="nl-NL" sz="750" i="1" baseline="0" noProof="1">
                <a:solidFill>
                  <a:schemeClr val="tx1"/>
                </a:solidFill>
                <a:latin typeface="+mn-lt"/>
                <a:cs typeface="Arial" panose="020B0604020202020204" pitchFamily="34" charset="0"/>
              </a:rPr>
              <a:t>aan het begin van een regel </a:t>
            </a:r>
            <a:r>
              <a:rPr lang="nl-NL" sz="750" baseline="0" noProof="1">
                <a:solidFill>
                  <a:schemeClr val="tx1"/>
                </a:solidFill>
                <a:latin typeface="+mn-lt"/>
                <a:cs typeface="Arial" panose="020B0604020202020204" pitchFamily="34" charset="0"/>
              </a:rPr>
              <a:t>op </a:t>
            </a:r>
            <a:r>
              <a:rPr lang="nl-NL" sz="750" b="1" baseline="0" noProof="1">
                <a:solidFill>
                  <a:schemeClr val="tx1"/>
                </a:solidFill>
                <a:latin typeface="+mn-lt"/>
                <a:cs typeface="Arial" panose="020B0604020202020204" pitchFamily="34" charset="0"/>
              </a:rPr>
              <a:t>[Tab]</a:t>
            </a:r>
            <a:r>
              <a:rPr lang="nl-NL" sz="750" baseline="0" noProof="1">
                <a:solidFill>
                  <a:schemeClr val="tx1"/>
                </a:solidFill>
                <a:latin typeface="+mn-lt"/>
                <a:cs typeface="Arial" panose="020B0604020202020204" pitchFamily="34" charset="0"/>
              </a:rPr>
              <a:t> of </a:t>
            </a:r>
            <a:r>
              <a:rPr lang="nl-NL" sz="750" b="1" baseline="0" noProof="1">
                <a:solidFill>
                  <a:schemeClr val="tx1"/>
                </a:solidFill>
                <a:latin typeface="+mn-lt"/>
                <a:cs typeface="Arial" panose="020B0604020202020204" pitchFamily="34" charset="0"/>
              </a:rPr>
              <a:t>[Shift]+[Tab]</a:t>
            </a:r>
            <a:r>
              <a:rPr lang="nl-NL" sz="750" baseline="0" noProof="1">
                <a:solidFill>
                  <a:schemeClr val="tx1"/>
                </a:solidFill>
                <a:latin typeface="+mn-lt"/>
                <a:cs typeface="Arial" panose="020B0604020202020204" pitchFamily="34" charset="0"/>
              </a:rPr>
              <a:t> te drukken:</a:t>
            </a:r>
          </a:p>
          <a:p>
            <a:pPr marL="132160" indent="-132160">
              <a:lnSpc>
                <a:spcPct val="100000"/>
              </a:lnSpc>
              <a:buFont typeface="Arial" panose="020B0604020202020204" pitchFamily="34" charset="0"/>
              <a:buChar char="•"/>
            </a:pPr>
            <a:r>
              <a:rPr lang="nl-NL" sz="750" baseline="0" noProof="1">
                <a:solidFill>
                  <a:schemeClr val="tx1"/>
                </a:solidFill>
                <a:latin typeface="+mn-lt"/>
                <a:cs typeface="Arial" panose="020B0604020202020204" pitchFamily="34" charset="0"/>
              </a:rPr>
              <a:t>Met </a:t>
            </a:r>
            <a:r>
              <a:rPr lang="nl-NL" sz="750" b="1" baseline="0" noProof="1">
                <a:solidFill>
                  <a:schemeClr val="tx1"/>
                </a:solidFill>
                <a:latin typeface="+mn-lt"/>
                <a:cs typeface="Arial" panose="020B0604020202020204" pitchFamily="34" charset="0"/>
              </a:rPr>
              <a:t>[Tab]</a:t>
            </a:r>
            <a:r>
              <a:rPr lang="nl-NL" sz="750" baseline="0" noProof="1">
                <a:solidFill>
                  <a:schemeClr val="tx1"/>
                </a:solidFill>
                <a:latin typeface="+mn-lt"/>
                <a:cs typeface="Arial" panose="020B0604020202020204" pitchFamily="34" charset="0"/>
              </a:rPr>
              <a:t> kies je de </a:t>
            </a:r>
            <a:r>
              <a:rPr lang="nl-NL" sz="750" u="sng" baseline="0" noProof="1">
                <a:solidFill>
                  <a:schemeClr val="tx1"/>
                </a:solidFill>
                <a:latin typeface="+mn-lt"/>
                <a:cs typeface="Arial" panose="020B0604020202020204" pitchFamily="34" charset="0"/>
              </a:rPr>
              <a:t>volgende</a:t>
            </a:r>
            <a:r>
              <a:rPr lang="nl-NL" sz="750" baseline="0" noProof="1">
                <a:solidFill>
                  <a:schemeClr val="tx1"/>
                </a:solidFill>
                <a:latin typeface="+mn-lt"/>
                <a:cs typeface="Arial" panose="020B0604020202020204" pitchFamily="34" charset="0"/>
              </a:rPr>
              <a:t> tekststijl.</a:t>
            </a:r>
          </a:p>
          <a:p>
            <a:pPr marL="132160" indent="-132160">
              <a:lnSpc>
                <a:spcPct val="100000"/>
              </a:lnSpc>
              <a:buFont typeface="Arial" panose="020B0604020202020204" pitchFamily="34" charset="0"/>
              <a:buChar char="•"/>
            </a:pPr>
            <a:r>
              <a:rPr lang="nl-NL" sz="750" baseline="0" noProof="1">
                <a:solidFill>
                  <a:schemeClr val="tx1"/>
                </a:solidFill>
                <a:latin typeface="+mn-lt"/>
                <a:cs typeface="Arial" panose="020B0604020202020204" pitchFamily="34" charset="0"/>
              </a:rPr>
              <a:t>Met </a:t>
            </a:r>
            <a:r>
              <a:rPr lang="nl-NL" sz="750" b="1" baseline="0" noProof="1">
                <a:solidFill>
                  <a:schemeClr val="tx1"/>
                </a:solidFill>
                <a:latin typeface="+mn-lt"/>
                <a:cs typeface="Arial" panose="020B0604020202020204" pitchFamily="34" charset="0"/>
              </a:rPr>
              <a:t>[Shift]+[Tab]</a:t>
            </a:r>
            <a:r>
              <a:rPr lang="nl-NL" sz="750" baseline="0" noProof="1">
                <a:solidFill>
                  <a:schemeClr val="tx1"/>
                </a:solidFill>
                <a:latin typeface="+mn-lt"/>
                <a:cs typeface="Arial" panose="020B0604020202020204" pitchFamily="34" charset="0"/>
              </a:rPr>
              <a:t> kies je de </a:t>
            </a:r>
            <a:r>
              <a:rPr lang="nl-NL" sz="750" u="sng" baseline="0" noProof="1">
                <a:solidFill>
                  <a:schemeClr val="tx1"/>
                </a:solidFill>
                <a:latin typeface="+mn-lt"/>
                <a:cs typeface="Arial" panose="020B0604020202020204" pitchFamily="34" charset="0"/>
              </a:rPr>
              <a:t>vorige</a:t>
            </a:r>
            <a:r>
              <a:rPr lang="nl-NL" sz="75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75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75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750" b="1" i="0" u="none" baseline="0" noProof="1">
                <a:solidFill>
                  <a:schemeClr val="tx1"/>
                </a:solidFill>
                <a:latin typeface="+mn-lt"/>
                <a:cs typeface="Arial" panose="020B0604020202020204" pitchFamily="34" charset="0"/>
              </a:rPr>
              <a:t>[Tab]</a:t>
            </a:r>
            <a:r>
              <a:rPr lang="nl-NL" sz="750" i="0" u="none" baseline="0" noProof="1">
                <a:solidFill>
                  <a:schemeClr val="tx1"/>
                </a:solidFill>
                <a:latin typeface="+mn-lt"/>
                <a:cs typeface="Arial" panose="020B0604020202020204" pitchFamily="34" charset="0"/>
              </a:rPr>
              <a:t> of </a:t>
            </a:r>
            <a:r>
              <a:rPr lang="nl-NL" sz="750"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09" y="5163167"/>
            <a:ext cx="1767993" cy="1694835"/>
          </a:xfrm>
          <a:prstGeom prst="rect">
            <a:avLst/>
          </a:prstGeom>
        </p:spPr>
      </p:pic>
    </p:spTree>
    <p:extLst>
      <p:ext uri="{BB962C8B-B14F-4D97-AF65-F5344CB8AC3E}">
        <p14:creationId xmlns:p14="http://schemas.microsoft.com/office/powerpoint/2010/main" val="116187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1"/>
            <a:ext cx="1979503" cy="2885405"/>
          </a:xfrm>
          <a:prstGeom prst="rect">
            <a:avLst/>
          </a:prstGeom>
          <a:noFill/>
        </p:spPr>
        <p:txBody>
          <a:bodyPr wrap="square" lIns="0" tIns="0" rIns="0" bIns="0" rtlCol="0">
            <a:spAutoFit/>
          </a:bodyPr>
          <a:lstStyle/>
          <a:p>
            <a:pPr>
              <a:lnSpc>
                <a:spcPct val="100000"/>
              </a:lnSpc>
            </a:pPr>
            <a:r>
              <a:rPr lang="nl-NL" sz="750" b="1" baseline="0" noProof="1">
                <a:solidFill>
                  <a:schemeClr val="accent2"/>
                </a:solidFill>
                <a:latin typeface="+mn-lt"/>
                <a:cs typeface="Arial" panose="020B0604020202020204" pitchFamily="34" charset="0"/>
              </a:rPr>
              <a:t>Tekst opmaken</a:t>
            </a:r>
            <a:endParaRPr lang="nl-NL" sz="750" baseline="0" noProof="1">
              <a:solidFill>
                <a:schemeClr val="accent2"/>
              </a:solidFill>
              <a:latin typeface="+mn-lt"/>
              <a:cs typeface="Arial" panose="020B0604020202020204" pitchFamily="34" charset="0"/>
            </a:endParaRPr>
          </a:p>
          <a:p>
            <a:pPr>
              <a:lnSpc>
                <a:spcPct val="100000"/>
              </a:lnSpc>
            </a:pPr>
            <a:r>
              <a:rPr lang="nl-NL" sz="750" baseline="0" noProof="1">
                <a:solidFill>
                  <a:schemeClr val="tx1"/>
                </a:solidFill>
                <a:latin typeface="+mn-lt"/>
                <a:cs typeface="Arial" panose="020B0604020202020204" pitchFamily="34" charset="0"/>
              </a:rPr>
              <a:t>In tekstkaders zijn negen opmaakstijlen ingesteld:</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bullet</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streepje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pijltje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open blokje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open bullet</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‘tilde’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Platte tekst</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Tussenkopje</a:t>
            </a:r>
          </a:p>
          <a:p>
            <a:pPr marL="171450" indent="-171450">
              <a:lnSpc>
                <a:spcPct val="100000"/>
              </a:lnSpc>
              <a:buAutoNum type="arabicPeriod"/>
            </a:pPr>
            <a:r>
              <a:rPr lang="nl-NL" sz="750" baseline="0" noProof="1">
                <a:solidFill>
                  <a:schemeClr val="tx1"/>
                </a:solidFill>
                <a:latin typeface="+mn-lt"/>
                <a:cs typeface="Arial" panose="020B0604020202020204" pitchFamily="34" charset="0"/>
              </a:rPr>
              <a:t>Opsomming nummers</a:t>
            </a:r>
          </a:p>
          <a:p>
            <a:pPr>
              <a:lnSpc>
                <a:spcPct val="100000"/>
              </a:lnSpc>
            </a:pPr>
            <a:endParaRPr lang="nl-NL" sz="750" baseline="0" noProof="1">
              <a:solidFill>
                <a:schemeClr val="tx1"/>
              </a:solidFill>
              <a:latin typeface="+mn-lt"/>
              <a:cs typeface="Arial" panose="020B0604020202020204" pitchFamily="34" charset="0"/>
            </a:endParaRPr>
          </a:p>
          <a:p>
            <a:pPr>
              <a:lnSpc>
                <a:spcPct val="100000"/>
              </a:lnSpc>
            </a:pPr>
            <a:r>
              <a:rPr lang="nl-NL" sz="750" baseline="0" noProof="1">
                <a:solidFill>
                  <a:schemeClr val="tx1"/>
                </a:solidFill>
                <a:latin typeface="+mn-lt"/>
                <a:cs typeface="Arial" panose="020B0604020202020204" pitchFamily="34" charset="0"/>
              </a:rPr>
              <a:t>Je kiest een stijl door </a:t>
            </a:r>
            <a:r>
              <a:rPr lang="nl-NL" sz="750" i="1" baseline="0" noProof="1">
                <a:solidFill>
                  <a:schemeClr val="tx1"/>
                </a:solidFill>
                <a:latin typeface="+mn-lt"/>
                <a:cs typeface="Arial" panose="020B0604020202020204" pitchFamily="34" charset="0"/>
              </a:rPr>
              <a:t>aan het begin van een regel </a:t>
            </a:r>
            <a:r>
              <a:rPr lang="nl-NL" sz="750" baseline="0" noProof="1">
                <a:solidFill>
                  <a:schemeClr val="tx1"/>
                </a:solidFill>
                <a:latin typeface="+mn-lt"/>
                <a:cs typeface="Arial" panose="020B0604020202020204" pitchFamily="34" charset="0"/>
              </a:rPr>
              <a:t>op </a:t>
            </a:r>
            <a:r>
              <a:rPr lang="nl-NL" sz="750" b="1" baseline="0" noProof="1">
                <a:solidFill>
                  <a:schemeClr val="tx1"/>
                </a:solidFill>
                <a:latin typeface="+mn-lt"/>
                <a:cs typeface="Arial" panose="020B0604020202020204" pitchFamily="34" charset="0"/>
              </a:rPr>
              <a:t>[Tab]</a:t>
            </a:r>
            <a:r>
              <a:rPr lang="nl-NL" sz="750" baseline="0" noProof="1">
                <a:solidFill>
                  <a:schemeClr val="tx1"/>
                </a:solidFill>
                <a:latin typeface="+mn-lt"/>
                <a:cs typeface="Arial" panose="020B0604020202020204" pitchFamily="34" charset="0"/>
              </a:rPr>
              <a:t> of </a:t>
            </a:r>
            <a:r>
              <a:rPr lang="nl-NL" sz="750" b="1" baseline="0" noProof="1">
                <a:solidFill>
                  <a:schemeClr val="tx1"/>
                </a:solidFill>
                <a:latin typeface="+mn-lt"/>
                <a:cs typeface="Arial" panose="020B0604020202020204" pitchFamily="34" charset="0"/>
              </a:rPr>
              <a:t>[Shift]+[Tab]</a:t>
            </a:r>
            <a:r>
              <a:rPr lang="nl-NL" sz="750" baseline="0" noProof="1">
                <a:solidFill>
                  <a:schemeClr val="tx1"/>
                </a:solidFill>
                <a:latin typeface="+mn-lt"/>
                <a:cs typeface="Arial" panose="020B0604020202020204" pitchFamily="34" charset="0"/>
              </a:rPr>
              <a:t> te drukken:</a:t>
            </a:r>
          </a:p>
          <a:p>
            <a:pPr marL="132160" indent="-132160">
              <a:lnSpc>
                <a:spcPct val="100000"/>
              </a:lnSpc>
              <a:buFont typeface="Arial" panose="020B0604020202020204" pitchFamily="34" charset="0"/>
              <a:buChar char="•"/>
            </a:pPr>
            <a:r>
              <a:rPr lang="nl-NL" sz="750" baseline="0" noProof="1">
                <a:solidFill>
                  <a:schemeClr val="tx1"/>
                </a:solidFill>
                <a:latin typeface="+mn-lt"/>
                <a:cs typeface="Arial" panose="020B0604020202020204" pitchFamily="34" charset="0"/>
              </a:rPr>
              <a:t>Met </a:t>
            </a:r>
            <a:r>
              <a:rPr lang="nl-NL" sz="750" b="1" baseline="0" noProof="1">
                <a:solidFill>
                  <a:schemeClr val="tx1"/>
                </a:solidFill>
                <a:latin typeface="+mn-lt"/>
                <a:cs typeface="Arial" panose="020B0604020202020204" pitchFamily="34" charset="0"/>
              </a:rPr>
              <a:t>[Tab]</a:t>
            </a:r>
            <a:r>
              <a:rPr lang="nl-NL" sz="750" baseline="0" noProof="1">
                <a:solidFill>
                  <a:schemeClr val="tx1"/>
                </a:solidFill>
                <a:latin typeface="+mn-lt"/>
                <a:cs typeface="Arial" panose="020B0604020202020204" pitchFamily="34" charset="0"/>
              </a:rPr>
              <a:t> kies je de </a:t>
            </a:r>
            <a:r>
              <a:rPr lang="nl-NL" sz="750" u="sng" baseline="0" noProof="1">
                <a:solidFill>
                  <a:schemeClr val="tx1"/>
                </a:solidFill>
                <a:latin typeface="+mn-lt"/>
                <a:cs typeface="Arial" panose="020B0604020202020204" pitchFamily="34" charset="0"/>
              </a:rPr>
              <a:t>volgende</a:t>
            </a:r>
            <a:r>
              <a:rPr lang="nl-NL" sz="750" baseline="0" noProof="1">
                <a:solidFill>
                  <a:schemeClr val="tx1"/>
                </a:solidFill>
                <a:latin typeface="+mn-lt"/>
                <a:cs typeface="Arial" panose="020B0604020202020204" pitchFamily="34" charset="0"/>
              </a:rPr>
              <a:t> tekststijl.</a:t>
            </a:r>
          </a:p>
          <a:p>
            <a:pPr marL="132160" indent="-132160">
              <a:lnSpc>
                <a:spcPct val="100000"/>
              </a:lnSpc>
              <a:buFont typeface="Arial" panose="020B0604020202020204" pitchFamily="34" charset="0"/>
              <a:buChar char="•"/>
            </a:pPr>
            <a:r>
              <a:rPr lang="nl-NL" sz="750" baseline="0" noProof="1">
                <a:solidFill>
                  <a:schemeClr val="tx1"/>
                </a:solidFill>
                <a:latin typeface="+mn-lt"/>
                <a:cs typeface="Arial" panose="020B0604020202020204" pitchFamily="34" charset="0"/>
              </a:rPr>
              <a:t>Met </a:t>
            </a:r>
            <a:r>
              <a:rPr lang="nl-NL" sz="750" b="1" baseline="0" noProof="1">
                <a:solidFill>
                  <a:schemeClr val="tx1"/>
                </a:solidFill>
                <a:latin typeface="+mn-lt"/>
                <a:cs typeface="Arial" panose="020B0604020202020204" pitchFamily="34" charset="0"/>
              </a:rPr>
              <a:t>[Shift]+[Tab]</a:t>
            </a:r>
            <a:r>
              <a:rPr lang="nl-NL" sz="750" baseline="0" noProof="1">
                <a:solidFill>
                  <a:schemeClr val="tx1"/>
                </a:solidFill>
                <a:latin typeface="+mn-lt"/>
                <a:cs typeface="Arial" panose="020B0604020202020204" pitchFamily="34" charset="0"/>
              </a:rPr>
              <a:t> kies je de </a:t>
            </a:r>
            <a:r>
              <a:rPr lang="nl-NL" sz="750" u="sng" baseline="0" noProof="1">
                <a:solidFill>
                  <a:schemeClr val="tx1"/>
                </a:solidFill>
                <a:latin typeface="+mn-lt"/>
                <a:cs typeface="Arial" panose="020B0604020202020204" pitchFamily="34" charset="0"/>
              </a:rPr>
              <a:t>vorige</a:t>
            </a:r>
            <a:r>
              <a:rPr lang="nl-NL" sz="75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75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75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750" b="1" i="0" u="none" baseline="0" noProof="1">
                <a:solidFill>
                  <a:schemeClr val="tx1"/>
                </a:solidFill>
                <a:latin typeface="+mn-lt"/>
                <a:cs typeface="Arial" panose="020B0604020202020204" pitchFamily="34" charset="0"/>
              </a:rPr>
              <a:t>[Tab]</a:t>
            </a:r>
            <a:r>
              <a:rPr lang="nl-NL" sz="750" i="0" u="none" baseline="0" noProof="1">
                <a:solidFill>
                  <a:schemeClr val="tx1"/>
                </a:solidFill>
                <a:latin typeface="+mn-lt"/>
                <a:cs typeface="Arial" panose="020B0604020202020204" pitchFamily="34" charset="0"/>
              </a:rPr>
              <a:t> of </a:t>
            </a:r>
            <a:r>
              <a:rPr lang="nl-NL" sz="75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0079904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67"/>
            <a:ext cx="3240000" cy="2726807"/>
          </a:xfrm>
          <a:prstGeom prst="rect">
            <a:avLst/>
          </a:prstGeom>
          <a:solidFill>
            <a:schemeClr val="bg1">
              <a:lumMod val="85000"/>
            </a:schemeClr>
          </a:solidFill>
        </p:spPr>
        <p:txBody>
          <a:bodyPr vert="horz"/>
          <a:lstStyle>
            <a:lvl1pPr marL="0" indent="0" algn="ctr">
              <a:lnSpc>
                <a:spcPct val="120000"/>
              </a:lnSpc>
              <a:buNone/>
              <a:defRPr sz="1408">
                <a:solidFill>
                  <a:srgbClr val="5F5F5F"/>
                </a:solidFill>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67"/>
            <a:ext cx="3240000" cy="2726807"/>
          </a:xfrm>
          <a:prstGeom prst="rect">
            <a:avLst/>
          </a:prstGeom>
          <a:solidFill>
            <a:schemeClr val="bg1">
              <a:lumMod val="85000"/>
            </a:schemeClr>
          </a:solidFill>
        </p:spPr>
        <p:txBody>
          <a:bodyPr vert="horz"/>
          <a:lstStyle>
            <a:lvl1pPr marL="0" indent="0" algn="ctr">
              <a:lnSpc>
                <a:spcPct val="120000"/>
              </a:lnSpc>
              <a:buNone/>
              <a:defRPr sz="1408">
                <a:solidFill>
                  <a:srgbClr val="5F5F5F"/>
                </a:solidFill>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67"/>
            <a:ext cx="3240000" cy="2726807"/>
          </a:xfrm>
          <a:prstGeom prst="rect">
            <a:avLst/>
          </a:prstGeom>
          <a:solidFill>
            <a:schemeClr val="bg1">
              <a:lumMod val="85000"/>
            </a:schemeClr>
          </a:solidFill>
        </p:spPr>
        <p:txBody>
          <a:bodyPr vert="horz"/>
          <a:lstStyle>
            <a:lvl1pPr marL="0" indent="0" algn="ctr">
              <a:lnSpc>
                <a:spcPct val="120000"/>
              </a:lnSpc>
              <a:buNone/>
              <a:defRPr sz="1408">
                <a:solidFill>
                  <a:srgbClr val="5F5F5F"/>
                </a:solidFill>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684434" rtl="0" eaLnBrk="1" fontAlgn="auto" latinLnBrk="0" hangingPunct="1">
              <a:lnSpc>
                <a:spcPct val="120000"/>
              </a:lnSpc>
              <a:spcBef>
                <a:spcPts val="0"/>
              </a:spcBef>
              <a:spcAft>
                <a:spcPts val="0"/>
              </a:spcAft>
              <a:buClrTx/>
              <a:buSzTx/>
              <a:buFont typeface="Arial" panose="020B0604020202020204" pitchFamily="34" charset="0"/>
              <a:buNone/>
              <a:tabLst/>
              <a:defRPr sz="1800">
                <a:solidFill>
                  <a:schemeClr val="bg1"/>
                </a:solidFill>
                <a:latin typeface="Arial"/>
                <a:cs typeface="Arial"/>
              </a:defRPr>
            </a:lvl1pPr>
            <a:lvl2pPr marL="215418" indent="-215418">
              <a:lnSpc>
                <a:spcPts val="3168"/>
              </a:lnSpc>
              <a:spcBef>
                <a:spcPts val="0"/>
              </a:spcBef>
              <a:defRPr sz="1760">
                <a:solidFill>
                  <a:srgbClr val="10264E"/>
                </a:solidFill>
                <a:latin typeface="Arial"/>
                <a:cs typeface="Arial"/>
              </a:defRPr>
            </a:lvl2pPr>
            <a:lvl3pPr marL="215418" indent="-215418">
              <a:lnSpc>
                <a:spcPts val="3168"/>
              </a:lnSpc>
              <a:spcBef>
                <a:spcPts val="0"/>
              </a:spcBef>
              <a:defRPr sz="1760">
                <a:solidFill>
                  <a:srgbClr val="10264E"/>
                </a:solidFill>
                <a:latin typeface="Arial"/>
                <a:cs typeface="Arial"/>
              </a:defRPr>
            </a:lvl3pPr>
            <a:lvl4pPr marL="215418" indent="-215418">
              <a:lnSpc>
                <a:spcPts val="3168"/>
              </a:lnSpc>
              <a:spcBef>
                <a:spcPts val="0"/>
              </a:spcBef>
              <a:defRPr sz="1760">
                <a:solidFill>
                  <a:srgbClr val="10264E"/>
                </a:solidFill>
                <a:latin typeface="Arial"/>
                <a:cs typeface="Arial"/>
              </a:defRPr>
            </a:lvl4pPr>
            <a:lvl5pPr marL="215418" indent="-215418">
              <a:lnSpc>
                <a:spcPts val="3168"/>
              </a:lnSpc>
              <a:spcBef>
                <a:spcPts val="0"/>
              </a:spcBef>
              <a:defRPr sz="176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684434" rtl="0" eaLnBrk="1" fontAlgn="auto" latinLnBrk="0" hangingPunct="1">
              <a:lnSpc>
                <a:spcPct val="120000"/>
              </a:lnSpc>
              <a:spcBef>
                <a:spcPts val="0"/>
              </a:spcBef>
              <a:spcAft>
                <a:spcPts val="0"/>
              </a:spcAft>
              <a:buClrTx/>
              <a:buSzTx/>
              <a:buFont typeface="Arial" panose="020B0604020202020204" pitchFamily="34" charset="0"/>
              <a:buNone/>
              <a:tabLst/>
              <a:defRPr sz="1800">
                <a:solidFill>
                  <a:schemeClr val="bg1"/>
                </a:solidFill>
                <a:latin typeface="Arial"/>
                <a:cs typeface="Arial"/>
              </a:defRPr>
            </a:lvl1pPr>
            <a:lvl2pPr marL="215418" indent="-215418">
              <a:lnSpc>
                <a:spcPts val="3168"/>
              </a:lnSpc>
              <a:spcBef>
                <a:spcPts val="0"/>
              </a:spcBef>
              <a:defRPr sz="1760">
                <a:solidFill>
                  <a:srgbClr val="10264E"/>
                </a:solidFill>
                <a:latin typeface="Arial"/>
                <a:cs typeface="Arial"/>
              </a:defRPr>
            </a:lvl2pPr>
            <a:lvl3pPr marL="215418" indent="-215418">
              <a:lnSpc>
                <a:spcPts val="3168"/>
              </a:lnSpc>
              <a:spcBef>
                <a:spcPts val="0"/>
              </a:spcBef>
              <a:defRPr sz="1760">
                <a:solidFill>
                  <a:srgbClr val="10264E"/>
                </a:solidFill>
                <a:latin typeface="Arial"/>
                <a:cs typeface="Arial"/>
              </a:defRPr>
            </a:lvl3pPr>
            <a:lvl4pPr marL="215418" indent="-215418">
              <a:lnSpc>
                <a:spcPts val="3168"/>
              </a:lnSpc>
              <a:spcBef>
                <a:spcPts val="0"/>
              </a:spcBef>
              <a:defRPr sz="1760">
                <a:solidFill>
                  <a:srgbClr val="10264E"/>
                </a:solidFill>
                <a:latin typeface="Arial"/>
                <a:cs typeface="Arial"/>
              </a:defRPr>
            </a:lvl4pPr>
            <a:lvl5pPr marL="215418" indent="-215418">
              <a:lnSpc>
                <a:spcPts val="3168"/>
              </a:lnSpc>
              <a:spcBef>
                <a:spcPts val="0"/>
              </a:spcBef>
              <a:defRPr sz="176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684434" rtl="0" eaLnBrk="1" fontAlgn="auto" latinLnBrk="0" hangingPunct="1">
              <a:lnSpc>
                <a:spcPct val="120000"/>
              </a:lnSpc>
              <a:spcBef>
                <a:spcPts val="0"/>
              </a:spcBef>
              <a:spcAft>
                <a:spcPts val="0"/>
              </a:spcAft>
              <a:buClrTx/>
              <a:buSzTx/>
              <a:buFont typeface="Arial" panose="020B0604020202020204" pitchFamily="34" charset="0"/>
              <a:buNone/>
              <a:tabLst/>
              <a:defRPr sz="1800">
                <a:solidFill>
                  <a:schemeClr val="bg1"/>
                </a:solidFill>
                <a:latin typeface="Arial"/>
                <a:cs typeface="Arial"/>
              </a:defRPr>
            </a:lvl1pPr>
            <a:lvl2pPr marL="215418" indent="-215418">
              <a:lnSpc>
                <a:spcPts val="3168"/>
              </a:lnSpc>
              <a:spcBef>
                <a:spcPts val="0"/>
              </a:spcBef>
              <a:defRPr sz="1760">
                <a:solidFill>
                  <a:srgbClr val="10264E"/>
                </a:solidFill>
                <a:latin typeface="Arial"/>
                <a:cs typeface="Arial"/>
              </a:defRPr>
            </a:lvl2pPr>
            <a:lvl3pPr marL="215418" indent="-215418">
              <a:lnSpc>
                <a:spcPts val="3168"/>
              </a:lnSpc>
              <a:spcBef>
                <a:spcPts val="0"/>
              </a:spcBef>
              <a:defRPr sz="1760">
                <a:solidFill>
                  <a:srgbClr val="10264E"/>
                </a:solidFill>
                <a:latin typeface="Arial"/>
                <a:cs typeface="Arial"/>
              </a:defRPr>
            </a:lvl3pPr>
            <a:lvl4pPr marL="215418" indent="-215418">
              <a:lnSpc>
                <a:spcPts val="3168"/>
              </a:lnSpc>
              <a:spcBef>
                <a:spcPts val="0"/>
              </a:spcBef>
              <a:defRPr sz="1760">
                <a:solidFill>
                  <a:srgbClr val="10264E"/>
                </a:solidFill>
                <a:latin typeface="Arial"/>
                <a:cs typeface="Arial"/>
              </a:defRPr>
            </a:lvl4pPr>
            <a:lvl5pPr marL="215418" indent="-215418">
              <a:lnSpc>
                <a:spcPts val="3168"/>
              </a:lnSpc>
              <a:spcBef>
                <a:spcPts val="0"/>
              </a:spcBef>
              <a:defRPr sz="1760">
                <a:solidFill>
                  <a:srgbClr val="10264E"/>
                </a:solidFill>
                <a:latin typeface="Arial"/>
                <a:cs typeface="Arial"/>
              </a:defRPr>
            </a:lvl5pPr>
          </a:lstStyle>
          <a:p>
            <a:pPr lvl="0"/>
            <a:r>
              <a:rPr lang="nl-NL" dirty="0"/>
              <a:t>[titel]</a:t>
            </a:r>
          </a:p>
        </p:txBody>
      </p:sp>
      <p:sp>
        <p:nvSpPr>
          <p:cNvPr id="9" name="Rechthoekige driehoek 8">
            <a:extLst>
              <a:ext uri="{FF2B5EF4-FFF2-40B4-BE49-F238E27FC236}">
                <a16:creationId xmlns:a16="http://schemas.microsoft.com/office/drawing/2014/main" id="{9C51F134-137F-4BF3-9A97-480E30E344AA}"/>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pic>
        <p:nvPicPr>
          <p:cNvPr id="16" name="Afbeelding 15">
            <a:extLst>
              <a:ext uri="{FF2B5EF4-FFF2-40B4-BE49-F238E27FC236}">
                <a16:creationId xmlns:a16="http://schemas.microsoft.com/office/drawing/2014/main" id="{1BDAA57A-66F3-4443-82D1-C061603D7563}"/>
              </a:ext>
            </a:extLst>
          </p:cNvPr>
          <p:cNvPicPr>
            <a:picLocks noChangeAspect="1"/>
          </p:cNvPicPr>
          <p:nvPr userDrawn="1"/>
        </p:nvPicPr>
        <p:blipFill rotWithShape="1">
          <a:blip r:embed="rId2"/>
          <a:srcRect r="39715" b="40737"/>
          <a:stretch/>
        </p:blipFill>
        <p:spPr>
          <a:xfrm>
            <a:off x="2" y="2"/>
            <a:ext cx="856343" cy="841829"/>
          </a:xfrm>
          <a:prstGeom prst="rect">
            <a:avLst/>
          </a:prstGeom>
        </p:spPr>
      </p:pic>
    </p:spTree>
    <p:extLst>
      <p:ext uri="{BB962C8B-B14F-4D97-AF65-F5344CB8AC3E}">
        <p14:creationId xmlns:p14="http://schemas.microsoft.com/office/powerpoint/2010/main" val="8184750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p:nvPr>
        </p:nvSpPr>
        <p:spPr>
          <a:xfrm>
            <a:off x="2799763" y="0"/>
            <a:ext cx="9392245" cy="6858000"/>
          </a:xfrm>
          <a:prstGeom prst="rect">
            <a:avLst/>
          </a:prstGeom>
          <a:solidFill>
            <a:schemeClr val="bg1">
              <a:lumMod val="85000"/>
            </a:schemeClr>
          </a:solidFill>
        </p:spPr>
        <p:txBody>
          <a:bodyPr vert="horz"/>
          <a:lstStyle>
            <a:lvl1pPr marL="0" indent="0" algn="ctr">
              <a:buNone/>
              <a:defRPr sz="1408">
                <a:solidFill>
                  <a:srgbClr val="5F5F5F"/>
                </a:solidFill>
                <a:latin typeface="Arial"/>
                <a:cs typeface="Arial"/>
              </a:defRPr>
            </a:lvl1pPr>
          </a:lstStyle>
          <a:p>
            <a:r>
              <a:rPr lang="en-US"/>
              <a:t>Click icon to add picture</a:t>
            </a:r>
            <a:endParaRPr lang="nl-NL" dirty="0"/>
          </a:p>
        </p:txBody>
      </p:sp>
      <p:sp>
        <p:nvSpPr>
          <p:cNvPr id="9" name="Tijdelijke aanduiding voor tekst 3"/>
          <p:cNvSpPr>
            <a:spLocks noGrp="1"/>
          </p:cNvSpPr>
          <p:nvPr>
            <p:ph type="body" sz="quarter" idx="19" hasCustomPrompt="1"/>
          </p:nvPr>
        </p:nvSpPr>
        <p:spPr>
          <a:xfrm>
            <a:off x="777600" y="1600666"/>
            <a:ext cx="4320000" cy="521521"/>
          </a:xfrm>
          <a:prstGeom prst="rect">
            <a:avLst/>
          </a:prstGeom>
        </p:spPr>
        <p:txBody>
          <a:bodyPr vert="horz" lIns="0" tIns="0" rIns="0" bIns="0"/>
          <a:lstStyle>
            <a:lvl1pPr marL="0" marR="0" indent="0" algn="l" defTabSz="684434" rtl="0" eaLnBrk="1" fontAlgn="auto" latinLnBrk="0" hangingPunct="1">
              <a:lnSpc>
                <a:spcPct val="120000"/>
              </a:lnSpc>
              <a:spcBef>
                <a:spcPts val="0"/>
              </a:spcBef>
              <a:spcAft>
                <a:spcPts val="0"/>
              </a:spcAft>
              <a:buClrTx/>
              <a:buSzTx/>
              <a:buFont typeface="Arial" panose="020B0604020202020204" pitchFamily="34" charset="0"/>
              <a:buNone/>
              <a:tabLst/>
              <a:defRPr sz="1760" b="1">
                <a:solidFill>
                  <a:schemeClr val="bg1"/>
                </a:solidFill>
                <a:latin typeface="Arial"/>
                <a:cs typeface="Arial"/>
              </a:defRPr>
            </a:lvl1pPr>
            <a:lvl2pPr marL="215418" indent="-215418">
              <a:lnSpc>
                <a:spcPts val="3168"/>
              </a:lnSpc>
              <a:spcBef>
                <a:spcPts val="0"/>
              </a:spcBef>
              <a:defRPr sz="1760">
                <a:solidFill>
                  <a:srgbClr val="10264E"/>
                </a:solidFill>
                <a:latin typeface="Arial"/>
                <a:cs typeface="Arial"/>
              </a:defRPr>
            </a:lvl2pPr>
            <a:lvl3pPr marL="215418" indent="-215418">
              <a:lnSpc>
                <a:spcPts val="3168"/>
              </a:lnSpc>
              <a:spcBef>
                <a:spcPts val="0"/>
              </a:spcBef>
              <a:defRPr sz="1760">
                <a:solidFill>
                  <a:srgbClr val="10264E"/>
                </a:solidFill>
                <a:latin typeface="Arial"/>
                <a:cs typeface="Arial"/>
              </a:defRPr>
            </a:lvl3pPr>
            <a:lvl4pPr marL="215418" indent="-215418">
              <a:lnSpc>
                <a:spcPts val="3168"/>
              </a:lnSpc>
              <a:spcBef>
                <a:spcPts val="0"/>
              </a:spcBef>
              <a:defRPr sz="1760">
                <a:solidFill>
                  <a:srgbClr val="10264E"/>
                </a:solidFill>
                <a:latin typeface="Arial"/>
                <a:cs typeface="Arial"/>
              </a:defRPr>
            </a:lvl4pPr>
            <a:lvl5pPr marL="215418" indent="-215418">
              <a:lnSpc>
                <a:spcPts val="3168"/>
              </a:lnSpc>
              <a:spcBef>
                <a:spcPts val="0"/>
              </a:spcBef>
              <a:defRPr sz="176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77600" y="2122187"/>
            <a:ext cx="4320000" cy="464603"/>
          </a:xfrm>
          <a:prstGeom prst="rect">
            <a:avLst/>
          </a:prstGeom>
        </p:spPr>
        <p:txBody>
          <a:bodyPr vert="horz" lIns="0" tIns="0" rIns="0" bIns="0"/>
          <a:lstStyle>
            <a:lvl1pPr marL="0" marR="0" indent="0" algn="l" defTabSz="684434" rtl="0" eaLnBrk="1" fontAlgn="auto" latinLnBrk="0" hangingPunct="1">
              <a:lnSpc>
                <a:spcPct val="120000"/>
              </a:lnSpc>
              <a:spcBef>
                <a:spcPts val="0"/>
              </a:spcBef>
              <a:spcAft>
                <a:spcPts val="0"/>
              </a:spcAft>
              <a:buClrTx/>
              <a:buSzTx/>
              <a:buFont typeface="Arial" panose="020B0604020202020204" pitchFamily="34" charset="0"/>
              <a:buNone/>
              <a:tabLst/>
              <a:defRPr sz="1408" b="0">
                <a:solidFill>
                  <a:schemeClr val="bg1"/>
                </a:solidFill>
                <a:latin typeface="Arial"/>
                <a:cs typeface="Arial"/>
              </a:defRPr>
            </a:lvl1pPr>
            <a:lvl2pPr marL="215418" indent="-215418">
              <a:lnSpc>
                <a:spcPts val="3168"/>
              </a:lnSpc>
              <a:spcBef>
                <a:spcPts val="0"/>
              </a:spcBef>
              <a:defRPr sz="1760">
                <a:solidFill>
                  <a:srgbClr val="10264E"/>
                </a:solidFill>
                <a:latin typeface="Arial"/>
                <a:cs typeface="Arial"/>
              </a:defRPr>
            </a:lvl2pPr>
            <a:lvl3pPr marL="215418" indent="-215418">
              <a:lnSpc>
                <a:spcPts val="3168"/>
              </a:lnSpc>
              <a:spcBef>
                <a:spcPts val="0"/>
              </a:spcBef>
              <a:defRPr sz="1760">
                <a:solidFill>
                  <a:srgbClr val="10264E"/>
                </a:solidFill>
                <a:latin typeface="Arial"/>
                <a:cs typeface="Arial"/>
              </a:defRPr>
            </a:lvl3pPr>
            <a:lvl4pPr marL="215418" indent="-215418">
              <a:lnSpc>
                <a:spcPts val="3168"/>
              </a:lnSpc>
              <a:spcBef>
                <a:spcPts val="0"/>
              </a:spcBef>
              <a:defRPr sz="1760">
                <a:solidFill>
                  <a:srgbClr val="10264E"/>
                </a:solidFill>
                <a:latin typeface="Arial"/>
                <a:cs typeface="Arial"/>
              </a:defRPr>
            </a:lvl4pPr>
            <a:lvl5pPr marL="215418" indent="-215418">
              <a:lnSpc>
                <a:spcPts val="3168"/>
              </a:lnSpc>
              <a:spcBef>
                <a:spcPts val="0"/>
              </a:spcBef>
              <a:defRPr sz="176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1342" y="5864402"/>
            <a:ext cx="1520519"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77600" y="2586788"/>
            <a:ext cx="4320000" cy="1771509"/>
          </a:xfrm>
          <a:prstGeom prst="rect">
            <a:avLst/>
          </a:prstGeom>
        </p:spPr>
        <p:txBody>
          <a:bodyPr vert="horz" lIns="0" tIns="0" rIns="0" bIns="0"/>
          <a:lstStyle>
            <a:lvl1pPr marL="0" marR="0" indent="0" algn="l" defTabSz="684434" rtl="0" eaLnBrk="1" fontAlgn="auto" latinLnBrk="0" hangingPunct="1">
              <a:lnSpc>
                <a:spcPct val="120000"/>
              </a:lnSpc>
              <a:spcBef>
                <a:spcPts val="0"/>
              </a:spcBef>
              <a:spcAft>
                <a:spcPts val="0"/>
              </a:spcAft>
              <a:buClrTx/>
              <a:buSzTx/>
              <a:buFont typeface="Arial" panose="020B0604020202020204" pitchFamily="34" charset="0"/>
              <a:buNone/>
              <a:tabLst/>
              <a:defRPr sz="1408" b="0">
                <a:solidFill>
                  <a:schemeClr val="bg1"/>
                </a:solidFill>
                <a:latin typeface="Arial"/>
                <a:cs typeface="Arial"/>
              </a:defRPr>
            </a:lvl1pPr>
            <a:lvl2pPr marL="215418" indent="-215418">
              <a:lnSpc>
                <a:spcPts val="3168"/>
              </a:lnSpc>
              <a:spcBef>
                <a:spcPts val="0"/>
              </a:spcBef>
              <a:defRPr sz="1760">
                <a:solidFill>
                  <a:srgbClr val="10264E"/>
                </a:solidFill>
                <a:latin typeface="Arial"/>
                <a:cs typeface="Arial"/>
              </a:defRPr>
            </a:lvl2pPr>
            <a:lvl3pPr marL="215418" indent="-215418">
              <a:lnSpc>
                <a:spcPts val="3168"/>
              </a:lnSpc>
              <a:spcBef>
                <a:spcPts val="0"/>
              </a:spcBef>
              <a:defRPr sz="1760">
                <a:solidFill>
                  <a:srgbClr val="10264E"/>
                </a:solidFill>
                <a:latin typeface="Arial"/>
                <a:cs typeface="Arial"/>
              </a:defRPr>
            </a:lvl3pPr>
            <a:lvl4pPr marL="215418" indent="-215418">
              <a:lnSpc>
                <a:spcPts val="3168"/>
              </a:lnSpc>
              <a:spcBef>
                <a:spcPts val="0"/>
              </a:spcBef>
              <a:defRPr sz="1760">
                <a:solidFill>
                  <a:srgbClr val="10264E"/>
                </a:solidFill>
                <a:latin typeface="Arial"/>
                <a:cs typeface="Arial"/>
              </a:defRPr>
            </a:lvl4pPr>
            <a:lvl5pPr marL="215418" indent="-215418">
              <a:lnSpc>
                <a:spcPts val="3168"/>
              </a:lnSpc>
              <a:spcBef>
                <a:spcPts val="0"/>
              </a:spcBef>
              <a:defRPr sz="176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282156691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solidFill>
                  <a:srgbClr val="5F5F5F"/>
                </a:solidFill>
              </a:defRPr>
            </a:lvl1pPr>
          </a:lstStyle>
          <a:p>
            <a:r>
              <a:rPr lang="en-US"/>
              <a:t>Click icon to add media</a:t>
            </a:r>
            <a:endParaRPr lang="nl-NL" dirty="0"/>
          </a:p>
        </p:txBody>
      </p:sp>
    </p:spTree>
    <p:extLst>
      <p:ext uri="{BB962C8B-B14F-4D97-AF65-F5344CB8AC3E}">
        <p14:creationId xmlns:p14="http://schemas.microsoft.com/office/powerpoint/2010/main" val="283010024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3525">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48"/>
            <a:ext cx="6861600" cy="1500187"/>
          </a:xfrm>
        </p:spPr>
        <p:txBody>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2" y="4334039"/>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218344031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96126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451767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2235372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2" y="4334039"/>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2700">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1350">
                <a:solidFill>
                  <a:schemeClr val="bg1"/>
                </a:solidFill>
              </a:defRPr>
            </a:lvl1pPr>
            <a:lvl2pPr marL="189000" indent="0">
              <a:buNone/>
              <a:defRPr>
                <a:solidFill>
                  <a:schemeClr val="bg1"/>
                </a:solidFill>
              </a:defRPr>
            </a:lvl2pPr>
            <a:lvl3pPr marL="378000"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371356199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684123" y="2997595"/>
            <a:ext cx="2823757" cy="862815"/>
          </a:xfrm>
          <a:prstGeom prst="rect">
            <a:avLst/>
          </a:prstGeom>
        </p:spPr>
      </p:pic>
    </p:spTree>
    <p:extLst>
      <p:ext uri="{BB962C8B-B14F-4D97-AF65-F5344CB8AC3E}">
        <p14:creationId xmlns:p14="http://schemas.microsoft.com/office/powerpoint/2010/main" val="3766320426"/>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25462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778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56948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209693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theme" Target="../theme/theme2.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theme" Target="../theme/theme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5833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53810137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Lst>
  <p:txStyles>
    <p:titleStyle>
      <a:lvl1pPr algn="l" defTabSz="685800" rtl="0" eaLnBrk="1" latinLnBrk="0" hangingPunct="1">
        <a:lnSpc>
          <a:spcPct val="105000"/>
        </a:lnSpc>
        <a:spcBef>
          <a:spcPct val="0"/>
        </a:spcBef>
        <a:buNone/>
        <a:defRPr sz="3000" b="0" kern="1200">
          <a:solidFill>
            <a:schemeClr val="tx1"/>
          </a:solidFill>
          <a:latin typeface="+mj-lt"/>
          <a:ea typeface="+mj-ea"/>
          <a:cs typeface="+mj-cs"/>
        </a:defRPr>
      </a:lvl1pPr>
    </p:titleStyle>
    <p:bodyStyle>
      <a:lvl1pPr marL="189000" indent="-189000" algn="l" defTabSz="685800" rtl="0" eaLnBrk="1" latinLnBrk="0" hangingPunct="1">
        <a:lnSpc>
          <a:spcPct val="120000"/>
        </a:lnSpc>
        <a:spcBef>
          <a:spcPts val="0"/>
        </a:spcBef>
        <a:buClrTx/>
        <a:buFont typeface="Arial" panose="020B0604020202020204" pitchFamily="34" charset="0"/>
        <a:buChar char="•"/>
        <a:defRPr sz="1800" kern="1200">
          <a:solidFill>
            <a:schemeClr val="tx1"/>
          </a:solidFill>
          <a:latin typeface="+mn-lt"/>
          <a:ea typeface="+mn-ea"/>
          <a:cs typeface="+mn-cs"/>
        </a:defRPr>
      </a:lvl1pPr>
      <a:lvl2pPr marL="378000" indent="-189000" algn="l" defTabSz="685800" rtl="0" eaLnBrk="1" latinLnBrk="0" hangingPunct="1">
        <a:lnSpc>
          <a:spcPct val="120000"/>
        </a:lnSpc>
        <a:spcBef>
          <a:spcPts val="0"/>
        </a:spcBef>
        <a:buClrTx/>
        <a:buFont typeface="Arial" panose="020B0604020202020204" pitchFamily="34" charset="0"/>
        <a:buChar char="–"/>
        <a:defRPr sz="1500" kern="1200">
          <a:solidFill>
            <a:schemeClr val="tx1"/>
          </a:solidFill>
          <a:latin typeface="+mn-lt"/>
          <a:ea typeface="+mn-ea"/>
          <a:cs typeface="+mn-cs"/>
        </a:defRPr>
      </a:lvl2pPr>
      <a:lvl3pPr marL="567000" indent="-189000" algn="l" defTabSz="685800" rtl="0" eaLnBrk="1" latinLnBrk="0" hangingPunct="1">
        <a:lnSpc>
          <a:spcPct val="120000"/>
        </a:lnSpc>
        <a:spcBef>
          <a:spcPts val="0"/>
        </a:spcBef>
        <a:buClrTx/>
        <a:buFont typeface="Arial" panose="020B0604020202020204" pitchFamily="34" charset="0"/>
        <a:buChar char="›"/>
        <a:defRPr sz="1350" kern="1200">
          <a:solidFill>
            <a:schemeClr val="tx1"/>
          </a:solidFill>
          <a:latin typeface="+mn-lt"/>
          <a:ea typeface="+mn-ea"/>
          <a:cs typeface="+mn-cs"/>
        </a:defRPr>
      </a:lvl3pPr>
      <a:lvl4pPr marL="756000" indent="-189000" algn="l" defTabSz="685800" rtl="0" eaLnBrk="1" latinLnBrk="0" hangingPunct="1">
        <a:lnSpc>
          <a:spcPct val="120000"/>
        </a:lnSpc>
        <a:spcBef>
          <a:spcPts val="0"/>
        </a:spcBef>
        <a:buClrTx/>
        <a:buSzPct val="80000"/>
        <a:buFont typeface="Arial" panose="020B0604020202020204" pitchFamily="34" charset="0"/>
        <a:buChar char="□"/>
        <a:defRPr sz="1350" kern="1200">
          <a:solidFill>
            <a:schemeClr val="tx1"/>
          </a:solidFill>
          <a:latin typeface="+mn-lt"/>
          <a:ea typeface="+mn-ea"/>
          <a:cs typeface="+mn-cs"/>
        </a:defRPr>
      </a:lvl4pPr>
      <a:lvl5pPr marL="945000" indent="-189000" algn="l" defTabSz="685800" rtl="0" eaLnBrk="1" latinLnBrk="0" hangingPunct="1">
        <a:lnSpc>
          <a:spcPct val="120000"/>
        </a:lnSpc>
        <a:spcBef>
          <a:spcPts val="0"/>
        </a:spcBef>
        <a:buClrTx/>
        <a:buSzPct val="90000"/>
        <a:buFont typeface="Arial" panose="020B0604020202020204" pitchFamily="34" charset="0"/>
        <a:buChar char="○"/>
        <a:defRPr sz="1350" b="0" kern="1200">
          <a:solidFill>
            <a:schemeClr val="tx1"/>
          </a:solidFill>
          <a:latin typeface="+mn-lt"/>
          <a:ea typeface="+mn-ea"/>
          <a:cs typeface="+mn-cs"/>
        </a:defRPr>
      </a:lvl5pPr>
      <a:lvl6pPr marL="1134000" indent="-189000" algn="l" defTabSz="685800" rtl="0" eaLnBrk="1" latinLnBrk="0" hangingPunct="1">
        <a:lnSpc>
          <a:spcPct val="120000"/>
        </a:lnSpc>
        <a:spcBef>
          <a:spcPts val="0"/>
        </a:spcBef>
        <a:buFont typeface="Arial" panose="020B0604020202020204" pitchFamily="34" charset="0"/>
        <a:buChar char="~"/>
        <a:defRPr sz="1350" kern="1200">
          <a:solidFill>
            <a:schemeClr val="tx1"/>
          </a:solidFill>
          <a:latin typeface="+mn-lt"/>
          <a:ea typeface="+mn-ea"/>
          <a:cs typeface="+mn-cs"/>
        </a:defRPr>
      </a:lvl6pPr>
      <a:lvl7pPr marL="0" indent="0" algn="l" defTabSz="685800" rtl="0" eaLnBrk="1" latinLnBrk="0" hangingPunct="1">
        <a:lnSpc>
          <a:spcPct val="120000"/>
        </a:lnSpc>
        <a:spcBef>
          <a:spcPts val="0"/>
        </a:spcBef>
        <a:buClr>
          <a:schemeClr val="bg1"/>
        </a:buClr>
        <a:buSzPct val="25000"/>
        <a:buFont typeface="Arial" panose="020B0604020202020204" pitchFamily="34" charset="0"/>
        <a:buChar char="'"/>
        <a:defRPr sz="1800" kern="1200">
          <a:solidFill>
            <a:schemeClr val="tx1"/>
          </a:solidFill>
          <a:latin typeface="+mn-lt"/>
          <a:ea typeface="+mn-ea"/>
          <a:cs typeface="+mn-cs"/>
        </a:defRPr>
      </a:lvl7pPr>
      <a:lvl8pPr marL="0" indent="0" algn="l" defTabSz="685800" rtl="0" eaLnBrk="1" latinLnBrk="0" hangingPunct="1">
        <a:lnSpc>
          <a:spcPct val="120000"/>
        </a:lnSpc>
        <a:spcBef>
          <a:spcPts val="0"/>
        </a:spcBef>
        <a:buClr>
          <a:schemeClr val="bg1"/>
        </a:buClr>
        <a:buSzPct val="25000"/>
        <a:buFont typeface="Arial" panose="020B0604020202020204" pitchFamily="34" charset="0"/>
        <a:buChar char="'"/>
        <a:defRPr sz="1800" b="1" kern="1200">
          <a:solidFill>
            <a:schemeClr val="tx1"/>
          </a:solidFill>
          <a:latin typeface="+mn-lt"/>
          <a:ea typeface="+mn-ea"/>
          <a:cs typeface="+mn-cs"/>
        </a:defRPr>
      </a:lvl8pPr>
      <a:lvl9pPr marL="270000" indent="-270000" algn="l" defTabSz="685800" rtl="0" eaLnBrk="1" latinLnBrk="0" hangingPunct="1">
        <a:lnSpc>
          <a:spcPct val="120000"/>
        </a:lnSpc>
        <a:spcBef>
          <a:spcPts val="0"/>
        </a:spcBef>
        <a:buFont typeface="+mj-lt"/>
        <a:buAutoNum type="arabicPeriod"/>
        <a:defRPr sz="180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512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5F5F5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Tree>
    <p:extLst>
      <p:ext uri="{BB962C8B-B14F-4D97-AF65-F5344CB8AC3E}">
        <p14:creationId xmlns:p14="http://schemas.microsoft.com/office/powerpoint/2010/main" val="41307312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Lst>
  <p:txStyles>
    <p:titleStyle>
      <a:lvl1pPr algn="l" defTabSz="685800" rtl="0" eaLnBrk="1" latinLnBrk="0" hangingPunct="1">
        <a:lnSpc>
          <a:spcPct val="105000"/>
        </a:lnSpc>
        <a:spcBef>
          <a:spcPct val="0"/>
        </a:spcBef>
        <a:buNone/>
        <a:defRPr sz="3000" b="0" kern="1200">
          <a:solidFill>
            <a:schemeClr val="bg1"/>
          </a:solidFill>
          <a:latin typeface="+mj-lt"/>
          <a:ea typeface="+mj-ea"/>
          <a:cs typeface="+mj-cs"/>
        </a:defRPr>
      </a:lvl1pPr>
    </p:titleStyle>
    <p:bodyStyle>
      <a:lvl1pPr marL="189000" indent="-189000" algn="l" defTabSz="685800" rtl="0" eaLnBrk="1" latinLnBrk="0" hangingPunct="1">
        <a:lnSpc>
          <a:spcPct val="120000"/>
        </a:lnSpc>
        <a:spcBef>
          <a:spcPts val="0"/>
        </a:spcBef>
        <a:buClrTx/>
        <a:buFont typeface="Arial" panose="020B0604020202020204" pitchFamily="34" charset="0"/>
        <a:buChar char="•"/>
        <a:defRPr sz="1800" kern="1200">
          <a:solidFill>
            <a:schemeClr val="bg1"/>
          </a:solidFill>
          <a:latin typeface="+mn-lt"/>
          <a:ea typeface="+mn-ea"/>
          <a:cs typeface="+mn-cs"/>
        </a:defRPr>
      </a:lvl1pPr>
      <a:lvl2pPr marL="378000" indent="-189000" algn="l" defTabSz="685800" rtl="0" eaLnBrk="1" latinLnBrk="0" hangingPunct="1">
        <a:lnSpc>
          <a:spcPct val="120000"/>
        </a:lnSpc>
        <a:spcBef>
          <a:spcPts val="0"/>
        </a:spcBef>
        <a:buClrTx/>
        <a:buFont typeface="Arial" panose="020B0604020202020204" pitchFamily="34" charset="0"/>
        <a:buChar char="–"/>
        <a:defRPr sz="1500" kern="1200">
          <a:solidFill>
            <a:schemeClr val="bg1"/>
          </a:solidFill>
          <a:latin typeface="+mn-lt"/>
          <a:ea typeface="+mn-ea"/>
          <a:cs typeface="+mn-cs"/>
        </a:defRPr>
      </a:lvl2pPr>
      <a:lvl3pPr marL="567000" indent="-189000" algn="l" defTabSz="685800" rtl="0" eaLnBrk="1" latinLnBrk="0" hangingPunct="1">
        <a:lnSpc>
          <a:spcPct val="120000"/>
        </a:lnSpc>
        <a:spcBef>
          <a:spcPts val="0"/>
        </a:spcBef>
        <a:buClrTx/>
        <a:buFont typeface="Arial" panose="020B0604020202020204" pitchFamily="34" charset="0"/>
        <a:buChar char="›"/>
        <a:defRPr sz="1350" kern="1200">
          <a:solidFill>
            <a:schemeClr val="bg1"/>
          </a:solidFill>
          <a:latin typeface="+mn-lt"/>
          <a:ea typeface="+mn-ea"/>
          <a:cs typeface="+mn-cs"/>
        </a:defRPr>
      </a:lvl3pPr>
      <a:lvl4pPr marL="756000" indent="-189000" algn="l" defTabSz="685800" rtl="0" eaLnBrk="1" latinLnBrk="0" hangingPunct="1">
        <a:lnSpc>
          <a:spcPct val="120000"/>
        </a:lnSpc>
        <a:spcBef>
          <a:spcPts val="0"/>
        </a:spcBef>
        <a:buClrTx/>
        <a:buSzPct val="80000"/>
        <a:buFont typeface="Arial" panose="020B0604020202020204" pitchFamily="34" charset="0"/>
        <a:buChar char="□"/>
        <a:defRPr sz="1350" kern="1200">
          <a:solidFill>
            <a:schemeClr val="bg1"/>
          </a:solidFill>
          <a:latin typeface="+mn-lt"/>
          <a:ea typeface="+mn-ea"/>
          <a:cs typeface="+mn-cs"/>
        </a:defRPr>
      </a:lvl4pPr>
      <a:lvl5pPr marL="945000" indent="-189000" algn="l" defTabSz="685800" rtl="0" eaLnBrk="1" latinLnBrk="0" hangingPunct="1">
        <a:lnSpc>
          <a:spcPct val="120000"/>
        </a:lnSpc>
        <a:spcBef>
          <a:spcPts val="0"/>
        </a:spcBef>
        <a:buClrTx/>
        <a:buSzPct val="90000"/>
        <a:buFont typeface="Arial" panose="020B0604020202020204" pitchFamily="34" charset="0"/>
        <a:buChar char="○"/>
        <a:defRPr sz="1350" b="0" kern="1200">
          <a:solidFill>
            <a:schemeClr val="bg1"/>
          </a:solidFill>
          <a:latin typeface="+mn-lt"/>
          <a:ea typeface="+mn-ea"/>
          <a:cs typeface="+mn-cs"/>
        </a:defRPr>
      </a:lvl5pPr>
      <a:lvl6pPr marL="1134000" indent="-189000" algn="l" defTabSz="685800" rtl="0" eaLnBrk="1" latinLnBrk="0" hangingPunct="1">
        <a:lnSpc>
          <a:spcPct val="120000"/>
        </a:lnSpc>
        <a:spcBef>
          <a:spcPts val="0"/>
        </a:spcBef>
        <a:buFont typeface="Arial" panose="020B0604020202020204" pitchFamily="34" charset="0"/>
        <a:buChar char="~"/>
        <a:defRPr sz="1350" kern="1200">
          <a:solidFill>
            <a:schemeClr val="bg1"/>
          </a:solidFill>
          <a:latin typeface="+mn-lt"/>
          <a:ea typeface="+mn-ea"/>
          <a:cs typeface="+mn-cs"/>
        </a:defRPr>
      </a:lvl6pPr>
      <a:lvl7pPr marL="0" indent="0" algn="l" defTabSz="685800" rtl="0" eaLnBrk="1" latinLnBrk="0" hangingPunct="1">
        <a:lnSpc>
          <a:spcPct val="120000"/>
        </a:lnSpc>
        <a:spcBef>
          <a:spcPts val="0"/>
        </a:spcBef>
        <a:buClr>
          <a:schemeClr val="bg1"/>
        </a:buClr>
        <a:buSzPct val="25000"/>
        <a:buFont typeface="Arial" panose="020B0604020202020204" pitchFamily="34" charset="0"/>
        <a:buChar char="'"/>
        <a:defRPr sz="1800" kern="1200">
          <a:solidFill>
            <a:schemeClr val="bg1"/>
          </a:solidFill>
          <a:latin typeface="+mn-lt"/>
          <a:ea typeface="+mn-ea"/>
          <a:cs typeface="+mn-cs"/>
        </a:defRPr>
      </a:lvl7pPr>
      <a:lvl8pPr marL="0" indent="0" algn="l" defTabSz="685800" rtl="0" eaLnBrk="1" latinLnBrk="0" hangingPunct="1">
        <a:lnSpc>
          <a:spcPct val="120000"/>
        </a:lnSpc>
        <a:spcBef>
          <a:spcPts val="0"/>
        </a:spcBef>
        <a:buClr>
          <a:schemeClr val="bg1"/>
        </a:buClr>
        <a:buSzPct val="25000"/>
        <a:buFont typeface="Arial" panose="020B0604020202020204" pitchFamily="34" charset="0"/>
        <a:buChar char="'"/>
        <a:defRPr sz="1800" b="1" kern="1200">
          <a:solidFill>
            <a:schemeClr val="bg1"/>
          </a:solidFill>
          <a:latin typeface="+mn-lt"/>
          <a:ea typeface="+mn-ea"/>
          <a:cs typeface="+mn-cs"/>
        </a:defRPr>
      </a:lvl8pPr>
      <a:lvl9pPr marL="270000" indent="-270000" algn="l" defTabSz="685800" rtl="0" eaLnBrk="1" latinLnBrk="0" hangingPunct="1">
        <a:lnSpc>
          <a:spcPct val="120000"/>
        </a:lnSpc>
        <a:spcBef>
          <a:spcPts val="0"/>
        </a:spcBef>
        <a:buFont typeface="+mj-lt"/>
        <a:buAutoNum type="arabicPeriod"/>
        <a:defRPr sz="1800" kern="1200">
          <a:solidFill>
            <a:schemeClr val="bg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51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31C8B-6EE3-408E-A4DD-84C66636B781}"/>
              </a:ext>
            </a:extLst>
          </p:cNvPr>
          <p:cNvSpPr>
            <a:spLocks noGrp="1"/>
          </p:cNvSpPr>
          <p:nvPr>
            <p:ph type="ctrTitle"/>
          </p:nvPr>
        </p:nvSpPr>
        <p:spPr/>
        <p:txBody>
          <a:bodyPr/>
          <a:lstStyle/>
          <a:p>
            <a:r>
              <a:rPr lang="en-US"/>
              <a:t>Module 14</a:t>
            </a:r>
          </a:p>
        </p:txBody>
      </p:sp>
      <p:sp>
        <p:nvSpPr>
          <p:cNvPr id="3" name="Subtitle 2">
            <a:extLst>
              <a:ext uri="{FF2B5EF4-FFF2-40B4-BE49-F238E27FC236}">
                <a16:creationId xmlns:a16="http://schemas.microsoft.com/office/drawing/2014/main" id="{A6B4A62C-FCF3-4063-895F-EF493054C0D2}"/>
              </a:ext>
            </a:extLst>
          </p:cNvPr>
          <p:cNvSpPr>
            <a:spLocks noGrp="1"/>
          </p:cNvSpPr>
          <p:nvPr>
            <p:ph type="subTitle" idx="1"/>
          </p:nvPr>
        </p:nvSpPr>
        <p:spPr/>
        <p:txBody>
          <a:bodyPr>
            <a:normAutofit/>
          </a:bodyPr>
          <a:lstStyle/>
          <a:p>
            <a:r>
              <a:rPr lang="en-US"/>
              <a:t>Hosting and Deployment
</a:t>
            </a:r>
          </a:p>
        </p:txBody>
      </p:sp>
    </p:spTree>
    <p:extLst>
      <p:ext uri="{BB962C8B-B14F-4D97-AF65-F5344CB8AC3E}">
        <p14:creationId xmlns:p14="http://schemas.microsoft.com/office/powerpoint/2010/main" val="946045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71D9A9-9D28-4A1B-8437-61A08628567F}"/>
              </a:ext>
            </a:extLst>
          </p:cNvPr>
          <p:cNvSpPr>
            <a:spLocks noGrp="1"/>
          </p:cNvSpPr>
          <p:nvPr>
            <p:ph idx="1"/>
          </p:nvPr>
        </p:nvSpPr>
        <p:spPr/>
        <p:txBody>
          <a:bodyPr/>
          <a:lstStyle/>
          <a:p>
            <a:endParaRPr lang="nl-NL" dirty="0"/>
          </a:p>
        </p:txBody>
      </p:sp>
      <p:sp>
        <p:nvSpPr>
          <p:cNvPr id="2" name="Title 1">
            <a:extLst>
              <a:ext uri="{FF2B5EF4-FFF2-40B4-BE49-F238E27FC236}">
                <a16:creationId xmlns:a16="http://schemas.microsoft.com/office/drawing/2014/main" id="{725F5684-F152-4CA3-A1C7-368C456F2653}"/>
              </a:ext>
            </a:extLst>
          </p:cNvPr>
          <p:cNvSpPr>
            <a:spLocks noGrp="1"/>
          </p:cNvSpPr>
          <p:nvPr>
            <p:ph type="title"/>
          </p:nvPr>
        </p:nvSpPr>
        <p:spPr/>
        <p:txBody>
          <a:bodyPr/>
          <a:lstStyle/>
          <a:p>
            <a:r>
              <a:rPr lang="en-US" sz="2400" dirty="0"/>
              <a:t>What is Microsoft Azure?</a:t>
            </a:r>
          </a:p>
        </p:txBody>
      </p:sp>
      <p:sp>
        <p:nvSpPr>
          <p:cNvPr id="5" name="Rectangle 4">
            <a:extLst>
              <a:ext uri="{FF2B5EF4-FFF2-40B4-BE49-F238E27FC236}">
                <a16:creationId xmlns:a16="http://schemas.microsoft.com/office/drawing/2014/main" id="{9D80E057-B7A1-448C-9AA9-17BA570A0418}"/>
              </a:ext>
            </a:extLst>
          </p:cNvPr>
          <p:cNvSpPr/>
          <p:nvPr/>
        </p:nvSpPr>
        <p:spPr bwMode="auto">
          <a:xfrm>
            <a:off x="1981321" y="1261080"/>
            <a:ext cx="8119156" cy="9144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algn="ctr" eaLnBrk="0" hangingPunct="0"/>
            <a:r>
              <a:rPr lang="en-US" dirty="0">
                <a:solidFill>
                  <a:schemeClr val="tx1"/>
                </a:solidFill>
                <a:latin typeface="Segoe UI" panose="020B0502040204020203" pitchFamily="34" charset="0"/>
                <a:cs typeface="Segoe UI" panose="020B0502040204020203" pitchFamily="34" charset="0"/>
              </a:rPr>
              <a:t>Cloud Service that makes computing resources available on demand and over the internet</a:t>
            </a:r>
          </a:p>
        </p:txBody>
      </p:sp>
      <p:sp>
        <p:nvSpPr>
          <p:cNvPr id="6" name="Rectangle 5">
            <a:extLst>
              <a:ext uri="{FF2B5EF4-FFF2-40B4-BE49-F238E27FC236}">
                <a16:creationId xmlns:a16="http://schemas.microsoft.com/office/drawing/2014/main" id="{D0740D97-5E0D-44FE-A663-15128092FF3A}"/>
              </a:ext>
            </a:extLst>
          </p:cNvPr>
          <p:cNvSpPr/>
          <p:nvPr/>
        </p:nvSpPr>
        <p:spPr bwMode="auto">
          <a:xfrm>
            <a:off x="1981321" y="2334960"/>
            <a:ext cx="3881598" cy="3887295"/>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82880" tIns="45720" rIns="182880" bIns="45720" numCol="1" rtlCol="0" anchor="t" anchorCtr="0" compatLnSpc="1">
            <a:prstTxWarp prst="textNoShape">
              <a:avLst/>
            </a:prstTxWarp>
          </a:bodyPr>
          <a:lstStyle/>
          <a:p>
            <a:pPr algn="ctr" eaLnBrk="0" hangingPunct="0"/>
            <a:endParaRPr lang="en-US" dirty="0">
              <a:latin typeface="Segoe UI" panose="020B0502040204020203" pitchFamily="34" charset="0"/>
              <a:ea typeface="Verdana" panose="020B0604030504040204" pitchFamily="34" charset="0"/>
              <a:cs typeface="Segoe UI" panose="020B0502040204020203" pitchFamily="34" charset="0"/>
            </a:endParaRPr>
          </a:p>
          <a:p>
            <a:pPr algn="ctr" eaLnBrk="0" hangingPunct="0"/>
            <a:r>
              <a:rPr lang="en-US" dirty="0">
                <a:latin typeface="Segoe UI" panose="020B0502040204020203" pitchFamily="34" charset="0"/>
                <a:ea typeface="Verdana" panose="020B0604030504040204" pitchFamily="34" charset="0"/>
                <a:cs typeface="Segoe UI" panose="020B0502040204020203" pitchFamily="34" charset="0"/>
              </a:rPr>
              <a:t>Infrastructure-as-a-Service</a:t>
            </a:r>
          </a:p>
          <a:p>
            <a:pPr eaLnBrk="0" hangingPunct="0"/>
            <a:endParaRPr kumimoji="0" lang="en-US" b="1" i="0" u="none" strike="noStrike" cap="none" normalizeH="0" baseline="0" dirty="0">
              <a:ln>
                <a:noFill/>
              </a:ln>
              <a:solidFill>
                <a:schemeClr val="tx1"/>
              </a:solidFill>
              <a:effectLst/>
              <a:latin typeface="Segoe UI" panose="020B0502040204020203" pitchFamily="34" charset="0"/>
              <a:ea typeface="Verdana" panose="020B0604030504040204" pitchFamily="34" charset="0"/>
              <a:cs typeface="Segoe UI" panose="020B0502040204020203" pitchFamily="34" charset="0"/>
            </a:endParaRPr>
          </a:p>
          <a:p>
            <a:pPr marL="285750" indent="-285750" eaLnBrk="0" hangingPunct="0">
              <a:buFontTx/>
              <a:buChar char="-"/>
            </a:pPr>
            <a:r>
              <a:rPr lang="en-US" dirty="0">
                <a:latin typeface="Segoe UI" panose="020B0502040204020203" pitchFamily="34" charset="0"/>
                <a:ea typeface="Verdana" panose="020B0604030504040204" pitchFamily="34" charset="0"/>
                <a:cs typeface="Segoe UI" panose="020B0502040204020203" pitchFamily="34" charset="0"/>
              </a:rPr>
              <a:t>Compute resources available on demand</a:t>
            </a:r>
          </a:p>
          <a:p>
            <a:pPr marL="285750" indent="-285750" eaLnBrk="0" hangingPunct="0">
              <a:buFontTx/>
              <a:buChar char="-"/>
            </a:pPr>
            <a:r>
              <a:rPr lang="en-US" dirty="0">
                <a:latin typeface="Segoe UI" panose="020B0502040204020203" pitchFamily="34" charset="0"/>
                <a:ea typeface="Verdana" panose="020B0604030504040204" pitchFamily="34" charset="0"/>
                <a:cs typeface="Segoe UI" panose="020B0502040204020203" pitchFamily="34" charset="0"/>
              </a:rPr>
              <a:t>Resources include:</a:t>
            </a:r>
          </a:p>
          <a:p>
            <a:pPr marL="742950" lvl="1" indent="-285750" eaLnBrk="0" hangingPunct="0">
              <a:buFontTx/>
              <a:buChar char="-"/>
            </a:pPr>
            <a:r>
              <a:rPr lang="en-US" dirty="0">
                <a:latin typeface="Segoe UI" panose="020B0502040204020203" pitchFamily="34" charset="0"/>
                <a:ea typeface="Verdana" panose="020B0604030504040204" pitchFamily="34" charset="0"/>
                <a:cs typeface="Segoe UI" panose="020B0502040204020203" pitchFamily="34" charset="0"/>
              </a:rPr>
              <a:t>Virtual machines</a:t>
            </a:r>
          </a:p>
          <a:p>
            <a:pPr marL="742950" lvl="1" indent="-285750" eaLnBrk="0" hangingPunct="0">
              <a:buFontTx/>
              <a:buChar char="-"/>
            </a:pPr>
            <a:r>
              <a:rPr lang="en-US" dirty="0">
                <a:latin typeface="Segoe UI" panose="020B0502040204020203" pitchFamily="34" charset="0"/>
                <a:ea typeface="Verdana" panose="020B0604030504040204" pitchFamily="34" charset="0"/>
                <a:cs typeface="Segoe UI" panose="020B0502040204020203" pitchFamily="34" charset="0"/>
              </a:rPr>
              <a:t>Persistent disks</a:t>
            </a:r>
          </a:p>
          <a:p>
            <a:pPr marL="742950" lvl="1" indent="-285750" eaLnBrk="0" hangingPunct="0">
              <a:buFontTx/>
              <a:buChar char="-"/>
            </a:pPr>
            <a:r>
              <a:rPr lang="en-US" dirty="0">
                <a:latin typeface="Segoe UI" panose="020B0502040204020203" pitchFamily="34" charset="0"/>
                <a:ea typeface="Verdana" panose="020B0604030504040204" pitchFamily="34" charset="0"/>
                <a:cs typeface="Segoe UI" panose="020B0502040204020203" pitchFamily="34" charset="0"/>
              </a:rPr>
              <a:t>Networking</a:t>
            </a:r>
          </a:p>
          <a:p>
            <a:pPr marL="742950" lvl="1" indent="-285750" eaLnBrk="0" hangingPunct="0">
              <a:buFontTx/>
              <a:buChar char="-"/>
            </a:pPr>
            <a:r>
              <a:rPr lang="en-US" dirty="0">
                <a:latin typeface="Segoe UI" panose="020B0502040204020203" pitchFamily="34" charset="0"/>
                <a:ea typeface="Verdana" panose="020B0604030504040204" pitchFamily="34" charset="0"/>
                <a:cs typeface="Segoe UI" panose="020B0502040204020203" pitchFamily="34" charset="0"/>
              </a:rPr>
              <a:t>Containers</a:t>
            </a:r>
          </a:p>
          <a:p>
            <a:pPr marL="285750" indent="-285750" eaLnBrk="0" hangingPunct="0">
              <a:buFontTx/>
              <a:buChar char="-"/>
            </a:pPr>
            <a:r>
              <a:rPr lang="en-US" dirty="0">
                <a:latin typeface="Segoe UI" panose="020B0502040204020203" pitchFamily="34" charset="0"/>
                <a:ea typeface="Verdana" panose="020B0604030504040204" pitchFamily="34" charset="0"/>
                <a:cs typeface="Segoe UI" panose="020B0502040204020203" pitchFamily="34" charset="0"/>
              </a:rPr>
              <a:t>Scale up and down as per demand</a:t>
            </a:r>
          </a:p>
          <a:p>
            <a:pPr marL="285750" indent="-285750" eaLnBrk="0" hangingPunct="0">
              <a:buFontTx/>
              <a:buChar char="-"/>
            </a:pPr>
            <a:r>
              <a:rPr lang="en-US" dirty="0">
                <a:latin typeface="Segoe UI" panose="020B0502040204020203" pitchFamily="34" charset="0"/>
                <a:ea typeface="Verdana" panose="020B0604030504040204" pitchFamily="34" charset="0"/>
                <a:cs typeface="Segoe UI" panose="020B0502040204020203" pitchFamily="34" charset="0"/>
              </a:rPr>
              <a:t>Pay only for what you use</a:t>
            </a:r>
          </a:p>
          <a:p>
            <a:pPr marL="285750" indent="-285750" eaLnBrk="0" hangingPunct="0">
              <a:buFontTx/>
              <a:buChar char="-"/>
            </a:pPr>
            <a:endParaRPr lang="en-US" sz="1700" dirty="0">
              <a:latin typeface="Segoe UI" panose="020B0502040204020203" pitchFamily="34" charset="0"/>
              <a:ea typeface="Verdana" panose="020B0604030504040204" pitchFamily="34" charset="0"/>
              <a:cs typeface="Segoe UI" panose="020B0502040204020203" pitchFamily="34" charset="0"/>
            </a:endParaRPr>
          </a:p>
          <a:p>
            <a:pPr marL="285750" indent="-285750" eaLnBrk="0" hangingPunct="0">
              <a:buFontTx/>
              <a:buChar char="-"/>
            </a:pPr>
            <a:endParaRPr lang="en-US" sz="1700" dirty="0">
              <a:latin typeface="Segoe UI" panose="020B0502040204020203" pitchFamily="34" charset="0"/>
              <a:ea typeface="Verdana" panose="020B0604030504040204" pitchFamily="34" charset="0"/>
              <a:cs typeface="Segoe UI" panose="020B0502040204020203" pitchFamily="34" charset="0"/>
            </a:endParaRPr>
          </a:p>
          <a:p>
            <a:pPr marL="285750" indent="-285750" eaLnBrk="0" hangingPunct="0">
              <a:buFontTx/>
              <a:buChar char="-"/>
            </a:pPr>
            <a:endParaRPr lang="en-US" sz="1700" dirty="0">
              <a:latin typeface="Segoe UI" panose="020B0502040204020203" pitchFamily="34" charset="0"/>
              <a:ea typeface="Verdana" panose="020B0604030504040204" pitchFamily="34" charset="0"/>
              <a:cs typeface="Segoe UI" panose="020B0502040204020203" pitchFamily="34" charset="0"/>
            </a:endParaRPr>
          </a:p>
        </p:txBody>
      </p:sp>
      <p:sp>
        <p:nvSpPr>
          <p:cNvPr id="7" name="Rectangle 6">
            <a:extLst>
              <a:ext uri="{FF2B5EF4-FFF2-40B4-BE49-F238E27FC236}">
                <a16:creationId xmlns:a16="http://schemas.microsoft.com/office/drawing/2014/main" id="{83F649A2-63D6-4316-92C5-F043DF63FB8A}"/>
              </a:ext>
            </a:extLst>
          </p:cNvPr>
          <p:cNvSpPr/>
          <p:nvPr/>
        </p:nvSpPr>
        <p:spPr bwMode="auto">
          <a:xfrm>
            <a:off x="6451015" y="2334960"/>
            <a:ext cx="3649462" cy="3887295"/>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82880" tIns="45720" rIns="182880" bIns="45720" numCol="1" rtlCol="0" anchor="t" anchorCtr="0" compatLnSpc="1">
            <a:prstTxWarp prst="textNoShape">
              <a:avLst/>
            </a:prstTxWarp>
          </a:bodyPr>
          <a:lstStyle/>
          <a:p>
            <a:pPr algn="ctr" eaLnBrk="0" hangingPunct="0"/>
            <a:endParaRPr kumimoji="0" lang="en-US" b="1"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algn="ctr" eaLnBrk="0" hangingPunct="0"/>
            <a:r>
              <a:rPr kumimoji="0" lang="en-US"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Platform-as-a-Service</a:t>
            </a:r>
          </a:p>
          <a:p>
            <a:pPr eaLnBrk="0" hangingPunct="0"/>
            <a:endParaRPr lang="en-US" dirty="0">
              <a:latin typeface="Segoe UI" panose="020B0502040204020203" pitchFamily="34" charset="0"/>
              <a:cs typeface="Segoe UI" panose="020B0502040204020203" pitchFamily="34" charset="0"/>
            </a:endParaRPr>
          </a:p>
          <a:p>
            <a:pPr marL="285750" indent="-285750" eaLnBrk="0" hangingPunct="0">
              <a:buFontTx/>
              <a:buChar char="-"/>
            </a:pPr>
            <a:r>
              <a:rPr kumimoji="0" lang="en-US"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Complete environment (OS, webservers and other necessary software) available on demand</a:t>
            </a:r>
          </a:p>
          <a:p>
            <a:pPr marL="285750" indent="-285750" eaLnBrk="0" hangingPunct="0">
              <a:buFontTx/>
              <a:buChar char="-"/>
            </a:pPr>
            <a:r>
              <a:rPr kumimoji="0" lang="en-US"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Provides auto-scaling, maintenance</a:t>
            </a:r>
            <a:r>
              <a:rPr kumimoji="0" lang="en-US" b="1" i="0" u="none" strike="noStrike" cap="none" normalizeH="0" dirty="0">
                <a:ln>
                  <a:noFill/>
                </a:ln>
                <a:solidFill>
                  <a:schemeClr val="tx1"/>
                </a:solidFill>
                <a:effectLst/>
                <a:latin typeface="Segoe UI" panose="020B0502040204020203" pitchFamily="34" charset="0"/>
                <a:cs typeface="Segoe UI" panose="020B0502040204020203" pitchFamily="34" charset="0"/>
              </a:rPr>
              <a:t> and monitoring of systems</a:t>
            </a:r>
          </a:p>
          <a:p>
            <a:pPr marL="285750" indent="-285750" eaLnBrk="0" hangingPunct="0">
              <a:buFontTx/>
              <a:buChar char="-"/>
            </a:pPr>
            <a:r>
              <a:rPr kumimoji="0" lang="en-US"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Ease of deployment </a:t>
            </a:r>
          </a:p>
          <a:p>
            <a:pPr marL="285750" indent="-285750" eaLnBrk="0" hangingPunct="0">
              <a:buFontTx/>
              <a:buChar char="-"/>
            </a:pPr>
            <a:r>
              <a:rPr lang="en-US" dirty="0">
                <a:latin typeface="Segoe UI" panose="020B0502040204020203" pitchFamily="34" charset="0"/>
                <a:cs typeface="Segoe UI" panose="020B0502040204020203" pitchFamily="34" charset="0"/>
              </a:rPr>
              <a:t>Suitable for micro-services based architecture</a:t>
            </a:r>
            <a:endParaRPr kumimoji="0" lang="en-US" b="1"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12459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E63FE1-D515-45DF-BE73-12D47387861B}"/>
              </a:ext>
            </a:extLst>
          </p:cNvPr>
          <p:cNvSpPr>
            <a:spLocks noGrp="1"/>
          </p:cNvSpPr>
          <p:nvPr>
            <p:ph idx="1"/>
          </p:nvPr>
        </p:nvSpPr>
        <p:spPr/>
        <p:txBody>
          <a:bodyPr>
            <a:normAutofit lnSpcReduction="10000"/>
          </a:bodyPr>
          <a:lstStyle/>
          <a:p>
            <a:pPr marL="0" indent="0">
              <a:buNone/>
            </a:pPr>
            <a:r>
              <a:rPr lang="en-US" dirty="0"/>
              <a:t>Benefits of Azure:</a:t>
            </a:r>
          </a:p>
          <a:p>
            <a:r>
              <a:rPr lang="en-US" b="1" dirty="0"/>
              <a:t>Efficiency</a:t>
            </a:r>
            <a:br>
              <a:rPr lang="en-US" dirty="0"/>
            </a:br>
            <a:r>
              <a:rPr lang="en-US" dirty="0"/>
              <a:t>With PaaS, deploying and scaling application is very easy. This leads to efficient use or resources.</a:t>
            </a:r>
          </a:p>
          <a:p>
            <a:r>
              <a:rPr lang="en-US" b="1" dirty="0"/>
              <a:t>Elasticity</a:t>
            </a:r>
            <a:br>
              <a:rPr lang="en-US" dirty="0"/>
            </a:br>
            <a:r>
              <a:rPr lang="en-US" dirty="0"/>
              <a:t>Ability to scale up to thousands of machines</a:t>
            </a:r>
          </a:p>
          <a:p>
            <a:r>
              <a:rPr lang="en-US" b="1" dirty="0"/>
              <a:t>Security</a:t>
            </a:r>
            <a:br>
              <a:rPr lang="en-US" dirty="0"/>
            </a:br>
            <a:r>
              <a:rPr lang="en-US" dirty="0"/>
              <a:t>Common compliances and certifications in place. Also provides DDoS protection, threat protection, and information protection.</a:t>
            </a:r>
          </a:p>
          <a:p>
            <a:r>
              <a:rPr lang="en-US" b="1" dirty="0"/>
              <a:t>Cost</a:t>
            </a:r>
            <a:br>
              <a:rPr lang="en-US" dirty="0"/>
            </a:br>
            <a:r>
              <a:rPr lang="en-US" dirty="0"/>
              <a:t>Pay as you use model means no up-front investment needed and hence more cost-effective.</a:t>
            </a:r>
          </a:p>
          <a:p>
            <a:r>
              <a:rPr lang="en-US" b="1" dirty="0"/>
              <a:t>Developer Tools</a:t>
            </a:r>
            <a:br>
              <a:rPr lang="en-US" dirty="0"/>
            </a:br>
            <a:r>
              <a:rPr lang="en-US" dirty="0"/>
              <a:t>A wide variety of tools available for building and deploying your application automatically.</a:t>
            </a:r>
          </a:p>
        </p:txBody>
      </p:sp>
      <p:sp>
        <p:nvSpPr>
          <p:cNvPr id="2" name="Title 1">
            <a:extLst>
              <a:ext uri="{FF2B5EF4-FFF2-40B4-BE49-F238E27FC236}">
                <a16:creationId xmlns:a16="http://schemas.microsoft.com/office/drawing/2014/main" id="{92CDD2F3-1220-4CD4-9D47-0C65F010EF35}"/>
              </a:ext>
            </a:extLst>
          </p:cNvPr>
          <p:cNvSpPr>
            <a:spLocks noGrp="1"/>
          </p:cNvSpPr>
          <p:nvPr>
            <p:ph type="title"/>
          </p:nvPr>
        </p:nvSpPr>
        <p:spPr/>
        <p:txBody>
          <a:bodyPr/>
          <a:lstStyle/>
          <a:p>
            <a:r>
              <a:rPr lang="en-US" sz="2400"/>
              <a:t>Benefits of Hosting in Microsoft Azure</a:t>
            </a:r>
          </a:p>
        </p:txBody>
      </p:sp>
    </p:spTree>
    <p:extLst>
      <p:ext uri="{BB962C8B-B14F-4D97-AF65-F5344CB8AC3E}">
        <p14:creationId xmlns:p14="http://schemas.microsoft.com/office/powerpoint/2010/main" val="3127247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645B6-F53C-4F02-A41E-A5B16E25905D}"/>
              </a:ext>
            </a:extLst>
          </p:cNvPr>
          <p:cNvSpPr>
            <a:spLocks noGrp="1"/>
          </p:cNvSpPr>
          <p:nvPr>
            <p:ph idx="1"/>
          </p:nvPr>
        </p:nvSpPr>
        <p:spPr/>
        <p:txBody>
          <a:bodyPr/>
          <a:lstStyle/>
          <a:p>
            <a:pPr marL="0" indent="0">
              <a:buNone/>
            </a:pPr>
            <a:r>
              <a:rPr lang="en-US" dirty="0"/>
              <a:t>Azure App Service</a:t>
            </a:r>
          </a:p>
          <a:p>
            <a:r>
              <a:rPr lang="en-US" dirty="0"/>
              <a:t>PaaS from Microsoft Azure, provides a managed platform to deploy and host your applications</a:t>
            </a:r>
          </a:p>
          <a:p>
            <a:r>
              <a:rPr lang="en-US" dirty="0"/>
              <a:t>Offers auto-scaling, high availability, and load balancing</a:t>
            </a:r>
          </a:p>
          <a:p>
            <a:r>
              <a:rPr lang="en-US" dirty="0"/>
              <a:t>Provides App Insights to monitor application performance</a:t>
            </a:r>
          </a:p>
          <a:p>
            <a:r>
              <a:rPr lang="en-US" dirty="0"/>
              <a:t>Applications are hosted on Microsoft’s global infrastructure</a:t>
            </a:r>
          </a:p>
          <a:p>
            <a:r>
              <a:rPr lang="en-US" dirty="0"/>
              <a:t>App Service is ISO, SCO, and PCI complaint</a:t>
            </a:r>
          </a:p>
          <a:p>
            <a:r>
              <a:rPr lang="en-US" dirty="0"/>
              <a:t>App Service provides easy integration to other Azure services such as Storage, Active Directory etc.</a:t>
            </a:r>
          </a:p>
          <a:p>
            <a:r>
              <a:rPr lang="en-US" dirty="0"/>
              <a:t>Integrates with various tools for continuous deployment</a:t>
            </a:r>
          </a:p>
        </p:txBody>
      </p:sp>
      <p:sp>
        <p:nvSpPr>
          <p:cNvPr id="2" name="Title 1">
            <a:extLst>
              <a:ext uri="{FF2B5EF4-FFF2-40B4-BE49-F238E27FC236}">
                <a16:creationId xmlns:a16="http://schemas.microsoft.com/office/drawing/2014/main" id="{71E7DA23-2951-4984-BFDB-66AF75FF863B}"/>
              </a:ext>
            </a:extLst>
          </p:cNvPr>
          <p:cNvSpPr>
            <a:spLocks noGrp="1"/>
          </p:cNvSpPr>
          <p:nvPr>
            <p:ph type="title"/>
          </p:nvPr>
        </p:nvSpPr>
        <p:spPr/>
        <p:txBody>
          <a:bodyPr/>
          <a:lstStyle/>
          <a:p>
            <a:r>
              <a:rPr lang="en-US" sz="2400" dirty="0"/>
              <a:t>Deploying Web Application on Microsoft Azure</a:t>
            </a:r>
          </a:p>
        </p:txBody>
      </p:sp>
    </p:spTree>
    <p:extLst>
      <p:ext uri="{BB962C8B-B14F-4D97-AF65-F5344CB8AC3E}">
        <p14:creationId xmlns:p14="http://schemas.microsoft.com/office/powerpoint/2010/main" val="3443323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d7a4422b-e01f-4ee6-89e6-830322753f9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FC7A0-8258-4961-8600-F7644DF308AC}"/>
              </a:ext>
            </a:extLst>
          </p:cNvPr>
          <p:cNvSpPr>
            <a:spLocks noGrp="1"/>
          </p:cNvSpPr>
          <p:nvPr>
            <p:ph idx="1"/>
          </p:nvPr>
        </p:nvSpPr>
        <p:spPr/>
        <p:txBody>
          <a:bodyPr/>
          <a:lstStyle/>
          <a:p>
            <a:r>
              <a:rPr lang="en-US" dirty="0"/>
              <a:t>In this demonstration, you will learn how to:</a:t>
            </a:r>
          </a:p>
          <a:p>
            <a:r>
              <a:rPr lang="en-US" dirty="0"/>
              <a:t>Deploy your application to Microsoft Azure App Service.</a:t>
            </a:r>
          </a:p>
          <a:p>
            <a:r>
              <a:rPr lang="en-US" dirty="0"/>
              <a:t>Check the details of the deployed application in Azure Portal.</a:t>
            </a:r>
          </a:p>
        </p:txBody>
      </p:sp>
      <p:sp>
        <p:nvSpPr>
          <p:cNvPr id="2" name="Title 1">
            <a:extLst>
              <a:ext uri="{FF2B5EF4-FFF2-40B4-BE49-F238E27FC236}">
                <a16:creationId xmlns:a16="http://schemas.microsoft.com/office/drawing/2014/main" id="{7A10A6EA-5768-4831-B537-929DF23534BC}"/>
              </a:ext>
            </a:extLst>
          </p:cNvPr>
          <p:cNvSpPr>
            <a:spLocks noGrp="1"/>
          </p:cNvSpPr>
          <p:nvPr>
            <p:ph type="title"/>
          </p:nvPr>
        </p:nvSpPr>
        <p:spPr/>
        <p:txBody>
          <a:bodyPr/>
          <a:lstStyle/>
          <a:p>
            <a:r>
              <a:rPr lang="en-US" sz="2400"/>
              <a:t>Demonstration: How to Deploy a Web Application to Microsoft Azure</a:t>
            </a:r>
          </a:p>
        </p:txBody>
      </p:sp>
    </p:spTree>
    <p:extLst>
      <p:ext uri="{BB962C8B-B14F-4D97-AF65-F5344CB8AC3E}">
        <p14:creationId xmlns:p14="http://schemas.microsoft.com/office/powerpoint/2010/main" val="2882154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8b1ccd4-e292-48a9-b411-197fdd12fdd8">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A26FB0-0C46-4632-A825-177BA4E7EFDE}"/>
              </a:ext>
            </a:extLst>
          </p:cNvPr>
          <p:cNvSpPr>
            <a:spLocks noGrp="1"/>
          </p:cNvSpPr>
          <p:nvPr>
            <p:ph idx="1"/>
          </p:nvPr>
        </p:nvSpPr>
        <p:spPr/>
        <p:txBody>
          <a:bodyPr/>
          <a:lstStyle/>
          <a:p>
            <a:r>
              <a:rPr lang="en-US" dirty="0"/>
              <a:t>Traditional Deployment Options</a:t>
            </a:r>
          </a:p>
          <a:p>
            <a:r>
              <a:rPr lang="en-US" dirty="0"/>
              <a:t>FTP, CLI, Visual Studio – simple, but nor suitable for production grade applications</a:t>
            </a:r>
          </a:p>
          <a:p>
            <a:pPr lvl="1"/>
            <a:r>
              <a:rPr lang="en-US" dirty="0"/>
              <a:t>Require downtime and it is not easy to rollback in case of problems</a:t>
            </a:r>
          </a:p>
          <a:p>
            <a:r>
              <a:rPr lang="en-US" dirty="0"/>
              <a:t>Deployment Slots</a:t>
            </a:r>
          </a:p>
          <a:p>
            <a:pPr lvl="1"/>
            <a:r>
              <a:rPr lang="en-US" dirty="0"/>
              <a:t>Provides additional environments similar to production environments</a:t>
            </a:r>
          </a:p>
          <a:p>
            <a:pPr lvl="1"/>
            <a:r>
              <a:rPr lang="en-US" dirty="0"/>
              <a:t>Applications can be deployed to these for testing or staging</a:t>
            </a:r>
          </a:p>
          <a:p>
            <a:pPr lvl="1"/>
            <a:r>
              <a:rPr lang="en-US" dirty="0"/>
              <a:t>Allows traffic routing for a percentage of the incoming traffic to one of the deployment slots to perform A/B testing</a:t>
            </a:r>
          </a:p>
          <a:p>
            <a:pPr lvl="1"/>
            <a:r>
              <a:rPr lang="en-US" dirty="0"/>
              <a:t>On successful testing, slots can be swapped</a:t>
            </a:r>
          </a:p>
          <a:p>
            <a:r>
              <a:rPr lang="en-US" dirty="0"/>
              <a:t>Resource Templates  </a:t>
            </a:r>
          </a:p>
          <a:p>
            <a:pPr lvl="1"/>
            <a:r>
              <a:rPr lang="en-US" dirty="0"/>
              <a:t>Ability to define resources needed for an application as a template</a:t>
            </a:r>
          </a:p>
          <a:p>
            <a:pPr lvl="1"/>
            <a:r>
              <a:rPr lang="en-US" dirty="0"/>
              <a:t>Re-create the entire stack from this template</a:t>
            </a:r>
          </a:p>
          <a:p>
            <a:endParaRPr lang="en-US" dirty="0"/>
          </a:p>
          <a:p>
            <a:endParaRPr lang="en-US" dirty="0"/>
          </a:p>
          <a:p>
            <a:endParaRPr lang="nl-NL" dirty="0"/>
          </a:p>
        </p:txBody>
      </p:sp>
      <p:sp>
        <p:nvSpPr>
          <p:cNvPr id="2" name="Title 1">
            <a:extLst>
              <a:ext uri="{FF2B5EF4-FFF2-40B4-BE49-F238E27FC236}">
                <a16:creationId xmlns:a16="http://schemas.microsoft.com/office/drawing/2014/main" id="{B5FE91DC-4302-459E-AD30-A98F85ABEC9C}"/>
              </a:ext>
            </a:extLst>
          </p:cNvPr>
          <p:cNvSpPr>
            <a:spLocks noGrp="1"/>
          </p:cNvSpPr>
          <p:nvPr>
            <p:ph type="title"/>
          </p:nvPr>
        </p:nvSpPr>
        <p:spPr/>
        <p:txBody>
          <a:bodyPr/>
          <a:lstStyle/>
          <a:p>
            <a:r>
              <a:rPr lang="en-US" sz="2400"/>
              <a:t>Azure Deployment Strategy</a:t>
            </a:r>
          </a:p>
        </p:txBody>
      </p:sp>
    </p:spTree>
    <p:extLst>
      <p:ext uri="{BB962C8B-B14F-4D97-AF65-F5344CB8AC3E}">
        <p14:creationId xmlns:p14="http://schemas.microsoft.com/office/powerpoint/2010/main" val="417334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77fbb270-157f-4712-ab97-13deca80f603">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CF6CD5-7555-431F-A3F0-4DFA23FA3E32}"/>
              </a:ext>
            </a:extLst>
          </p:cNvPr>
          <p:cNvSpPr>
            <a:spLocks noGrp="1"/>
          </p:cNvSpPr>
          <p:nvPr>
            <p:ph idx="1"/>
          </p:nvPr>
        </p:nvSpPr>
        <p:spPr/>
        <p:txBody>
          <a:bodyPr/>
          <a:lstStyle/>
          <a:p>
            <a:pPr marL="0" indent="0">
              <a:buNone/>
            </a:pPr>
            <a:r>
              <a:rPr lang="en-US" dirty="0"/>
              <a:t>Application Insights – ability to monitor applications running in App Service.</a:t>
            </a:r>
          </a:p>
          <a:p>
            <a:r>
              <a:rPr lang="en-US" dirty="0"/>
              <a:t>Metrics – such as CPU usage, memory consumption, page views, performance of events </a:t>
            </a:r>
            <a:r>
              <a:rPr lang="en-US" dirty="0" err="1"/>
              <a:t>etc</a:t>
            </a:r>
            <a:endParaRPr lang="en-US" dirty="0"/>
          </a:p>
          <a:p>
            <a:r>
              <a:rPr lang="en-US" dirty="0"/>
              <a:t>Live Stream – ability to see key metrics in a streaming fashion.</a:t>
            </a:r>
          </a:p>
          <a:p>
            <a:r>
              <a:rPr lang="en-US" dirty="0"/>
              <a:t>Analysis from Visual Studio</a:t>
            </a:r>
          </a:p>
          <a:p>
            <a:r>
              <a:rPr lang="en-US" dirty="0"/>
              <a:t>Remote Debugging – ability to debug live applications from Visual Studio</a:t>
            </a:r>
          </a:p>
          <a:p>
            <a:r>
              <a:rPr lang="en-US" dirty="0"/>
              <a:t>Server Explorer – Ability to manage Azure Services from Visual Studio</a:t>
            </a:r>
          </a:p>
          <a:p>
            <a:endParaRPr lang="en-US" dirty="0"/>
          </a:p>
          <a:p>
            <a:endParaRPr lang="nl-NL" dirty="0"/>
          </a:p>
        </p:txBody>
      </p:sp>
      <p:sp>
        <p:nvSpPr>
          <p:cNvPr id="2" name="Title 1">
            <a:extLst>
              <a:ext uri="{FF2B5EF4-FFF2-40B4-BE49-F238E27FC236}">
                <a16:creationId xmlns:a16="http://schemas.microsoft.com/office/drawing/2014/main" id="{EBFD7C11-5221-4CB9-8DB5-A014413DF39A}"/>
              </a:ext>
            </a:extLst>
          </p:cNvPr>
          <p:cNvSpPr>
            <a:spLocks noGrp="1"/>
          </p:cNvSpPr>
          <p:nvPr>
            <p:ph type="title"/>
          </p:nvPr>
        </p:nvSpPr>
        <p:spPr/>
        <p:txBody>
          <a:bodyPr/>
          <a:lstStyle/>
          <a:p>
            <a:r>
              <a:rPr lang="en-US" sz="2400"/>
              <a:t>Debugging a Microsoft Azure Application</a:t>
            </a:r>
          </a:p>
        </p:txBody>
      </p:sp>
    </p:spTree>
    <p:extLst>
      <p:ext uri="{BB962C8B-B14F-4D97-AF65-F5344CB8AC3E}">
        <p14:creationId xmlns:p14="http://schemas.microsoft.com/office/powerpoint/2010/main" val="2053133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9E1AE9D-B2DC-489B-AB07-2338785F2AD0}"/>
              </a:ext>
            </a:extLst>
          </p:cNvPr>
          <p:cNvSpPr>
            <a:spLocks noGrp="1"/>
          </p:cNvSpPr>
          <p:nvPr>
            <p:ph idx="1"/>
          </p:nvPr>
        </p:nvSpPr>
        <p:spPr/>
        <p:txBody>
          <a:bodyPr/>
          <a:lstStyle/>
          <a:p>
            <a:r>
              <a:rPr lang="en-US" dirty="0"/>
              <a:t>Microsoft Azure Storage
Demonstration: How to Upload an Image to Microsoft Azure Blob Storage
Microsoft Azure SQL
Design a Distributed Application by Using Microsoft Azure
Design a Caching Strategy
Security in Microsoft Azure</a:t>
            </a:r>
          </a:p>
        </p:txBody>
      </p:sp>
      <p:sp>
        <p:nvSpPr>
          <p:cNvPr id="2" name="Title 1">
            <a:extLst>
              <a:ext uri="{FF2B5EF4-FFF2-40B4-BE49-F238E27FC236}">
                <a16:creationId xmlns:a16="http://schemas.microsoft.com/office/drawing/2014/main" id="{65A88E03-5DAC-4A95-9DD2-DBC2615FC8A7}"/>
              </a:ext>
            </a:extLst>
          </p:cNvPr>
          <p:cNvSpPr>
            <a:spLocks noGrp="1"/>
          </p:cNvSpPr>
          <p:nvPr>
            <p:ph type="title"/>
          </p:nvPr>
        </p:nvSpPr>
        <p:spPr/>
        <p:txBody>
          <a:bodyPr/>
          <a:lstStyle/>
          <a:p>
            <a:r>
              <a:rPr lang="nn-NO" sz="2400"/>
              <a:t>Lesson 3: Microsoft Azure Fundamentals</a:t>
            </a:r>
            <a:endParaRPr lang="en-US" sz="2400"/>
          </a:p>
        </p:txBody>
      </p:sp>
    </p:spTree>
    <p:extLst>
      <p:ext uri="{BB962C8B-B14F-4D97-AF65-F5344CB8AC3E}">
        <p14:creationId xmlns:p14="http://schemas.microsoft.com/office/powerpoint/2010/main" val="2004196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25822A-2407-493B-94DA-6E293607DF56}"/>
              </a:ext>
            </a:extLst>
          </p:cNvPr>
          <p:cNvSpPr>
            <a:spLocks noGrp="1"/>
          </p:cNvSpPr>
          <p:nvPr>
            <p:ph idx="1"/>
          </p:nvPr>
        </p:nvSpPr>
        <p:spPr/>
        <p:txBody>
          <a:bodyPr/>
          <a:lstStyle/>
          <a:p>
            <a:r>
              <a:rPr lang="en-US" dirty="0"/>
              <a:t>Managed service providing storage that is highly available, secure, durable, scalable, and redundant.</a:t>
            </a:r>
          </a:p>
          <a:p>
            <a:r>
              <a:rPr lang="en-US" dirty="0"/>
              <a:t>Type of storage :</a:t>
            </a:r>
          </a:p>
          <a:p>
            <a:pPr lvl="1"/>
            <a:r>
              <a:rPr lang="en-US" b="1" dirty="0"/>
              <a:t>Azure Blob storage </a:t>
            </a:r>
            <a:r>
              <a:rPr lang="en-US" dirty="0"/>
              <a:t>- object-based storage; can be used to store image files, audio and video clips.</a:t>
            </a:r>
          </a:p>
          <a:p>
            <a:pPr lvl="1"/>
            <a:r>
              <a:rPr lang="en-US" b="1" dirty="0"/>
              <a:t>Azure File Share </a:t>
            </a:r>
            <a:r>
              <a:rPr lang="en-US" dirty="0"/>
              <a:t>- fully managed file shares in the cloud </a:t>
            </a:r>
          </a:p>
          <a:p>
            <a:pPr lvl="1"/>
            <a:r>
              <a:rPr lang="en-US" b="1" dirty="0"/>
              <a:t>Azure Queue storage </a:t>
            </a:r>
            <a:r>
              <a:rPr lang="en-US" dirty="0"/>
              <a:t>- service for storing large numbers of messages</a:t>
            </a:r>
          </a:p>
          <a:p>
            <a:pPr lvl="1"/>
            <a:r>
              <a:rPr lang="en-US" b="1" dirty="0"/>
              <a:t>Azure Table storage </a:t>
            </a:r>
            <a:r>
              <a:rPr lang="en-US" dirty="0"/>
              <a:t>- service that stores structured NoSQL data in the cloud</a:t>
            </a:r>
          </a:p>
          <a:p>
            <a:endParaRPr lang="en-US" dirty="0"/>
          </a:p>
          <a:p>
            <a:endParaRPr lang="nl-NL" dirty="0"/>
          </a:p>
        </p:txBody>
      </p:sp>
      <p:sp>
        <p:nvSpPr>
          <p:cNvPr id="2" name="Title 1">
            <a:extLst>
              <a:ext uri="{FF2B5EF4-FFF2-40B4-BE49-F238E27FC236}">
                <a16:creationId xmlns:a16="http://schemas.microsoft.com/office/drawing/2014/main" id="{2CF3D67C-AF57-4EFD-834E-CD270CBB3DC9}"/>
              </a:ext>
            </a:extLst>
          </p:cNvPr>
          <p:cNvSpPr>
            <a:spLocks noGrp="1"/>
          </p:cNvSpPr>
          <p:nvPr>
            <p:ph type="title"/>
          </p:nvPr>
        </p:nvSpPr>
        <p:spPr/>
        <p:txBody>
          <a:bodyPr/>
          <a:lstStyle/>
          <a:p>
            <a:r>
              <a:rPr lang="en-US" sz="2400"/>
              <a:t>Microsoft Azure Storage</a:t>
            </a:r>
          </a:p>
        </p:txBody>
      </p:sp>
    </p:spTree>
    <p:extLst>
      <p:ext uri="{BB962C8B-B14F-4D97-AF65-F5344CB8AC3E}">
        <p14:creationId xmlns:p14="http://schemas.microsoft.com/office/powerpoint/2010/main" val="2724603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8c198f6c-8084-4ecc-944f-d7431c511451">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57D5A7-E482-4D2D-A644-F6009C4B195E}"/>
              </a:ext>
            </a:extLst>
          </p:cNvPr>
          <p:cNvSpPr>
            <a:spLocks noGrp="1"/>
          </p:cNvSpPr>
          <p:nvPr>
            <p:ph idx="1"/>
          </p:nvPr>
        </p:nvSpPr>
        <p:spPr/>
        <p:txBody>
          <a:bodyPr/>
          <a:lstStyle/>
          <a:p>
            <a:r>
              <a:rPr lang="en-US" dirty="0"/>
              <a:t>In this demonstration, you will learn how to:</a:t>
            </a:r>
          </a:p>
          <a:p>
            <a:r>
              <a:rPr lang="en-US" dirty="0"/>
              <a:t>Create a storage account from the Azure Portal.</a:t>
            </a:r>
          </a:p>
          <a:p>
            <a:r>
              <a:rPr lang="en-US" dirty="0"/>
              <a:t>Create a container from the Azure Portal.</a:t>
            </a:r>
          </a:p>
          <a:p>
            <a:r>
              <a:rPr lang="en-US" dirty="0"/>
              <a:t>Upload an image from the Azure Portal.</a:t>
            </a:r>
          </a:p>
          <a:p>
            <a:r>
              <a:rPr lang="en-US" dirty="0"/>
              <a:t>Connect to storage account from an application.</a:t>
            </a:r>
          </a:p>
          <a:p>
            <a:r>
              <a:rPr lang="en-US" dirty="0"/>
              <a:t>Create a container from an application.</a:t>
            </a:r>
          </a:p>
          <a:p>
            <a:r>
              <a:rPr lang="en-US" dirty="0"/>
              <a:t>Upload an image from a web application.</a:t>
            </a:r>
          </a:p>
          <a:p>
            <a:endParaRPr lang="nl-NL" dirty="0"/>
          </a:p>
        </p:txBody>
      </p:sp>
      <p:sp>
        <p:nvSpPr>
          <p:cNvPr id="2" name="Title 1">
            <a:extLst>
              <a:ext uri="{FF2B5EF4-FFF2-40B4-BE49-F238E27FC236}">
                <a16:creationId xmlns:a16="http://schemas.microsoft.com/office/drawing/2014/main" id="{3153267D-15D0-4E83-91CB-F91DE2CF6C63}"/>
              </a:ext>
            </a:extLst>
          </p:cNvPr>
          <p:cNvSpPr>
            <a:spLocks noGrp="1"/>
          </p:cNvSpPr>
          <p:nvPr>
            <p:ph type="title"/>
          </p:nvPr>
        </p:nvSpPr>
        <p:spPr/>
        <p:txBody>
          <a:bodyPr/>
          <a:lstStyle/>
          <a:p>
            <a:r>
              <a:rPr lang="en-US" sz="2400"/>
              <a:t>Demonstration: How to Upload an Image to Microsoft Azure Blob Storage</a:t>
            </a:r>
          </a:p>
        </p:txBody>
      </p:sp>
    </p:spTree>
    <p:extLst>
      <p:ext uri="{BB962C8B-B14F-4D97-AF65-F5344CB8AC3E}">
        <p14:creationId xmlns:p14="http://schemas.microsoft.com/office/powerpoint/2010/main" val="2442159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2448f9ae-1a98-4fa6-a257-2c531c8b879c">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B18AF7-B8DB-4A6E-9EA3-3BF058939C24}"/>
              </a:ext>
            </a:extLst>
          </p:cNvPr>
          <p:cNvSpPr>
            <a:spLocks noGrp="1"/>
          </p:cNvSpPr>
          <p:nvPr>
            <p:ph idx="1"/>
          </p:nvPr>
        </p:nvSpPr>
        <p:spPr/>
        <p:txBody>
          <a:bodyPr/>
          <a:lstStyle/>
          <a:p>
            <a:r>
              <a:rPr lang="en-US" dirty="0"/>
              <a:t>Azure SQL Database – a fully managed SQL database</a:t>
            </a:r>
          </a:p>
          <a:p>
            <a:r>
              <a:rPr lang="en-US" dirty="0"/>
              <a:t>Infrastructure management taken care of by Azure</a:t>
            </a:r>
          </a:p>
          <a:p>
            <a:r>
              <a:rPr lang="en-US" dirty="0"/>
              <a:t>Scalability – Allows for dynamic scalability, i.e. increase/decrease infrastructure configuration without a downtime</a:t>
            </a:r>
          </a:p>
          <a:p>
            <a:r>
              <a:rPr lang="en-US" dirty="0"/>
              <a:t>Availability – provides automatic backups, replication and failure detection</a:t>
            </a:r>
          </a:p>
          <a:p>
            <a:r>
              <a:rPr lang="en-US" dirty="0"/>
              <a:t>Security and Compliance – provides data encryption at rest and in transit. Provides access control and tools to protect sensitive data.</a:t>
            </a:r>
          </a:p>
          <a:p>
            <a:r>
              <a:rPr lang="en-US" dirty="0"/>
              <a:t>Intelligent insights and monitoring – provides automatic performance monitoring and tuning.</a:t>
            </a:r>
          </a:p>
          <a:p>
            <a:endParaRPr lang="nl-NL" dirty="0"/>
          </a:p>
        </p:txBody>
      </p:sp>
      <p:sp>
        <p:nvSpPr>
          <p:cNvPr id="2" name="Title 1">
            <a:extLst>
              <a:ext uri="{FF2B5EF4-FFF2-40B4-BE49-F238E27FC236}">
                <a16:creationId xmlns:a16="http://schemas.microsoft.com/office/drawing/2014/main" id="{7D92D82C-F556-40FF-A071-F61496E6DB2E}"/>
              </a:ext>
            </a:extLst>
          </p:cNvPr>
          <p:cNvSpPr>
            <a:spLocks noGrp="1"/>
          </p:cNvSpPr>
          <p:nvPr>
            <p:ph type="title"/>
          </p:nvPr>
        </p:nvSpPr>
        <p:spPr/>
        <p:txBody>
          <a:bodyPr/>
          <a:lstStyle/>
          <a:p>
            <a:r>
              <a:rPr lang="en-US" sz="2400" dirty="0"/>
              <a:t>Microsoft Azure SQL</a:t>
            </a:r>
          </a:p>
        </p:txBody>
      </p:sp>
    </p:spTree>
    <p:extLst>
      <p:ext uri="{BB962C8B-B14F-4D97-AF65-F5344CB8AC3E}">
        <p14:creationId xmlns:p14="http://schemas.microsoft.com/office/powerpoint/2010/main" val="262691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BC74-39B0-49BC-A5F6-955869905213}"/>
              </a:ext>
            </a:extLst>
          </p:cNvPr>
          <p:cNvSpPr>
            <a:spLocks noGrp="1"/>
          </p:cNvSpPr>
          <p:nvPr>
            <p:ph type="title"/>
          </p:nvPr>
        </p:nvSpPr>
        <p:spPr/>
        <p:txBody>
          <a:bodyPr/>
          <a:lstStyle/>
          <a:p>
            <a:r>
              <a:rPr lang="en-US"/>
              <a:t>Module Overview</a:t>
            </a:r>
          </a:p>
        </p:txBody>
      </p:sp>
      <p:sp>
        <p:nvSpPr>
          <p:cNvPr id="3" name="Text Placeholder 2">
            <a:extLst>
              <a:ext uri="{FF2B5EF4-FFF2-40B4-BE49-F238E27FC236}">
                <a16:creationId xmlns:a16="http://schemas.microsoft.com/office/drawing/2014/main" id="{B5F92D5C-6EE1-48F9-9C92-DA1C95926361}"/>
              </a:ext>
            </a:extLst>
          </p:cNvPr>
          <p:cNvSpPr>
            <a:spLocks noGrp="1"/>
          </p:cNvSpPr>
          <p:nvPr>
            <p:ph type="body" idx="1"/>
          </p:nvPr>
        </p:nvSpPr>
        <p:spPr/>
        <p:txBody>
          <a:bodyPr/>
          <a:lstStyle/>
          <a:p>
            <a:r>
              <a:rPr lang="en-US"/>
              <a:t>On-Premises Hosting and Deployment
Deployment to Microsoft Azure
Microsoft Azure Fundamentals</a:t>
            </a:r>
          </a:p>
        </p:txBody>
      </p:sp>
    </p:spTree>
    <p:extLst>
      <p:ext uri="{BB962C8B-B14F-4D97-AF65-F5344CB8AC3E}">
        <p14:creationId xmlns:p14="http://schemas.microsoft.com/office/powerpoint/2010/main" val="3442094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8822DC-D077-4038-A203-24B9EE6F6B67}"/>
              </a:ext>
            </a:extLst>
          </p:cNvPr>
          <p:cNvSpPr>
            <a:spLocks noGrp="1"/>
          </p:cNvSpPr>
          <p:nvPr>
            <p:ph idx="1"/>
          </p:nvPr>
        </p:nvSpPr>
        <p:spPr/>
        <p:txBody>
          <a:bodyPr/>
          <a:lstStyle/>
          <a:p>
            <a:r>
              <a:rPr lang="en-US" dirty="0"/>
              <a:t>Distributed applications – ability to auto scale.</a:t>
            </a:r>
          </a:p>
          <a:p>
            <a:r>
              <a:rPr lang="en-US" dirty="0"/>
              <a:t>Need for centralized session management</a:t>
            </a:r>
          </a:p>
          <a:p>
            <a:r>
              <a:rPr lang="en-US" dirty="0"/>
              <a:t>Session-affinity</a:t>
            </a:r>
          </a:p>
          <a:p>
            <a:r>
              <a:rPr lang="en-US" dirty="0"/>
              <a:t>Redis based session management.</a:t>
            </a:r>
          </a:p>
          <a:p>
            <a:r>
              <a:rPr lang="en-US" dirty="0"/>
              <a:t>Need for asynchronous communication between components for easy scalability</a:t>
            </a:r>
          </a:p>
          <a:p>
            <a:r>
              <a:rPr lang="en-US" dirty="0"/>
              <a:t>Azure Service Bus – integrated message broker</a:t>
            </a:r>
          </a:p>
          <a:p>
            <a:r>
              <a:rPr lang="en-US" dirty="0" err="1"/>
              <a:t>WebJobs</a:t>
            </a:r>
            <a:r>
              <a:rPr lang="en-US" dirty="0"/>
              <a:t> – ability to perform background tasks</a:t>
            </a:r>
          </a:p>
          <a:p>
            <a:r>
              <a:rPr lang="en-US" dirty="0"/>
              <a:t>Azure Functions – run small functions on the cloud.</a:t>
            </a:r>
          </a:p>
          <a:p>
            <a:r>
              <a:rPr lang="en-US" dirty="0"/>
              <a:t>Hybrid applications – run on Azure and on-premise datacenters</a:t>
            </a:r>
          </a:p>
          <a:p>
            <a:r>
              <a:rPr lang="en-US" dirty="0"/>
              <a:t>Azure Stack – run Azure Services on datacenters in any location</a:t>
            </a:r>
          </a:p>
          <a:p>
            <a:endParaRPr lang="en-US" dirty="0"/>
          </a:p>
          <a:p>
            <a:endParaRPr lang="nl-NL" dirty="0"/>
          </a:p>
        </p:txBody>
      </p:sp>
      <p:sp>
        <p:nvSpPr>
          <p:cNvPr id="2" name="Title 1">
            <a:extLst>
              <a:ext uri="{FF2B5EF4-FFF2-40B4-BE49-F238E27FC236}">
                <a16:creationId xmlns:a16="http://schemas.microsoft.com/office/drawing/2014/main" id="{818DE0A5-55AF-4F49-B4E4-49B197D6BBC3}"/>
              </a:ext>
            </a:extLst>
          </p:cNvPr>
          <p:cNvSpPr>
            <a:spLocks noGrp="1"/>
          </p:cNvSpPr>
          <p:nvPr>
            <p:ph type="title"/>
          </p:nvPr>
        </p:nvSpPr>
        <p:spPr/>
        <p:txBody>
          <a:bodyPr/>
          <a:lstStyle/>
          <a:p>
            <a:r>
              <a:rPr lang="en-US" sz="2400"/>
              <a:t>Design a Distributed Application by Using Microsoft Azure</a:t>
            </a:r>
          </a:p>
        </p:txBody>
      </p:sp>
    </p:spTree>
    <p:extLst>
      <p:ext uri="{BB962C8B-B14F-4D97-AF65-F5344CB8AC3E}">
        <p14:creationId xmlns:p14="http://schemas.microsoft.com/office/powerpoint/2010/main" val="3403819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f1e1ca8a-7f48-4c68-9c81-86a523602517">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7C3F46-9337-4213-9F43-930DDEC32FB2}"/>
              </a:ext>
            </a:extLst>
          </p:cNvPr>
          <p:cNvSpPr>
            <a:spLocks noGrp="1"/>
          </p:cNvSpPr>
          <p:nvPr>
            <p:ph idx="1"/>
          </p:nvPr>
        </p:nvSpPr>
        <p:spPr/>
        <p:txBody>
          <a:bodyPr/>
          <a:lstStyle/>
          <a:p>
            <a:r>
              <a:rPr lang="en-US" dirty="0"/>
              <a:t>Azure Cache for Redis</a:t>
            </a:r>
          </a:p>
          <a:p>
            <a:pPr lvl="1"/>
            <a:r>
              <a:rPr lang="en-US" dirty="0"/>
              <a:t>Redis cache as a service</a:t>
            </a:r>
          </a:p>
          <a:p>
            <a:pPr lvl="1"/>
            <a:r>
              <a:rPr lang="en-US" dirty="0"/>
              <a:t>Globally available, hence suitable for distributed applications</a:t>
            </a:r>
          </a:p>
          <a:p>
            <a:pPr lvl="1"/>
            <a:r>
              <a:rPr lang="en-US" dirty="0"/>
              <a:t>Useful for caching data within an application – session data, data that needs to be fetched from a database, etc.</a:t>
            </a:r>
          </a:p>
          <a:p>
            <a:r>
              <a:rPr lang="en-US" dirty="0"/>
              <a:t>Azure CDN – Content Delivery Network</a:t>
            </a:r>
          </a:p>
          <a:p>
            <a:pPr lvl="1"/>
            <a:r>
              <a:rPr lang="en-US" dirty="0"/>
              <a:t>Global caching for static content such as html files, images etc.</a:t>
            </a:r>
          </a:p>
          <a:p>
            <a:pPr lvl="1"/>
            <a:r>
              <a:rPr lang="en-US" dirty="0"/>
              <a:t>Files are cached in edge servers across the globe</a:t>
            </a:r>
          </a:p>
          <a:p>
            <a:pPr lvl="1"/>
            <a:r>
              <a:rPr lang="en-US" dirty="0"/>
              <a:t>Files are served from closest location to consumers, thus improving performance</a:t>
            </a:r>
          </a:p>
          <a:p>
            <a:endParaRPr lang="en-US" dirty="0"/>
          </a:p>
          <a:p>
            <a:endParaRPr lang="nl-NL" dirty="0"/>
          </a:p>
        </p:txBody>
      </p:sp>
      <p:sp>
        <p:nvSpPr>
          <p:cNvPr id="2" name="Title 1">
            <a:extLst>
              <a:ext uri="{FF2B5EF4-FFF2-40B4-BE49-F238E27FC236}">
                <a16:creationId xmlns:a16="http://schemas.microsoft.com/office/drawing/2014/main" id="{43474AF2-7EFA-4AF2-9A91-55A9382DDEAA}"/>
              </a:ext>
            </a:extLst>
          </p:cNvPr>
          <p:cNvSpPr>
            <a:spLocks noGrp="1"/>
          </p:cNvSpPr>
          <p:nvPr>
            <p:ph type="title"/>
          </p:nvPr>
        </p:nvSpPr>
        <p:spPr/>
        <p:txBody>
          <a:bodyPr/>
          <a:lstStyle/>
          <a:p>
            <a:r>
              <a:rPr lang="en-US" sz="2400"/>
              <a:t>Design a Caching Strategy</a:t>
            </a:r>
          </a:p>
        </p:txBody>
      </p:sp>
    </p:spTree>
    <p:extLst>
      <p:ext uri="{BB962C8B-B14F-4D97-AF65-F5344CB8AC3E}">
        <p14:creationId xmlns:p14="http://schemas.microsoft.com/office/powerpoint/2010/main" val="3879982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19e7340f-6df5-474a-b40e-ef08d72bbcc1">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59F1CE-FF39-4C7D-AE07-2EF7AF419B07}"/>
              </a:ext>
            </a:extLst>
          </p:cNvPr>
          <p:cNvSpPr>
            <a:spLocks noGrp="1"/>
          </p:cNvSpPr>
          <p:nvPr>
            <p:ph idx="1"/>
          </p:nvPr>
        </p:nvSpPr>
        <p:spPr/>
        <p:txBody>
          <a:bodyPr/>
          <a:lstStyle/>
          <a:p>
            <a:r>
              <a:rPr lang="en-US" dirty="0"/>
              <a:t>Azure Key Vault – a secure store for keys and secrets</a:t>
            </a:r>
          </a:p>
          <a:p>
            <a:r>
              <a:rPr lang="en-US" dirty="0"/>
              <a:t>All information within a vault is encrypted and stored.</a:t>
            </a:r>
          </a:p>
          <a:p>
            <a:r>
              <a:rPr lang="en-US" dirty="0"/>
              <a:t>Useful to securely store application configuration information such as connection strings, passwords etc.</a:t>
            </a:r>
          </a:p>
          <a:p>
            <a:r>
              <a:rPr lang="en-US" dirty="0"/>
              <a:t>Application access to Key Vault is through authentication by Azure Active Directory.</a:t>
            </a:r>
          </a:p>
          <a:p>
            <a:r>
              <a:rPr lang="en-US" dirty="0"/>
              <a:t>Key Vault is backed by HSM.</a:t>
            </a:r>
          </a:p>
          <a:p>
            <a:endParaRPr lang="nl-NL" dirty="0"/>
          </a:p>
        </p:txBody>
      </p:sp>
      <p:sp>
        <p:nvSpPr>
          <p:cNvPr id="2" name="Title 1">
            <a:extLst>
              <a:ext uri="{FF2B5EF4-FFF2-40B4-BE49-F238E27FC236}">
                <a16:creationId xmlns:a16="http://schemas.microsoft.com/office/drawing/2014/main" id="{90EA8ABA-9DC6-432B-B115-4765807D46F3}"/>
              </a:ext>
            </a:extLst>
          </p:cNvPr>
          <p:cNvSpPr>
            <a:spLocks noGrp="1"/>
          </p:cNvSpPr>
          <p:nvPr>
            <p:ph type="title"/>
          </p:nvPr>
        </p:nvSpPr>
        <p:spPr/>
        <p:txBody>
          <a:bodyPr/>
          <a:lstStyle/>
          <a:p>
            <a:r>
              <a:rPr lang="en-US" sz="2400"/>
              <a:t>Security in Microsoft Azure</a:t>
            </a:r>
          </a:p>
        </p:txBody>
      </p:sp>
    </p:spTree>
    <p:extLst>
      <p:ext uri="{BB962C8B-B14F-4D97-AF65-F5344CB8AC3E}">
        <p14:creationId xmlns:p14="http://schemas.microsoft.com/office/powerpoint/2010/main" val="3787383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0BBA6C0-BE5C-421C-BBDB-961832DC9C0A}"/>
              </a:ext>
            </a:extLst>
          </p:cNvPr>
          <p:cNvSpPr>
            <a:spLocks noGrp="1"/>
          </p:cNvSpPr>
          <p:nvPr>
            <p:ph idx="1"/>
          </p:nvPr>
        </p:nvSpPr>
        <p:spPr/>
        <p:txBody>
          <a:bodyPr/>
          <a:lstStyle/>
          <a:p>
            <a:r>
              <a:rPr lang="en-US" dirty="0"/>
              <a:t>Exercise 1: Deploying a Web Application to Microsoft Azure
Exercise 2: Upload an Image to Azure Blob Storage</a:t>
            </a:r>
          </a:p>
        </p:txBody>
      </p:sp>
      <p:sp>
        <p:nvSpPr>
          <p:cNvPr id="2" name="Title 1">
            <a:extLst>
              <a:ext uri="{FF2B5EF4-FFF2-40B4-BE49-F238E27FC236}">
                <a16:creationId xmlns:a16="http://schemas.microsoft.com/office/drawing/2014/main" id="{34A4FCD7-6483-43EE-8009-A442CE731FA6}"/>
              </a:ext>
            </a:extLst>
          </p:cNvPr>
          <p:cNvSpPr>
            <a:spLocks noGrp="1"/>
          </p:cNvSpPr>
          <p:nvPr>
            <p:ph type="title"/>
          </p:nvPr>
        </p:nvSpPr>
        <p:spPr/>
        <p:txBody>
          <a:bodyPr/>
          <a:lstStyle/>
          <a:p>
            <a:r>
              <a:rPr lang="en-US" sz="2400"/>
              <a:t>Lab: Hosting and Deployment</a:t>
            </a:r>
          </a:p>
        </p:txBody>
      </p:sp>
    </p:spTree>
    <p:extLst>
      <p:ext uri="{BB962C8B-B14F-4D97-AF65-F5344CB8AC3E}">
        <p14:creationId xmlns:p14="http://schemas.microsoft.com/office/powerpoint/2010/main" val="1662348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24A753C-2937-45DD-98F7-A58490BF97E0}"/>
              </a:ext>
            </a:extLst>
          </p:cNvPr>
          <p:cNvSpPr>
            <a:spLocks noGrp="1"/>
          </p:cNvSpPr>
          <p:nvPr>
            <p:ph idx="1"/>
          </p:nvPr>
        </p:nvSpPr>
        <p:spPr/>
        <p:txBody>
          <a:bodyPr/>
          <a:lstStyle/>
          <a:p>
            <a:endParaRPr lang="nl-NL"/>
          </a:p>
        </p:txBody>
      </p:sp>
      <p:sp>
        <p:nvSpPr>
          <p:cNvPr id="4" name="Title 3">
            <a:extLst>
              <a:ext uri="{FF2B5EF4-FFF2-40B4-BE49-F238E27FC236}">
                <a16:creationId xmlns:a16="http://schemas.microsoft.com/office/drawing/2014/main" id="{2B78553D-16C4-43C0-BE9C-1D976560A218}"/>
              </a:ext>
            </a:extLst>
          </p:cNvPr>
          <p:cNvSpPr>
            <a:spLocks noGrp="1"/>
          </p:cNvSpPr>
          <p:nvPr>
            <p:ph type="title"/>
          </p:nvPr>
        </p:nvSpPr>
        <p:spPr/>
        <p:txBody>
          <a:bodyPr/>
          <a:lstStyle/>
          <a:p>
            <a:endParaRPr lang="nl-NL"/>
          </a:p>
        </p:txBody>
      </p:sp>
    </p:spTree>
    <p:extLst>
      <p:ext uri="{BB962C8B-B14F-4D97-AF65-F5344CB8AC3E}">
        <p14:creationId xmlns:p14="http://schemas.microsoft.com/office/powerpoint/2010/main" val="1613862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D9725F3-B25F-4867-A840-238950FD575E}"/>
              </a:ext>
            </a:extLst>
          </p:cNvPr>
          <p:cNvSpPr>
            <a:spLocks noGrp="1"/>
          </p:cNvSpPr>
          <p:nvPr>
            <p:ph idx="1"/>
          </p:nvPr>
        </p:nvSpPr>
        <p:spPr/>
        <p:txBody>
          <a:bodyPr/>
          <a:lstStyle/>
          <a:p>
            <a:r>
              <a:rPr lang="en-US"/>
              <a:t>What are the advantages of deploying to Azure?
When would you use Azure Blob storage?</a:t>
            </a:r>
          </a:p>
        </p:txBody>
      </p:sp>
      <p:sp>
        <p:nvSpPr>
          <p:cNvPr id="2" name="Title 1">
            <a:extLst>
              <a:ext uri="{FF2B5EF4-FFF2-40B4-BE49-F238E27FC236}">
                <a16:creationId xmlns:a16="http://schemas.microsoft.com/office/drawing/2014/main" id="{A5E878CE-972F-474D-ADD5-EB9C3224CB87}"/>
              </a:ext>
            </a:extLst>
          </p:cNvPr>
          <p:cNvSpPr>
            <a:spLocks noGrp="1"/>
          </p:cNvSpPr>
          <p:nvPr>
            <p:ph type="title"/>
          </p:nvPr>
        </p:nvSpPr>
        <p:spPr/>
        <p:txBody>
          <a:bodyPr/>
          <a:lstStyle/>
          <a:p>
            <a:r>
              <a:rPr lang="en-US"/>
              <a:t>Lab Review</a:t>
            </a:r>
          </a:p>
        </p:txBody>
      </p:sp>
    </p:spTree>
    <p:extLst>
      <p:ext uri="{BB962C8B-B14F-4D97-AF65-F5344CB8AC3E}">
        <p14:creationId xmlns:p14="http://schemas.microsoft.com/office/powerpoint/2010/main" val="6488227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A6C7491-6A87-4394-800B-D1361BAB7F67}"/>
              </a:ext>
            </a:extLst>
          </p:cNvPr>
          <p:cNvSpPr>
            <a:spLocks noGrp="1"/>
          </p:cNvSpPr>
          <p:nvPr>
            <p:ph idx="1"/>
          </p:nvPr>
        </p:nvSpPr>
        <p:spPr/>
        <p:txBody>
          <a:bodyPr/>
          <a:lstStyle/>
          <a:p>
            <a:r>
              <a:rPr lang="en-US" dirty="0"/>
              <a:t>Review Question
Best Practice
Common Issues and Troubleshooting Tips</a:t>
            </a:r>
          </a:p>
        </p:txBody>
      </p:sp>
      <p:sp>
        <p:nvSpPr>
          <p:cNvPr id="2" name="Title 1">
            <a:extLst>
              <a:ext uri="{FF2B5EF4-FFF2-40B4-BE49-F238E27FC236}">
                <a16:creationId xmlns:a16="http://schemas.microsoft.com/office/drawing/2014/main" id="{F25C709D-8BB8-4DBF-A72D-D98B158CB5F0}"/>
              </a:ext>
            </a:extLst>
          </p:cNvPr>
          <p:cNvSpPr>
            <a:spLocks noGrp="1"/>
          </p:cNvSpPr>
          <p:nvPr>
            <p:ph type="title"/>
          </p:nvPr>
        </p:nvSpPr>
        <p:spPr/>
        <p:txBody>
          <a:bodyPr/>
          <a:lstStyle/>
          <a:p>
            <a:r>
              <a:rPr lang="en-US"/>
              <a:t>Module Review and Takeaways</a:t>
            </a:r>
          </a:p>
        </p:txBody>
      </p:sp>
    </p:spTree>
    <p:extLst>
      <p:ext uri="{BB962C8B-B14F-4D97-AF65-F5344CB8AC3E}">
        <p14:creationId xmlns:p14="http://schemas.microsoft.com/office/powerpoint/2010/main" val="3972478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CEB3537-4165-4B35-91D5-8EB49D526E09}"/>
              </a:ext>
            </a:extLst>
          </p:cNvPr>
          <p:cNvSpPr>
            <a:spLocks noGrp="1"/>
          </p:cNvSpPr>
          <p:nvPr>
            <p:ph idx="1"/>
          </p:nvPr>
        </p:nvSpPr>
        <p:spPr/>
        <p:txBody>
          <a:bodyPr/>
          <a:lstStyle/>
          <a:p>
            <a:endParaRPr lang="nl-NL"/>
          </a:p>
        </p:txBody>
      </p:sp>
      <p:sp>
        <p:nvSpPr>
          <p:cNvPr id="4" name="Title 3">
            <a:extLst>
              <a:ext uri="{FF2B5EF4-FFF2-40B4-BE49-F238E27FC236}">
                <a16:creationId xmlns:a16="http://schemas.microsoft.com/office/drawing/2014/main" id="{EC89A1E2-DFD9-4D6B-BC59-4DA72A6B5E59}"/>
              </a:ext>
            </a:extLst>
          </p:cNvPr>
          <p:cNvSpPr>
            <a:spLocks noGrp="1"/>
          </p:cNvSpPr>
          <p:nvPr>
            <p:ph type="title"/>
          </p:nvPr>
        </p:nvSpPr>
        <p:spPr/>
        <p:txBody>
          <a:bodyPr/>
          <a:lstStyle/>
          <a:p>
            <a:endParaRPr lang="nl-NL"/>
          </a:p>
        </p:txBody>
      </p:sp>
    </p:spTree>
    <p:extLst>
      <p:ext uri="{BB962C8B-B14F-4D97-AF65-F5344CB8AC3E}">
        <p14:creationId xmlns:p14="http://schemas.microsoft.com/office/powerpoint/2010/main" val="35313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Course_Review">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93A4A1-F1D3-4E61-8C68-A3A1AA72F69D}"/>
              </a:ext>
            </a:extLst>
          </p:cNvPr>
          <p:cNvSpPr>
            <a:spLocks noGrp="1"/>
          </p:cNvSpPr>
          <p:nvPr>
            <p:ph idx="1"/>
          </p:nvPr>
        </p:nvSpPr>
        <p:spPr/>
        <p:txBody>
          <a:bodyPr/>
          <a:lstStyle/>
          <a:p>
            <a:r>
              <a:rPr lang="en-US" dirty="0"/>
              <a:t>Your evaluation of this course will help Microsoft understand the quality of your learning experience.</a:t>
            </a:r>
          </a:p>
          <a:p>
            <a:r>
              <a:rPr lang="en-US" dirty="0"/>
              <a:t>Please work with your training provider to access the course evaluation form.</a:t>
            </a:r>
          </a:p>
          <a:p>
            <a:r>
              <a:rPr lang="en-US" dirty="0"/>
              <a:t>Microsoft will keep your answers to this survey private and confidential and will use your responses to improve your future learning experience. Your open and honest feedback is valuable and appreciated.</a:t>
            </a:r>
          </a:p>
          <a:p>
            <a:endParaRPr lang="nl-NL" dirty="0"/>
          </a:p>
        </p:txBody>
      </p:sp>
      <p:sp>
        <p:nvSpPr>
          <p:cNvPr id="18434" name="Rectangle 2"/>
          <p:cNvSpPr>
            <a:spLocks noGrp="1" noChangeArrowheads="1"/>
          </p:cNvSpPr>
          <p:nvPr>
            <p:ph type="title"/>
          </p:nvPr>
        </p:nvSpPr>
        <p:spPr/>
        <p:txBody>
          <a:bodyPr/>
          <a:lstStyle/>
          <a:p>
            <a:r>
              <a:rPr lang="en-US" sz="2400" dirty="0"/>
              <a:t>Course Evaluation</a:t>
            </a:r>
            <a:endParaRPr lang="en-US" sz="1100" b="1" dirty="0">
              <a:solidFill>
                <a:srgbClr val="FF0000"/>
              </a:solidFill>
            </a:endParaRPr>
          </a:p>
        </p:txBody>
      </p:sp>
    </p:spTree>
    <p:extLst>
      <p:ext uri="{BB962C8B-B14F-4D97-AF65-F5344CB8AC3E}">
        <p14:creationId xmlns:p14="http://schemas.microsoft.com/office/powerpoint/2010/main" val="1101016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665D1B4-BCC6-4AEC-9450-A47E4621F0AD}"/>
              </a:ext>
            </a:extLst>
          </p:cNvPr>
          <p:cNvSpPr>
            <a:spLocks noGrp="1"/>
          </p:cNvSpPr>
          <p:nvPr>
            <p:ph idx="1"/>
          </p:nvPr>
        </p:nvSpPr>
        <p:spPr/>
        <p:txBody>
          <a:bodyPr/>
          <a:lstStyle/>
          <a:p>
            <a:r>
              <a:rPr lang="en-US" dirty="0"/>
              <a:t>Web Servers
Hosting ASP.NET Core Application
Deploying to IIS
File Providers</a:t>
            </a:r>
          </a:p>
        </p:txBody>
      </p:sp>
      <p:sp>
        <p:nvSpPr>
          <p:cNvPr id="2" name="Title 1">
            <a:extLst>
              <a:ext uri="{FF2B5EF4-FFF2-40B4-BE49-F238E27FC236}">
                <a16:creationId xmlns:a16="http://schemas.microsoft.com/office/drawing/2014/main" id="{CD2D0F7E-594F-4510-BFC1-5537BF8393B0}"/>
              </a:ext>
            </a:extLst>
          </p:cNvPr>
          <p:cNvSpPr>
            <a:spLocks noGrp="1"/>
          </p:cNvSpPr>
          <p:nvPr>
            <p:ph type="title"/>
          </p:nvPr>
        </p:nvSpPr>
        <p:spPr/>
        <p:txBody>
          <a:bodyPr/>
          <a:lstStyle/>
          <a:p>
            <a:r>
              <a:rPr lang="en-US" sz="2400" dirty="0"/>
              <a:t>Lesson 1: On-Premises Hosting and Deployment</a:t>
            </a:r>
          </a:p>
        </p:txBody>
      </p:sp>
    </p:spTree>
    <p:extLst>
      <p:ext uri="{BB962C8B-B14F-4D97-AF65-F5344CB8AC3E}">
        <p14:creationId xmlns:p14="http://schemas.microsoft.com/office/powerpoint/2010/main" val="2460544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E75BB3-69C5-423B-BCB4-26F1253911BD}"/>
              </a:ext>
            </a:extLst>
          </p:cNvPr>
          <p:cNvSpPr>
            <a:spLocks noGrp="1"/>
          </p:cNvSpPr>
          <p:nvPr>
            <p:ph idx="1"/>
          </p:nvPr>
        </p:nvSpPr>
        <p:spPr/>
        <p:txBody>
          <a:bodyPr>
            <a:normAutofit/>
          </a:bodyPr>
          <a:lstStyle/>
          <a:p>
            <a:pPr lvl="0"/>
            <a:r>
              <a:rPr lang="en-US" kern="0" dirty="0"/>
              <a:t>Setting up the server is an important part of an ASP.NET Core MVC application and requires you to make important decisions</a:t>
            </a:r>
          </a:p>
          <a:p>
            <a:pPr marL="0" indent="0">
              <a:buNone/>
            </a:pPr>
            <a:endParaRPr lang="en-US" kern="0" dirty="0"/>
          </a:p>
          <a:p>
            <a:pPr lvl="0"/>
            <a:r>
              <a:rPr lang="en-US" kern="0" dirty="0"/>
              <a:t>By choosing Kestrel, you get:</a:t>
            </a:r>
          </a:p>
          <a:p>
            <a:pPr lvl="1"/>
            <a:r>
              <a:rPr lang="en-US" sz="1800" kern="0" dirty="0"/>
              <a:t>A lightweight server that is fast</a:t>
            </a:r>
          </a:p>
          <a:p>
            <a:pPr lvl="1"/>
            <a:r>
              <a:rPr lang="en-US" sz="1800" kern="0" dirty="0"/>
              <a:t>The ability to use reverse proxy</a:t>
            </a:r>
          </a:p>
          <a:p>
            <a:pPr lvl="1"/>
            <a:r>
              <a:rPr lang="en-US" sz="1800" kern="0" dirty="0"/>
              <a:t>Cross-platform support</a:t>
            </a:r>
          </a:p>
          <a:p>
            <a:pPr marL="0" indent="0">
              <a:buNone/>
            </a:pPr>
            <a:endParaRPr lang="en-US" kern="0" dirty="0"/>
          </a:p>
          <a:p>
            <a:pPr lvl="0"/>
            <a:r>
              <a:rPr lang="en-US" kern="0" dirty="0"/>
              <a:t>By choosing HTTP.sys you get:</a:t>
            </a:r>
          </a:p>
          <a:p>
            <a:pPr lvl="1"/>
            <a:r>
              <a:rPr lang="en-US" sz="1800" kern="0" dirty="0"/>
              <a:t>A robust framework with many prebuilt options</a:t>
            </a:r>
          </a:p>
          <a:p>
            <a:pPr lvl="1"/>
            <a:r>
              <a:rPr lang="en-US" sz="1800" kern="0" dirty="0"/>
              <a:t>Windows-based authentication</a:t>
            </a:r>
          </a:p>
          <a:p>
            <a:pPr lvl="1"/>
            <a:r>
              <a:rPr lang="en-US" sz="1800" kern="0" dirty="0"/>
              <a:t>Direct file transfer from the server</a:t>
            </a:r>
          </a:p>
          <a:p>
            <a:endParaRPr lang="nl-NL" dirty="0"/>
          </a:p>
        </p:txBody>
      </p:sp>
      <p:sp>
        <p:nvSpPr>
          <p:cNvPr id="2" name="Title 1">
            <a:extLst>
              <a:ext uri="{FF2B5EF4-FFF2-40B4-BE49-F238E27FC236}">
                <a16:creationId xmlns:a16="http://schemas.microsoft.com/office/drawing/2014/main" id="{964DF948-442D-4FFC-9434-0EC12A2F856B}"/>
              </a:ext>
            </a:extLst>
          </p:cNvPr>
          <p:cNvSpPr>
            <a:spLocks noGrp="1"/>
          </p:cNvSpPr>
          <p:nvPr>
            <p:ph type="title"/>
          </p:nvPr>
        </p:nvSpPr>
        <p:spPr/>
        <p:txBody>
          <a:bodyPr/>
          <a:lstStyle/>
          <a:p>
            <a:r>
              <a:rPr lang="en-US" sz="2400" dirty="0"/>
              <a:t>Web Servers</a:t>
            </a:r>
          </a:p>
        </p:txBody>
      </p:sp>
    </p:spTree>
    <p:extLst>
      <p:ext uri="{BB962C8B-B14F-4D97-AF65-F5344CB8AC3E}">
        <p14:creationId xmlns:p14="http://schemas.microsoft.com/office/powerpoint/2010/main" val="1111186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56B78F-5C5A-47E3-8550-F98659C4C869}"/>
              </a:ext>
            </a:extLst>
          </p:cNvPr>
          <p:cNvSpPr>
            <a:spLocks noGrp="1"/>
          </p:cNvSpPr>
          <p:nvPr>
            <p:ph idx="1"/>
          </p:nvPr>
        </p:nvSpPr>
        <p:spPr/>
        <p:txBody>
          <a:bodyPr/>
          <a:lstStyle/>
          <a:p>
            <a:r>
              <a:rPr lang="en-US" dirty="0"/>
              <a:t>For hosting ASP.NET Core MVC applications, you need to decide:</a:t>
            </a:r>
          </a:p>
          <a:p>
            <a:r>
              <a:rPr lang="en-US" dirty="0"/>
              <a:t>What configurations are needed as part of the publishing process</a:t>
            </a:r>
          </a:p>
          <a:p>
            <a:r>
              <a:rPr lang="en-US" dirty="0"/>
              <a:t>The server infrastructure to use to host your application</a:t>
            </a:r>
          </a:p>
          <a:p>
            <a:r>
              <a:rPr lang="en-US" dirty="0"/>
              <a:t>Whether to use a reverse proxy as part of your application</a:t>
            </a:r>
          </a:p>
          <a:p>
            <a:r>
              <a:rPr lang="en-US" dirty="0"/>
              <a:t>Whether load balancing functionality is required</a:t>
            </a:r>
          </a:p>
          <a:p>
            <a:endParaRPr lang="nl-NL" dirty="0"/>
          </a:p>
        </p:txBody>
      </p:sp>
      <p:sp>
        <p:nvSpPr>
          <p:cNvPr id="2" name="Title 1">
            <a:extLst>
              <a:ext uri="{FF2B5EF4-FFF2-40B4-BE49-F238E27FC236}">
                <a16:creationId xmlns:a16="http://schemas.microsoft.com/office/drawing/2014/main" id="{FA1D0C77-0C8B-4555-9075-389AD4FCBC97}"/>
              </a:ext>
            </a:extLst>
          </p:cNvPr>
          <p:cNvSpPr>
            <a:spLocks noGrp="1"/>
          </p:cNvSpPr>
          <p:nvPr>
            <p:ph type="title"/>
          </p:nvPr>
        </p:nvSpPr>
        <p:spPr/>
        <p:txBody>
          <a:bodyPr/>
          <a:lstStyle/>
          <a:p>
            <a:r>
              <a:rPr lang="en-US" sz="2400" dirty="0"/>
              <a:t>Hosting ASP.NET Core Application</a:t>
            </a:r>
          </a:p>
        </p:txBody>
      </p:sp>
    </p:spTree>
    <p:extLst>
      <p:ext uri="{BB962C8B-B14F-4D97-AF65-F5344CB8AC3E}">
        <p14:creationId xmlns:p14="http://schemas.microsoft.com/office/powerpoint/2010/main" val="746038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7b8aca5a-6699-42c4-8386-afee4d36f75c">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667BE5-515B-46D8-8624-CF3D6246C0A1}"/>
              </a:ext>
            </a:extLst>
          </p:cNvPr>
          <p:cNvSpPr>
            <a:spLocks noGrp="1"/>
          </p:cNvSpPr>
          <p:nvPr>
            <p:ph idx="1"/>
          </p:nvPr>
        </p:nvSpPr>
        <p:spPr/>
        <p:txBody>
          <a:bodyPr/>
          <a:lstStyle/>
          <a:p>
            <a:endParaRPr lang="nl-NL"/>
          </a:p>
        </p:txBody>
      </p:sp>
      <p:sp>
        <p:nvSpPr>
          <p:cNvPr id="2" name="Title 1">
            <a:extLst>
              <a:ext uri="{FF2B5EF4-FFF2-40B4-BE49-F238E27FC236}">
                <a16:creationId xmlns:a16="http://schemas.microsoft.com/office/drawing/2014/main" id="{963FBBDE-6BF5-4830-A151-6DBD4751D1B2}"/>
              </a:ext>
            </a:extLst>
          </p:cNvPr>
          <p:cNvSpPr>
            <a:spLocks noGrp="1"/>
          </p:cNvSpPr>
          <p:nvPr>
            <p:ph type="title"/>
          </p:nvPr>
        </p:nvSpPr>
        <p:spPr/>
        <p:txBody>
          <a:bodyPr/>
          <a:lstStyle/>
          <a:p>
            <a:r>
              <a:rPr lang="en-US" sz="2400" dirty="0"/>
              <a:t>Setting Output Path for a Project</a:t>
            </a:r>
          </a:p>
        </p:txBody>
      </p:sp>
      <p:pic>
        <p:nvPicPr>
          <p:cNvPr id="4" name="Content Placeholder 1" descr="This slide shows a screenshot of the project Build properties window with highlights on the fields for setting the Configuration and Output path for a project.&#10;&#10;">
            <a:extLst>
              <a:ext uri="{FF2B5EF4-FFF2-40B4-BE49-F238E27FC236}">
                <a16:creationId xmlns:a16="http://schemas.microsoft.com/office/drawing/2014/main" id="{A5ABB551-9A00-4A49-9D88-AD617BF00FC1}"/>
              </a:ext>
            </a:extLst>
          </p:cNvPr>
          <p:cNvPicPr>
            <a:picLocks noChangeAspect="1"/>
          </p:cNvPicPr>
          <p:nvPr/>
        </p:nvPicPr>
        <p:blipFill>
          <a:blip r:embed="rId3"/>
          <a:stretch>
            <a:fillRect/>
          </a:stretch>
        </p:blipFill>
        <p:spPr>
          <a:xfrm>
            <a:off x="2663687" y="1358580"/>
            <a:ext cx="6106997" cy="5101855"/>
          </a:xfrm>
          <a:prstGeom prst="rect">
            <a:avLst/>
          </a:prstGeom>
        </p:spPr>
      </p:pic>
    </p:spTree>
    <p:extLst>
      <p:ext uri="{BB962C8B-B14F-4D97-AF65-F5344CB8AC3E}">
        <p14:creationId xmlns:p14="http://schemas.microsoft.com/office/powerpoint/2010/main" val="1445879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881236-C8E9-4A70-9179-7989EF782328}"/>
              </a:ext>
            </a:extLst>
          </p:cNvPr>
          <p:cNvSpPr>
            <a:spLocks noGrp="1"/>
          </p:cNvSpPr>
          <p:nvPr>
            <p:ph idx="1"/>
          </p:nvPr>
        </p:nvSpPr>
        <p:spPr/>
        <p:txBody>
          <a:bodyPr/>
          <a:lstStyle/>
          <a:p>
            <a:r>
              <a:rPr lang="en-US" dirty="0"/>
              <a:t>Deploying an application requires a large investment at the start</a:t>
            </a:r>
          </a:p>
          <a:p>
            <a:r>
              <a:rPr lang="en-US" dirty="0"/>
              <a:t>It becomes considerably easier on updates</a:t>
            </a:r>
          </a:p>
          <a:p>
            <a:r>
              <a:rPr lang="en-US" dirty="0"/>
              <a:t>The first set up requires several steps:</a:t>
            </a:r>
          </a:p>
          <a:p>
            <a:r>
              <a:rPr lang="en-US" dirty="0"/>
              <a:t>Update the ASP.NET Core application to work with IIS</a:t>
            </a:r>
          </a:p>
          <a:p>
            <a:r>
              <a:rPr lang="en-US" dirty="0"/>
              <a:t>Set up IIS</a:t>
            </a:r>
          </a:p>
          <a:p>
            <a:r>
              <a:rPr lang="en-US" dirty="0"/>
              <a:t>Create the IIS Web Site</a:t>
            </a:r>
          </a:p>
          <a:p>
            <a:r>
              <a:rPr lang="en-US" dirty="0"/>
              <a:t>Deploy the application</a:t>
            </a:r>
          </a:p>
          <a:p>
            <a:r>
              <a:rPr lang="en-US" dirty="0"/>
              <a:t>After the first deployment you can directly perform the deployment</a:t>
            </a:r>
          </a:p>
          <a:p>
            <a:endParaRPr lang="nl-NL" dirty="0"/>
          </a:p>
        </p:txBody>
      </p:sp>
      <p:sp>
        <p:nvSpPr>
          <p:cNvPr id="2" name="Title 1">
            <a:extLst>
              <a:ext uri="{FF2B5EF4-FFF2-40B4-BE49-F238E27FC236}">
                <a16:creationId xmlns:a16="http://schemas.microsoft.com/office/drawing/2014/main" id="{B04D4E42-4E5A-48E4-8291-70A8E3645697}"/>
              </a:ext>
            </a:extLst>
          </p:cNvPr>
          <p:cNvSpPr>
            <a:spLocks noGrp="1"/>
          </p:cNvSpPr>
          <p:nvPr>
            <p:ph type="title"/>
          </p:nvPr>
        </p:nvSpPr>
        <p:spPr/>
        <p:txBody>
          <a:bodyPr/>
          <a:lstStyle/>
          <a:p>
            <a:r>
              <a:rPr lang="en-US" sz="2400" dirty="0"/>
              <a:t>Deploying to IIS</a:t>
            </a:r>
          </a:p>
        </p:txBody>
      </p:sp>
    </p:spTree>
    <p:extLst>
      <p:ext uri="{BB962C8B-B14F-4D97-AF65-F5344CB8AC3E}">
        <p14:creationId xmlns:p14="http://schemas.microsoft.com/office/powerpoint/2010/main" val="2444240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92a7f454-f784-4635-b741-dcfa64c55ce7">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E7DBEB-10BD-48B8-B84C-46EB2A2182DB}"/>
              </a:ext>
            </a:extLst>
          </p:cNvPr>
          <p:cNvSpPr>
            <a:spLocks noGrp="1"/>
          </p:cNvSpPr>
          <p:nvPr>
            <p:ph idx="1"/>
          </p:nvPr>
        </p:nvSpPr>
        <p:spPr/>
        <p:txBody>
          <a:bodyPr/>
          <a:lstStyle/>
          <a:p>
            <a:r>
              <a:rPr lang="en-US" b="1" dirty="0"/>
              <a:t>File Providers </a:t>
            </a:r>
            <a:r>
              <a:rPr lang="en-US" dirty="0"/>
              <a:t>allow us to interact with actual files in the project structure:</a:t>
            </a:r>
          </a:p>
          <a:p>
            <a:r>
              <a:rPr lang="en-US" b="1" dirty="0" err="1"/>
              <a:t>PhysicalFileProvider</a:t>
            </a:r>
            <a:r>
              <a:rPr lang="en-US" dirty="0"/>
              <a:t> interacts with files that are physically present in the project structure </a:t>
            </a:r>
          </a:p>
          <a:p>
            <a:r>
              <a:rPr lang="en-US" b="1" dirty="0" err="1"/>
              <a:t>ManifestEmbeddedFileProvider</a:t>
            </a:r>
            <a:r>
              <a:rPr lang="en-US" dirty="0"/>
              <a:t> interacts with files which are embedded within the application itself, allowing for added security at the cost of being unchangeable at run time</a:t>
            </a:r>
          </a:p>
          <a:p>
            <a:r>
              <a:rPr lang="en-US" b="1" dirty="0" err="1"/>
              <a:t>CompositeFileProvider</a:t>
            </a:r>
            <a:r>
              <a:rPr lang="en-US" dirty="0"/>
              <a:t> allows us to combine two or more providers and use them all with a single interface</a:t>
            </a:r>
          </a:p>
          <a:p>
            <a:endParaRPr lang="nl-NL" dirty="0"/>
          </a:p>
        </p:txBody>
      </p:sp>
      <p:sp>
        <p:nvSpPr>
          <p:cNvPr id="2" name="Title 1">
            <a:extLst>
              <a:ext uri="{FF2B5EF4-FFF2-40B4-BE49-F238E27FC236}">
                <a16:creationId xmlns:a16="http://schemas.microsoft.com/office/drawing/2014/main" id="{29F7CEBD-2812-440F-809A-4EA66BE12BC5}"/>
              </a:ext>
            </a:extLst>
          </p:cNvPr>
          <p:cNvSpPr>
            <a:spLocks noGrp="1"/>
          </p:cNvSpPr>
          <p:nvPr>
            <p:ph type="title"/>
          </p:nvPr>
        </p:nvSpPr>
        <p:spPr/>
        <p:txBody>
          <a:bodyPr/>
          <a:lstStyle/>
          <a:p>
            <a:r>
              <a:rPr lang="en-US" sz="2400" dirty="0"/>
              <a:t>File Providers</a:t>
            </a:r>
          </a:p>
        </p:txBody>
      </p:sp>
    </p:spTree>
    <p:extLst>
      <p:ext uri="{BB962C8B-B14F-4D97-AF65-F5344CB8AC3E}">
        <p14:creationId xmlns:p14="http://schemas.microsoft.com/office/powerpoint/2010/main" val="4185852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3A31119-E3CD-4BA4-9889-53C40C7098D2}"/>
              </a:ext>
            </a:extLst>
          </p:cNvPr>
          <p:cNvSpPr>
            <a:spLocks noGrp="1"/>
          </p:cNvSpPr>
          <p:nvPr>
            <p:ph idx="1"/>
          </p:nvPr>
        </p:nvSpPr>
        <p:spPr/>
        <p:txBody>
          <a:bodyPr/>
          <a:lstStyle/>
          <a:p>
            <a:r>
              <a:rPr lang="en-US" dirty="0"/>
              <a:t>What is Microsoft Azure?
Benefits of Hosting in Microsoft Azure
Deploying Web Application on Microsoft Azure
Demonstration: How to Deploy a Web Application to Microsoft Azure
Azure Deployment Strategy
Debugging a Microsoft Azure Application</a:t>
            </a:r>
          </a:p>
        </p:txBody>
      </p:sp>
      <p:sp>
        <p:nvSpPr>
          <p:cNvPr id="2" name="Title 1">
            <a:extLst>
              <a:ext uri="{FF2B5EF4-FFF2-40B4-BE49-F238E27FC236}">
                <a16:creationId xmlns:a16="http://schemas.microsoft.com/office/drawing/2014/main" id="{0C2843A2-7800-46FE-844F-7C2B7BA2DB9A}"/>
              </a:ext>
            </a:extLst>
          </p:cNvPr>
          <p:cNvSpPr>
            <a:spLocks noGrp="1"/>
          </p:cNvSpPr>
          <p:nvPr>
            <p:ph type="title"/>
          </p:nvPr>
        </p:nvSpPr>
        <p:spPr/>
        <p:txBody>
          <a:bodyPr/>
          <a:lstStyle/>
          <a:p>
            <a:r>
              <a:rPr lang="en-US" sz="2400"/>
              <a:t>Lesson 2: Deployment to Microsoft Azure</a:t>
            </a:r>
          </a:p>
        </p:txBody>
      </p:sp>
    </p:spTree>
    <p:extLst>
      <p:ext uri="{BB962C8B-B14F-4D97-AF65-F5344CB8AC3E}">
        <p14:creationId xmlns:p14="http://schemas.microsoft.com/office/powerpoint/2010/main" val="3810008690"/>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o Support - licht">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FE426990-9B6A-4497-9CCB-7F5E957867C1}"/>
    </a:ext>
  </a:extLst>
</a:theme>
</file>

<file path=ppt/theme/theme3.xml><?xml version="1.0" encoding="utf-8"?>
<a:theme xmlns:a="http://schemas.openxmlformats.org/drawingml/2006/main" name="Info Support - donker">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E78794EA-FCE0-4A65-8B5F-F2BBCC4F7C2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3665</Words>
  <Application>Microsoft Office PowerPoint</Application>
  <PresentationFormat>Widescreen</PresentationFormat>
  <Paragraphs>326</Paragraphs>
  <Slides>28</Slides>
  <Notes>28</Notes>
  <HiddenSlides>2</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28</vt:i4>
      </vt:variant>
    </vt:vector>
  </HeadingPairs>
  <TitlesOfParts>
    <vt:vector size="41" baseType="lpstr">
      <vt:lpstr>Symbol</vt:lpstr>
      <vt:lpstr>Arial Unicode MS</vt:lpstr>
      <vt:lpstr>Segoe UI</vt:lpstr>
      <vt:lpstr>Consolas</vt:lpstr>
      <vt:lpstr>Verdana</vt:lpstr>
      <vt:lpstr>Arial</vt:lpstr>
      <vt:lpstr>굴림</vt:lpstr>
      <vt:lpstr>Times New Roman</vt:lpstr>
      <vt:lpstr>Calibri</vt:lpstr>
      <vt:lpstr>Wingdings</vt:lpstr>
      <vt:lpstr>NG_MOC_Core_ModuleNew2</vt:lpstr>
      <vt:lpstr>Info Support - licht</vt:lpstr>
      <vt:lpstr>Info Support - donker</vt:lpstr>
      <vt:lpstr>Module 14</vt:lpstr>
      <vt:lpstr>Module Overview</vt:lpstr>
      <vt:lpstr>Lesson 1: On-Premises Hosting and Deployment</vt:lpstr>
      <vt:lpstr>Web Servers</vt:lpstr>
      <vt:lpstr>Hosting ASP.NET Core Application</vt:lpstr>
      <vt:lpstr>Setting Output Path for a Project</vt:lpstr>
      <vt:lpstr>Deploying to IIS</vt:lpstr>
      <vt:lpstr>File Providers</vt:lpstr>
      <vt:lpstr>Lesson 2: Deployment to Microsoft Azure</vt:lpstr>
      <vt:lpstr>What is Microsoft Azure?</vt:lpstr>
      <vt:lpstr>Benefits of Hosting in Microsoft Azure</vt:lpstr>
      <vt:lpstr>Deploying Web Application on Microsoft Azure</vt:lpstr>
      <vt:lpstr>Demonstration: How to Deploy a Web Application to Microsoft Azure</vt:lpstr>
      <vt:lpstr>Azure Deployment Strategy</vt:lpstr>
      <vt:lpstr>Debugging a Microsoft Azure Application</vt:lpstr>
      <vt:lpstr>Lesson 3: Microsoft Azure Fundamentals</vt:lpstr>
      <vt:lpstr>Microsoft Azure Storage</vt:lpstr>
      <vt:lpstr>Demonstration: How to Upload an Image to Microsoft Azure Blob Storage</vt:lpstr>
      <vt:lpstr>Microsoft Azure SQL</vt:lpstr>
      <vt:lpstr>Design a Distributed Application by Using Microsoft Azure</vt:lpstr>
      <vt:lpstr>Design a Caching Strategy</vt:lpstr>
      <vt:lpstr>Security in Microsoft Azure</vt:lpstr>
      <vt:lpstr>Lab: Hosting and Deployment</vt:lpstr>
      <vt:lpstr>PowerPoint Presentation</vt:lpstr>
      <vt:lpstr>Lab Review</vt:lpstr>
      <vt:lpstr>Module Review and Takeaways</vt:lpstr>
      <vt:lpstr>PowerPoint Presentation</vt:lpstr>
      <vt:lpstr>Course 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2019-02-12T12:38:45Z</dcterms:created>
  <dcterms:modified xsi:type="dcterms:W3CDTF">2022-01-21T09:32:22Z</dcterms:modified>
</cp:coreProperties>
</file>