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3.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4.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5.xml" ContentType="application/vnd.openxmlformats-officedocument.theme+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6.xml" ContentType="application/vnd.openxmlformats-officedocument.theme+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theme/theme7.xml" ContentType="application/vnd.openxmlformats-officedocument.theme+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theme/theme8.xml" ContentType="application/vnd.openxmlformats-officedocument.theme+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673" r:id="rId2"/>
    <p:sldMasterId id="2147483710" r:id="rId3"/>
    <p:sldMasterId id="2147483723" r:id="rId4"/>
    <p:sldMasterId id="2147483744" r:id="rId5"/>
    <p:sldMasterId id="2147483780" r:id="rId6"/>
    <p:sldMasterId id="2147483793" r:id="rId7"/>
    <p:sldMasterId id="2147483813" r:id="rId8"/>
    <p:sldMasterId id="2147483835" r:id="rId9"/>
  </p:sldMasterIdLst>
  <p:notesMasterIdLst>
    <p:notesMasterId r:id="rId39"/>
  </p:notesMasterIdLst>
  <p:sldIdLst>
    <p:sldId id="256" r:id="rId10"/>
    <p:sldId id="257" r:id="rId11"/>
    <p:sldId id="258" r:id="rId12"/>
    <p:sldId id="259" r:id="rId13"/>
    <p:sldId id="260" r:id="rId14"/>
    <p:sldId id="261" r:id="rId15"/>
    <p:sldId id="262" r:id="rId16"/>
    <p:sldId id="263" r:id="rId17"/>
    <p:sldId id="264" r:id="rId18"/>
    <p:sldId id="285" r:id="rId19"/>
    <p:sldId id="286" r:id="rId20"/>
    <p:sldId id="287" r:id="rId21"/>
    <p:sldId id="294" r:id="rId22"/>
    <p:sldId id="288" r:id="rId23"/>
    <p:sldId id="289" r:id="rId24"/>
    <p:sldId id="290" r:id="rId25"/>
    <p:sldId id="291" r:id="rId26"/>
    <p:sldId id="292" r:id="rId27"/>
    <p:sldId id="293" r:id="rId28"/>
    <p:sldId id="269" r:id="rId29"/>
    <p:sldId id="270" r:id="rId30"/>
    <p:sldId id="271" r:id="rId31"/>
    <p:sldId id="273" r:id="rId32"/>
    <p:sldId id="276" r:id="rId33"/>
    <p:sldId id="277" r:id="rId34"/>
    <p:sldId id="278" r:id="rId35"/>
    <p:sldId id="279" r:id="rId36"/>
    <p:sldId id="282" r:id="rId37"/>
    <p:sldId id="284" r:id="rId38"/>
  </p:sldIdLst>
  <p:sldSz cx="12192000" cy="6858000"/>
  <p:notesSz cx="6858000" cy="9144000"/>
  <p:embeddedFontLst>
    <p:embeddedFont>
      <p:font typeface="Calibri" panose="020F0502020204030204" pitchFamily="34" charset="0"/>
      <p:regular r:id="rId40"/>
      <p:bold r:id="rId41"/>
      <p:italic r:id="rId42"/>
      <p:boldItalic r:id="rId43"/>
    </p:embeddedFont>
    <p:embeddedFont>
      <p:font typeface="Consolas" panose="020B0609020204030204" pitchFamily="49" charset="0"/>
      <p:regular r:id="rId44"/>
      <p:bold r:id="rId45"/>
      <p:italic r:id="rId46"/>
      <p:boldItalic r:id="rId47"/>
    </p:embeddedFont>
    <p:embeddedFont>
      <p:font typeface="Lucida Sans Unicode" panose="020B0602030504020204" pitchFamily="34" charset="0"/>
      <p:regular r:id="rId48"/>
    </p:embeddedFont>
    <p:embeddedFont>
      <p:font typeface="Segoe UI" panose="020B0502040204020203" pitchFamily="34" charset="0"/>
      <p:regular r:id="rId49"/>
      <p:bold r:id="rId50"/>
      <p:italic r:id="rId51"/>
      <p:boldItalic r:id="rId52"/>
    </p:embeddedFont>
    <p:embeddedFont>
      <p:font typeface="Segoe UI Light" panose="020B0502040204020203" pitchFamily="34" charset="0"/>
      <p:regular r:id="rId53"/>
      <p:italic r:id="rId54"/>
    </p:embeddedFont>
    <p:embeddedFont>
      <p:font typeface="Verdana" panose="020B0604030504040204" pitchFamily="34" charset="0"/>
      <p:regular r:id="rId55"/>
      <p:bold r:id="rId56"/>
      <p:italic r:id="rId57"/>
      <p:boldItalic r:id="rId5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799" autoAdjust="0"/>
    <p:restoredTop sz="75138" autoAdjust="0"/>
  </p:normalViewPr>
  <p:slideViewPr>
    <p:cSldViewPr snapToGrid="0" snapToObjects="1" showGuides="1">
      <p:cViewPr varScale="1">
        <p:scale>
          <a:sx n="64" d="100"/>
          <a:sy n="64" d="100"/>
        </p:scale>
        <p:origin x="1308" y="60"/>
      </p:cViewPr>
      <p:guideLst>
        <p:guide orient="horz" pos="2160"/>
        <p:guide pos="3840"/>
      </p:guideLst>
    </p:cSldViewPr>
  </p:slideViewPr>
  <p:notesTextViewPr>
    <p:cViewPr>
      <p:scale>
        <a:sx n="1" d="1"/>
        <a:sy n="1" d="1"/>
      </p:scale>
      <p:origin x="0" y="0"/>
    </p:cViewPr>
  </p:notesTextViewPr>
  <p:notesViewPr>
    <p:cSldViewPr snapToGrid="0" snapToObjects="1">
      <p:cViewPr varScale="1">
        <p:scale>
          <a:sx n="53" d="100"/>
          <a:sy n="53" d="100"/>
        </p:scale>
        <p:origin x="284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notesMaster" Target="notesMasters/notesMaster1.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font" Target="fonts/font16.fntdata"/><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font" Target="fonts/font19.fntdata"/><Relationship Id="rId5" Type="http://schemas.openxmlformats.org/officeDocument/2006/relationships/slideMaster" Target="slideMasters/slideMaster5.xml"/><Relationship Id="rId61" Type="http://schemas.openxmlformats.org/officeDocument/2006/relationships/theme" Target="theme/theme1.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font" Target="fonts/font17.fntdata"/><Relationship Id="rId8" Type="http://schemas.openxmlformats.org/officeDocument/2006/relationships/slideMaster" Target="slideMasters/slideMaster8.xml"/><Relationship Id="rId51" Type="http://schemas.openxmlformats.org/officeDocument/2006/relationships/font" Target="fonts/font12.fntdata"/><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font" Target="fonts/font7.fntdata"/><Relationship Id="rId59" Type="http://schemas.openxmlformats.org/officeDocument/2006/relationships/presProps" Target="presProps.xml"/><Relationship Id="rId20" Type="http://schemas.openxmlformats.org/officeDocument/2006/relationships/slide" Target="slides/slide11.xml"/><Relationship Id="rId41" Type="http://schemas.openxmlformats.org/officeDocument/2006/relationships/font" Target="fonts/font2.fntdata"/><Relationship Id="rId54" Type="http://schemas.openxmlformats.org/officeDocument/2006/relationships/font" Target="fonts/font15.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font" Target="fonts/font10.fntdata"/><Relationship Id="rId57" Type="http://schemas.openxmlformats.org/officeDocument/2006/relationships/font" Target="fonts/font18.fntdata"/><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font" Target="fonts/font5.fntdata"/><Relationship Id="rId52" Type="http://schemas.openxmlformats.org/officeDocument/2006/relationships/font" Target="fonts/font13.fntdata"/><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49B4D5-EB9E-4CD5-B68A-8ADCACC76EF8}" type="datetimeFigureOut">
              <a:rPr lang="en-US" smtClean="0"/>
              <a:t>2/9/2022</a:t>
            </a:fld>
            <a:endParaRPr lang="en-US"/>
          </a:p>
        </p:txBody>
      </p:sp>
      <p:sp>
        <p:nvSpPr>
          <p:cNvPr id="4" name="Slide Image Placeholder 3"/>
          <p:cNvSpPr>
            <a:spLocks noGrp="1" noRot="1" noChangeAspect="1"/>
          </p:cNvSpPr>
          <p:nvPr>
            <p:ph type="sldImg" idx="2"/>
          </p:nvPr>
        </p:nvSpPr>
        <p:spPr>
          <a:xfrm>
            <a:off x="3914775" y="73025"/>
            <a:ext cx="3289300" cy="1851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BC7022-394D-4F46-A41A-DE110FFB76C7}" type="slidenum">
              <a:rPr lang="en-US" smtClean="0"/>
              <a:t>‹#›</a:t>
            </a:fld>
            <a:endParaRPr lang="en-US"/>
          </a:p>
        </p:txBody>
      </p:sp>
    </p:spTree>
    <p:extLst>
      <p:ext uri="{BB962C8B-B14F-4D97-AF65-F5344CB8AC3E}">
        <p14:creationId xmlns:p14="http://schemas.microsoft.com/office/powerpoint/2010/main" val="3590453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1_DEMO.md"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1_LAB_MANUAL.md"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github.com/MicrosoftLearning/20486D-DevelopingASPNETMVCWebApplications/blob/master/Instructions/20486D_MOD01_LAK.md"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1_LAB_MANUAL.md"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github.com/MicrosoftLearning/20486D-DevelopingASPNETMVCWebApplications/blob/master/Instructions/20486D_MOD01_LAK.md"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go.microsoft.com/fwlink/?LinkID=293681&amp;clcid=0x409"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go.microsoft.com/fwlink/?LinkID=288942&amp;clcid=0x409%20"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go.microsoft.com/fwlink/?LinkID=288943&amp;clcid=0x409"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go.microsoft.com/fwlink/?LinkID=288944&amp;clcid=0x409"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Module 1 is intended to orient the students by providing an overview of Microsoft web technologies and the web stack. It also provides greater detail on ASP.NET Core MVC. As you teach this module, remember that many subjects are covered in greater detail only later in the course. </a:t>
            </a:r>
          </a:p>
        </p:txBody>
      </p:sp>
      <p:sp>
        <p:nvSpPr>
          <p:cNvPr id="4" name="Slide Number Placeholder 3"/>
          <p:cNvSpPr>
            <a:spLocks noGrp="1"/>
          </p:cNvSpPr>
          <p:nvPr>
            <p:ph type="sldNum" sz="quarter" idx="10"/>
          </p:nvPr>
        </p:nvSpPr>
        <p:spPr/>
        <p:txBody>
          <a:bodyPr/>
          <a:lstStyle/>
          <a:p>
            <a:fld id="{63BC7022-394D-4F46-A41A-DE110FFB76C7}"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1454601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This is the only place in the course that we discuss ASP.NET 4.x features that are common to all its' programming models. It is recommended to emphasize the difference between ASP.NET 4.x and ASP.NET Core and mention that many of the features discussed here work differently in ASP.NET Core as the students will see in future modules. </a:t>
            </a:r>
          </a:p>
        </p:txBody>
      </p:sp>
      <p:sp>
        <p:nvSpPr>
          <p:cNvPr id="4" name="Slide Number Placeholder 3"/>
          <p:cNvSpPr>
            <a:spLocks noGrp="1"/>
          </p:cNvSpPr>
          <p:nvPr>
            <p:ph type="sldNum" sz="quarter" idx="10"/>
          </p:nvPr>
        </p:nvSpPr>
        <p:spPr/>
        <p:txBody>
          <a:bodyPr/>
          <a:lstStyle/>
          <a:p>
            <a:fld id="{63BC7022-394D-4F46-A41A-DE110FFB76C7}"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926621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Web API is a programming model that might be familiar to the students from other web frameworks and languages that allow creating RESTful APIs such as PHP or Node.js. This topic provides an overview of Web API, but it will be discussed in much more detail in Module 13, “Implementing Web APIs”</a:t>
            </a:r>
            <a:r>
              <a:rPr lang="en-US" sz="1000" dirty="0">
                <a:effectLst/>
                <a:latin typeface="Arial"/>
                <a:ea typeface="Calibri"/>
                <a:cs typeface="Times New Roman"/>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3BC7022-394D-4F46-A41A-DE110FFB76C7}"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1899675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In this lesson, the students will see the basics of how ASP.NET Core MVC works and what are the differences between models, views, and controllers. We will also explore how to choose between ASP.NET Core and ASP.NET 4.x. This is the only place in this course where we will explore those differences.</a:t>
            </a:r>
          </a:p>
        </p:txBody>
      </p:sp>
      <p:sp>
        <p:nvSpPr>
          <p:cNvPr id="4" name="Slide Number Placeholder 3"/>
          <p:cNvSpPr>
            <a:spLocks noGrp="1"/>
          </p:cNvSpPr>
          <p:nvPr>
            <p:ph type="sldNum" sz="quarter" idx="10"/>
          </p:nvPr>
        </p:nvSpPr>
        <p:spPr/>
        <p:txBody>
          <a:bodyPr/>
          <a:lstStyle/>
          <a:p>
            <a:fld id="{63BC7022-394D-4F46-A41A-DE110FFB76C7}"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159893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The </a:t>
            </a:r>
            <a:r>
              <a:rPr lang="en-US" sz="1000" b="1" dirty="0">
                <a:latin typeface="Arial"/>
                <a:ea typeface="Calibri"/>
                <a:cs typeface="Times New Roman"/>
              </a:rPr>
              <a:t>@page</a:t>
            </a:r>
            <a:r>
              <a:rPr lang="en-US" sz="1000" dirty="0">
                <a:latin typeface="Arial"/>
                <a:ea typeface="Calibri"/>
                <a:cs typeface="Times New Roman"/>
              </a:rPr>
              <a:t> directive, which is placed inside the first line of a .</a:t>
            </a:r>
            <a:r>
              <a:rPr lang="en-US" sz="1000" dirty="0" err="1">
                <a:latin typeface="Arial"/>
                <a:ea typeface="Calibri"/>
                <a:cs typeface="Times New Roman"/>
              </a:rPr>
              <a:t>cshtml</a:t>
            </a:r>
            <a:r>
              <a:rPr lang="en-US" sz="1000" dirty="0">
                <a:latin typeface="Arial"/>
                <a:ea typeface="Calibri"/>
                <a:cs typeface="Times New Roman"/>
              </a:rPr>
              <a:t> file, turns the file into a Razor Page instead of a view. Each Razor Page file has an accompanying </a:t>
            </a:r>
            <a:r>
              <a:rPr lang="en-US" sz="1000" b="1" dirty="0">
                <a:latin typeface="Arial"/>
                <a:ea typeface="Calibri"/>
                <a:cs typeface="Times New Roman"/>
              </a:rPr>
              <a:t>.</a:t>
            </a:r>
            <a:r>
              <a:rPr lang="en-US" sz="1000" b="1" dirty="0" err="1">
                <a:latin typeface="Arial"/>
                <a:ea typeface="Calibri"/>
                <a:cs typeface="Times New Roman"/>
              </a:rPr>
              <a:t>cshtml.cs</a:t>
            </a:r>
            <a:r>
              <a:rPr lang="en-US" sz="1000" b="1" dirty="0">
                <a:latin typeface="Arial"/>
                <a:ea typeface="Calibri"/>
                <a:cs typeface="Times New Roman"/>
              </a:rPr>
              <a:t> </a:t>
            </a:r>
            <a:r>
              <a:rPr lang="en-US" sz="1000" dirty="0">
                <a:latin typeface="Arial"/>
                <a:ea typeface="Calibri"/>
                <a:cs typeface="Times New Roman"/>
              </a:rPr>
              <a:t>file that contains all the methods, model handlers, and logic. This is the place to initialize the model and get data from the database when needed.</a:t>
            </a:r>
          </a:p>
        </p:txBody>
      </p:sp>
      <p:sp>
        <p:nvSpPr>
          <p:cNvPr id="4" name="Slide Number Placeholder 3"/>
          <p:cNvSpPr>
            <a:spLocks noGrp="1"/>
          </p:cNvSpPr>
          <p:nvPr>
            <p:ph type="sldNum" sz="quarter" idx="10"/>
          </p:nvPr>
        </p:nvSpPr>
        <p:spPr/>
        <p:txBody>
          <a:bodyPr/>
          <a:lstStyle/>
          <a:p>
            <a:fld id="{63BC7022-394D-4F46-A41A-DE110FFB76C7}" type="slidenum">
              <a:rPr lang="en-US" smtClean="0"/>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6597446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Students will learn more about the ASP.NET routing engine in Module 4, “Developing Controllers”.</a:t>
            </a:r>
          </a:p>
          <a:p>
            <a:pPr>
              <a:lnSpc>
                <a:spcPct val="115000"/>
              </a:lnSpc>
              <a:spcAft>
                <a:spcPts val="1000"/>
              </a:spcAft>
            </a:pPr>
            <a:r>
              <a:rPr lang="en-US" sz="1000">
                <a:latin typeface="Arial"/>
                <a:ea typeface="Calibri"/>
                <a:cs typeface="Times New Roman"/>
              </a:rPr>
              <a:t>Students will learn more about Entity Framework in Module 7, “Using Entity Framework Core in ASP.NET Core”.</a:t>
            </a:r>
          </a:p>
        </p:txBody>
      </p:sp>
      <p:sp>
        <p:nvSpPr>
          <p:cNvPr id="4" name="Slide Number Placeholder 3"/>
          <p:cNvSpPr>
            <a:spLocks noGrp="1"/>
          </p:cNvSpPr>
          <p:nvPr>
            <p:ph type="sldNum" sz="quarter" idx="10"/>
          </p:nvPr>
        </p:nvSpPr>
        <p:spPr/>
        <p:txBody>
          <a:bodyPr/>
          <a:lstStyle/>
          <a:p>
            <a:fld id="{63BC7022-394D-4F46-A41A-DE110FFB76C7}" type="slidenum">
              <a:rPr lang="en-US" smtClean="0"/>
              <a:t>24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4148794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The purpose of this demonstration is to orient students within a typical ASP.NET Core MVC application and to illustrate the components of the project. Do not try to demonstrate the entire application or explain concepts that students will see later in the course. Ensure that you make a note of the port number your application uses for debugging, as described in Preparation Steps.</a:t>
            </a:r>
            <a:r>
              <a:rPr lang="en-US" sz="1000" dirty="0">
                <a:effectLst/>
                <a:latin typeface="Arial"/>
                <a:ea typeface="Calibri"/>
                <a:cs typeface="Times New Roman"/>
              </a:rPr>
              <a:t> </a:t>
            </a:r>
            <a:r>
              <a:rPr lang="en-US" sz="1000" dirty="0">
                <a:solidFill>
                  <a:srgbClr val="3E3E3E"/>
                </a:solidFill>
                <a:effectLst/>
                <a:latin typeface="Arial"/>
                <a:ea typeface="Calibri"/>
                <a:cs typeface="Times New Roman"/>
              </a:rPr>
              <a:t>Furthermore, make sure you have SQL Server Management with this particular server name - </a:t>
            </a:r>
            <a:r>
              <a:rPr lang="en-US" sz="1000" i="1" dirty="0">
                <a:latin typeface="Arial"/>
                <a:ea typeface="Calibri"/>
                <a:cs typeface="Times New Roman"/>
              </a:rPr>
              <a:t>(</a:t>
            </a:r>
            <a:r>
              <a:rPr lang="en-US" sz="1000" i="1" dirty="0" err="1">
                <a:latin typeface="Arial"/>
                <a:ea typeface="Calibri"/>
                <a:cs typeface="Times New Roman"/>
              </a:rPr>
              <a:t>localdb</a:t>
            </a:r>
            <a:r>
              <a:rPr lang="en-US" sz="1000" i="1" dirty="0">
                <a:latin typeface="Arial"/>
                <a:ea typeface="Calibri"/>
                <a:cs typeface="Times New Roman"/>
              </a:rPr>
              <a:t>)</a:t>
            </a:r>
            <a:r>
              <a:rPr lang="en-US" sz="1000" b="1" dirty="0">
                <a:latin typeface="Arial"/>
                <a:ea typeface="Calibri"/>
                <a:cs typeface="Times New Roman"/>
              </a:rPr>
              <a:t>\</a:t>
            </a:r>
            <a:r>
              <a:rPr lang="en-US" sz="1000" b="1" dirty="0" err="1">
                <a:latin typeface="Arial"/>
                <a:ea typeface="Calibri"/>
                <a:cs typeface="Times New Roman"/>
              </a:rPr>
              <a:t>MSSQLLocalDB</a:t>
            </a:r>
            <a:r>
              <a:rPr lang="en-US" sz="1000" dirty="0">
                <a:solidFill>
                  <a:srgbClr val="3E3E3E"/>
                </a:solidFill>
                <a:effectLst/>
                <a:latin typeface="Arial"/>
                <a:ea typeface="Calibri"/>
                <a:cs typeface="Times New Roman"/>
              </a:rPr>
              <a: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latin typeface="Arial"/>
                <a:ea typeface="Calibri"/>
                <a:cs typeface="Times New Roman"/>
              </a:rPr>
              <a:t>You will find t</a:t>
            </a:r>
            <a:r>
              <a:rPr lang="en-US" sz="1000" dirty="0">
                <a:latin typeface="Arial"/>
                <a:ea typeface="Calibri"/>
                <a:cs typeface="Segoe UI"/>
              </a:rPr>
              <a:t>he steps in the “Demonstration: How to Explore an ASP.NET Core MVC Application“ section on the following page: </a:t>
            </a:r>
            <a:r>
              <a:rPr lang="en-US" sz="1000" u="sng" dirty="0">
                <a:solidFill>
                  <a:srgbClr val="0000FF"/>
                </a:solidFill>
                <a:latin typeface="Arial"/>
                <a:ea typeface="Calibri"/>
                <a:cs typeface="Segoe UI"/>
                <a:hlinkClick r:id="rId3"/>
              </a:rPr>
              <a:t>https://github.com/MicrosoftLearning/20486D-DevelopingASPNETMVCWebApplications/blob/master/Instructions/20486D_MOD01_DEMO.md.</a:t>
            </a:r>
            <a:r>
              <a:rPr lang="en-US" sz="1000" dirty="0">
                <a:latin typeface="Arial"/>
                <a:ea typeface="Calibri"/>
                <a:cs typeface="Segoe UI"/>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3BC7022-394D-4F46-A41A-DE110FFB76C7}" type="slidenum">
              <a:rPr lang="en-US" smtClean="0"/>
              <a:t>25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1868604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lab is intended to show the students the differences and similarities between Razor Pages, Web API, and MVC web applications. In the exercises, the students will create new applications by using each of these programming models. They will add a simple functionality to the applications. </a:t>
            </a:r>
          </a:p>
          <a:p>
            <a:pPr>
              <a:lnSpc>
                <a:spcPct val="115000"/>
              </a:lnSpc>
              <a:spcAft>
                <a:spcPts val="1000"/>
              </a:spcAft>
            </a:pPr>
            <a:r>
              <a:rPr lang="en-US" sz="1000" dirty="0">
                <a:latin typeface="Arial"/>
                <a:ea typeface="Calibri"/>
                <a:cs typeface="Segoe UI"/>
              </a:rPr>
              <a:t>You will find the high-level steps on the following page:</a:t>
            </a:r>
            <a:r>
              <a:rPr lang="en-US" sz="1000" dirty="0">
                <a:latin typeface="Arial"/>
                <a:ea typeface="Calibri"/>
                <a:cs typeface="Times New Roman"/>
              </a:rPr>
              <a:t> </a:t>
            </a:r>
            <a:r>
              <a:rPr lang="en-US" sz="1000" u="sng" dirty="0">
                <a:solidFill>
                  <a:srgbClr val="0000FF"/>
                </a:solidFill>
                <a:latin typeface="Arial"/>
                <a:ea typeface="Calibri"/>
                <a:cs typeface="Segoe UI"/>
                <a:hlinkClick r:id="rId3"/>
              </a:rPr>
              <a:t>https://github.com/MicrosoftLearning/20486D-DevelopingASPNETMVCWebApplications/blob/master/Instructions/20486D_MOD01_LAB_MANUAL.md</a:t>
            </a:r>
            <a:r>
              <a:rPr lang="en-US" sz="1000" u="sng" dirty="0">
                <a:solidFill>
                  <a:srgbClr val="0000FF"/>
                </a:solidFill>
                <a:latin typeface="Arial"/>
                <a:ea typeface="Calibri"/>
                <a:cs typeface="Times New Roman"/>
                <a:hlinkClick r:id="rId3"/>
              </a:rPr>
              <a: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find the detailed steps on the following page: </a:t>
            </a:r>
            <a:r>
              <a:rPr lang="en-US" sz="1000" u="sng" dirty="0">
                <a:solidFill>
                  <a:srgbClr val="0000FF"/>
                </a:solidFill>
                <a:latin typeface="Arial"/>
                <a:ea typeface="Calibri"/>
                <a:cs typeface="Segoe UI"/>
                <a:hlinkClick r:id="rId4"/>
              </a:rPr>
              <a:t>https://github.com/MicrosoftLearning/20486D-DevelopingASPNETMVCWebApplications/blob/master/Instructions/20486D_MOD01_LAK.md</a:t>
            </a:r>
            <a:r>
              <a:rPr lang="en-US" sz="1000" u="sng" dirty="0">
                <a:solidFill>
                  <a:srgbClr val="0000FF"/>
                </a:solidFill>
                <a:latin typeface="Arial"/>
                <a:ea typeface="Calibri"/>
                <a:cs typeface="Times New Roman"/>
                <a:hlinkClick r:id="rId4"/>
              </a:rPr>
              <a: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Exercise 1: Exploring a Razor Pages Application</a:t>
            </a:r>
          </a:p>
          <a:p>
            <a:pPr>
              <a:lnSpc>
                <a:spcPct val="115000"/>
              </a:lnSpc>
              <a:spcAft>
                <a:spcPts val="1000"/>
              </a:spcAft>
            </a:pPr>
            <a:r>
              <a:rPr lang="en-US" sz="1000" dirty="0">
                <a:solidFill>
                  <a:srgbClr val="000000"/>
                </a:solidFill>
                <a:effectLst/>
                <a:latin typeface="Arial"/>
                <a:ea typeface="Calibri"/>
                <a:cs typeface="Times New Roman"/>
              </a:rPr>
              <a:t>In this exercise, you will create a simple Razor Pages application, and explore its structure.</a:t>
            </a:r>
            <a:endParaRPr lang="en-US" sz="1000" dirty="0">
              <a:latin typeface="Arial"/>
              <a:ea typeface="Calibri"/>
              <a:cs typeface="Times New Roman"/>
            </a:endParaRPr>
          </a:p>
          <a:p>
            <a:pPr>
              <a:lnSpc>
                <a:spcPct val="115000"/>
              </a:lnSpc>
              <a:spcAft>
                <a:spcPts val="1000"/>
              </a:spcAft>
            </a:pPr>
            <a:r>
              <a:rPr lang="en-US" sz="1000" dirty="0">
                <a:solidFill>
                  <a:srgbClr val="000000"/>
                </a:solidFill>
                <a:effectLst/>
                <a:latin typeface="Arial"/>
                <a:ea typeface="Calibri"/>
                <a:cs typeface="Times New Roman"/>
              </a:rPr>
              <a:t>The main tasks for this exercise are as follows: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Calibri"/>
                <a:cs typeface="Times New Roman"/>
              </a:rPr>
              <a:t>Creating a Razor Pages application</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Calibri"/>
                <a:cs typeface="Times New Roman"/>
              </a:rPr>
              <a:t>Exploring the application structure</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Calibri"/>
                <a:cs typeface="Times New Roman"/>
              </a:rPr>
              <a:t>Adding simple functionality</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Calibri"/>
                <a:cs typeface="Times New Roman"/>
              </a:rPr>
              <a:t>Running the application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Exercise 2: Exploring a Web API Application</a:t>
            </a:r>
          </a:p>
          <a:p>
            <a:pPr>
              <a:lnSpc>
                <a:spcPct val="115000"/>
              </a:lnSpc>
              <a:spcAft>
                <a:spcPts val="1000"/>
              </a:spcAft>
            </a:pPr>
            <a:r>
              <a:rPr lang="en-US" sz="1000" dirty="0">
                <a:effectLst/>
                <a:latin typeface="Arial"/>
                <a:ea typeface="Calibri"/>
                <a:cs typeface="Times New Roman"/>
              </a:rPr>
              <a:t>In this exercise, you will create a simple Web API application, and explore its structure.</a:t>
            </a:r>
            <a:endParaRPr lang="en-US" sz="1000" dirty="0">
              <a:latin typeface="Arial"/>
              <a:ea typeface="Calibri"/>
              <a:cs typeface="Times New Roman"/>
            </a:endParaRPr>
          </a:p>
          <a:p>
            <a:pPr>
              <a:lnSpc>
                <a:spcPct val="115000"/>
              </a:lnSpc>
              <a:spcAft>
                <a:spcPts val="1000"/>
              </a:spcAft>
            </a:pPr>
            <a:r>
              <a:rPr lang="en-US" sz="1000" dirty="0">
                <a:solidFill>
                  <a:srgbClr val="000000"/>
                </a:solidFill>
                <a:effectLst/>
                <a:latin typeface="Arial"/>
                <a:ea typeface="Calibri"/>
                <a:cs typeface="Times New Roman"/>
              </a:rPr>
              <a:t>The main tasks for this exercise are as follows</a:t>
            </a:r>
            <a:r>
              <a:rPr lang="en-US" sz="1000" dirty="0">
                <a:solidFill>
                  <a:srgbClr val="000000"/>
                </a:solidFill>
                <a:latin typeface="Arial"/>
                <a:ea typeface="Calibri"/>
                <a:cs typeface="Times New Roman"/>
              </a:rPr>
              <a:t>:</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latin typeface="Arial"/>
                <a:ea typeface="Calibri"/>
                <a:cs typeface="Times New Roman"/>
              </a:rPr>
              <a:t>Creating a Web API application</a:t>
            </a:r>
          </a:p>
          <a:p>
            <a:pPr marL="342900" marR="0" lvl="0" indent="-342900">
              <a:lnSpc>
                <a:spcPct val="115000"/>
              </a:lnSpc>
              <a:spcBef>
                <a:spcPts val="0"/>
              </a:spcBef>
              <a:spcAft>
                <a:spcPts val="995"/>
              </a:spcAft>
              <a:buFont typeface="+mj-lt"/>
              <a:buAutoNum type="arabicPeriod"/>
              <a:tabLst>
                <a:tab pos="457200" algn="l"/>
              </a:tabLst>
            </a:pPr>
            <a:r>
              <a:rPr lang="en-US" sz="1000" dirty="0">
                <a:latin typeface="Arial"/>
                <a:ea typeface="Calibri"/>
                <a:cs typeface="Times New Roman"/>
              </a:rPr>
              <a:t>Exploring the application structure</a:t>
            </a:r>
          </a:p>
          <a:p>
            <a:pPr marL="342900" marR="0" lvl="0" indent="-342900">
              <a:lnSpc>
                <a:spcPct val="115000"/>
              </a:lnSpc>
              <a:spcBef>
                <a:spcPts val="0"/>
              </a:spcBef>
              <a:spcAft>
                <a:spcPts val="995"/>
              </a:spcAft>
              <a:buFont typeface="+mj-lt"/>
              <a:buAutoNum type="arabicPeriod"/>
              <a:tabLst>
                <a:tab pos="457200" algn="l"/>
              </a:tabLst>
            </a:pPr>
            <a:r>
              <a:rPr lang="en-US" sz="1000" dirty="0">
                <a:latin typeface="Arial"/>
                <a:ea typeface="Calibri"/>
                <a:cs typeface="Times New Roman"/>
              </a:rPr>
              <a:t>Adding simple functionality</a:t>
            </a:r>
          </a:p>
          <a:p>
            <a:pPr marL="342900" marR="0" lvl="0" indent="-342900">
              <a:lnSpc>
                <a:spcPct val="115000"/>
              </a:lnSpc>
              <a:spcBef>
                <a:spcPts val="0"/>
              </a:spcBef>
              <a:spcAft>
                <a:spcPts val="995"/>
              </a:spcAft>
              <a:buFont typeface="+mj-lt"/>
              <a:buAutoNum type="arabicPeriod"/>
              <a:tabLst>
                <a:tab pos="457200" algn="l"/>
              </a:tabLst>
            </a:pPr>
            <a:r>
              <a:rPr lang="en-US" sz="1000" dirty="0">
                <a:latin typeface="Arial"/>
                <a:ea typeface="Calibri"/>
                <a:cs typeface="Times New Roman"/>
              </a:rPr>
              <a:t>Running the application</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3BC7022-394D-4F46-A41A-DE110FFB76C7}" type="slidenum">
              <a:rPr lang="en-US" smtClean="0"/>
              <a:t>26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815247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This lab is intended to show the students the differences and similarities between Razor Pages, Web API, and MVC web applications. In the exercises, the students will create new applications by using each of these programming models. They will add a simple functionality to the applications. </a:t>
            </a:r>
          </a:p>
          <a:p>
            <a:r>
              <a:rPr lang="en-US" sz="1000"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You will find the high-level steps on the following page: </a:t>
            </a:r>
            <a:r>
              <a:rPr lang="en-US" sz="1000" u="sng" dirty="0">
                <a:latin typeface="Arial" panose="020B0604020202020204" pitchFamily="34" charset="0"/>
                <a:cs typeface="Arial" panose="020B0604020202020204" pitchFamily="34" charset="0"/>
                <a:hlinkClick r:id="rId3"/>
              </a:rPr>
              <a:t>https://github.com/MicrosoftLearning/20486D-DevelopingASPNETMVCWebApplications/blob/master/Instructions/20486D_MOD01_LAB_MANUAL.md.</a:t>
            </a:r>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You will find the detailed steps on the following page: </a:t>
            </a:r>
            <a:r>
              <a:rPr lang="en-US" sz="1000" u="sng" dirty="0">
                <a:latin typeface="Arial" panose="020B0604020202020204" pitchFamily="34" charset="0"/>
                <a:cs typeface="Arial" panose="020B0604020202020204" pitchFamily="34" charset="0"/>
                <a:hlinkClick r:id="rId4"/>
              </a:rPr>
              <a:t>https://github.com/MicrosoftLearning/20486D-DevelopingASPNETMVCWebApplications/blob/master/Instructions/20486D_MOD01_LAK.md.</a:t>
            </a:r>
            <a:endParaRPr lang="en-US"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3BC7022-394D-4F46-A41A-DE110FFB76C7}" type="slidenum">
              <a:rPr lang="en-US" smtClean="0"/>
              <a:t>27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1787961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What is the main difference between Razor Pages and MVC?</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main difference is the programming model. In Razor Pages, the model and the controller are included in the Razor Pages classes and the request goes straight to the page. On the other hand, MVC programming model separates the code into models, views, and controllers. </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of the application programming models will you recommend for the organization`s customers: Razor Pages, Web API, or MVC?</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Opinions may vary. The aspects of Razor pages, Web API, and MVC programming models you have seen in this module can help determine which model you should use to develop the application. You know that Razor Pages and MVC applications provide precise control over the rendered HTML, which would be helpful in a graphic-driven website. In addition, in MVC applications, the separation of business logic, user interface elements, and input logic will be useful in a complex application. Web API is used to create RESTful APIs that are accessed by using AJAX technology and it is very popular with SPAs. If you intend to create an SPA application, Web API might be the choice.</a:t>
            </a:r>
          </a:p>
          <a:p>
            <a:pPr>
              <a:lnSpc>
                <a:spcPct val="115000"/>
              </a:lnSpc>
              <a:spcAft>
                <a:spcPts val="1000"/>
              </a:spcAft>
            </a:pPr>
            <a:r>
              <a:rPr lang="en-US" sz="1000" dirty="0">
                <a:latin typeface="Arial"/>
                <a:ea typeface="Calibri"/>
                <a:cs typeface="Times New Roman"/>
              </a:rPr>
              <a:t>The programming model should be chosen according to the website’s requirements. However, you must also consider the skills of your team of developers before you choose a programming model.</a:t>
            </a:r>
          </a:p>
        </p:txBody>
      </p:sp>
      <p:sp>
        <p:nvSpPr>
          <p:cNvPr id="4" name="Slide Number Placeholder 3"/>
          <p:cNvSpPr>
            <a:spLocks noGrp="1"/>
          </p:cNvSpPr>
          <p:nvPr>
            <p:ph type="sldNum" sz="quarter" idx="10"/>
          </p:nvPr>
        </p:nvSpPr>
        <p:spPr/>
        <p:txBody>
          <a:bodyPr/>
          <a:lstStyle/>
          <a:p>
            <a:fld id="{63BC7022-394D-4F46-A41A-DE110FFB76C7}" type="slidenum">
              <a:rPr lang="en-US" smtClean="0"/>
              <a:t>28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32397574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Best Practices</a:t>
            </a:r>
          </a:p>
          <a:p>
            <a:pPr marL="171450" indent="-171450">
              <a:lnSpc>
                <a:spcPct val="115000"/>
              </a:lnSpc>
              <a:spcAft>
                <a:spcPts val="1000"/>
              </a:spcAft>
              <a:buSzPct val="150000"/>
              <a:buFont typeface="Arial" panose="020B0604020202020204" pitchFamily="34" charset="0"/>
              <a:buChar char="•"/>
            </a:pPr>
            <a:r>
              <a:rPr lang="en-US" sz="1000" dirty="0">
                <a:latin typeface="Arial"/>
                <a:ea typeface="Calibri"/>
                <a:cs typeface="Times New Roman"/>
              </a:rPr>
              <a:t>Use Web API when you want to create HTTP services and to allow developers access specific sets of data or functionality of your application. If you would like to add a UI, you should combine Web API with another programming model that has UI functionality.</a:t>
            </a:r>
          </a:p>
          <a:p>
            <a:pPr marL="171450" indent="-171450">
              <a:lnSpc>
                <a:spcPct val="115000"/>
              </a:lnSpc>
              <a:spcAft>
                <a:spcPts val="1000"/>
              </a:spcAft>
              <a:buSzPct val="150000"/>
              <a:buFont typeface="Arial" panose="020B0604020202020204" pitchFamily="34" charset="0"/>
              <a:buChar char="•"/>
            </a:pPr>
            <a:r>
              <a:rPr lang="en-US" sz="1000" dirty="0">
                <a:latin typeface="Arial"/>
                <a:ea typeface="Calibri"/>
                <a:cs typeface="Times New Roman"/>
              </a:rPr>
              <a:t>Use MVC when you want the most precise control over HTML and URLs, when you want to cleanly separate business logic, user interface code, and input logic, or when you want to perform TDD.</a:t>
            </a:r>
          </a:p>
          <a:p>
            <a:pPr lvl="0">
              <a:lnSpc>
                <a:spcPct val="115000"/>
              </a:lnSpc>
              <a:spcAft>
                <a:spcPts val="1000"/>
              </a:spcAft>
            </a:pPr>
            <a:r>
              <a:rPr lang="en-US" sz="1000" b="1" dirty="0">
                <a:solidFill>
                  <a:prstClr val="black"/>
                </a:solidFill>
                <a:latin typeface="Arial"/>
                <a:ea typeface="Calibri"/>
                <a:cs typeface="Times New Roman"/>
              </a:rPr>
              <a:t>Common Issues and Troubleshooting Tips</a:t>
            </a:r>
            <a:endParaRPr lang="en-US" sz="1000" dirty="0">
              <a:solidFill>
                <a:prstClr val="black"/>
              </a:solidFill>
              <a:latin typeface="Arial"/>
              <a:ea typeface="Calibri"/>
              <a:cs typeface="Times New Roman"/>
            </a:endParaRPr>
          </a:p>
          <a:p>
            <a:pPr lvl="0">
              <a:lnSpc>
                <a:spcPct val="115000"/>
              </a:lnSpc>
              <a:spcAft>
                <a:spcPts val="1000"/>
              </a:spcAft>
            </a:pPr>
            <a:r>
              <a:rPr lang="en-US" sz="1000" b="1" dirty="0">
                <a:solidFill>
                  <a:prstClr val="black"/>
                </a:solidFill>
                <a:latin typeface="Arial"/>
                <a:ea typeface="Calibri"/>
                <a:cs typeface="Times New Roman"/>
              </a:rPr>
              <a:t>Common Issue: </a:t>
            </a:r>
            <a:r>
              <a:rPr lang="en-US" sz="1000" dirty="0">
                <a:solidFill>
                  <a:prstClr val="black"/>
                </a:solidFill>
                <a:latin typeface="Arial"/>
                <a:ea typeface="Calibri"/>
                <a:cs typeface="Times New Roman"/>
              </a:rPr>
              <a:t>You add a new view to an MVC application, but when you try to access the page, you receive an HTTP 404 error.</a:t>
            </a:r>
          </a:p>
          <a:p>
            <a:pPr lvl="0">
              <a:lnSpc>
                <a:spcPct val="115000"/>
              </a:lnSpc>
              <a:spcAft>
                <a:spcPts val="1000"/>
              </a:spcAft>
            </a:pPr>
            <a:r>
              <a:rPr lang="en-US" sz="1000" b="1" dirty="0">
                <a:solidFill>
                  <a:prstClr val="black"/>
                </a:solidFill>
                <a:latin typeface="Arial"/>
                <a:ea typeface="Calibri"/>
                <a:cs typeface="Times New Roman"/>
              </a:rPr>
              <a:t>Troubleshooting Tip: </a:t>
            </a:r>
            <a:r>
              <a:rPr lang="en-US" sz="1000" dirty="0">
                <a:solidFill>
                  <a:prstClr val="black"/>
                </a:solidFill>
                <a:latin typeface="Arial"/>
                <a:ea typeface="Calibri"/>
                <a:cs typeface="Times New Roman"/>
              </a:rPr>
              <a:t>In MVC, views cannot function without controller actions. To use the new view, you must add a controller action that returns that view.</a:t>
            </a:r>
          </a:p>
          <a:p>
            <a:pPr lvl="0">
              <a:lnSpc>
                <a:spcPct val="115000"/>
              </a:lnSpc>
              <a:spcAft>
                <a:spcPts val="1000"/>
              </a:spcAft>
            </a:pPr>
            <a:r>
              <a:rPr lang="en-US" sz="1000" b="1" dirty="0">
                <a:solidFill>
                  <a:prstClr val="black"/>
                </a:solidFill>
                <a:latin typeface="Arial"/>
                <a:ea typeface="Calibri"/>
                <a:cs typeface="Times New Roman"/>
              </a:rPr>
              <a:t>Additional Reading: </a:t>
            </a:r>
            <a:r>
              <a:rPr lang="en-US" sz="1000" dirty="0">
                <a:solidFill>
                  <a:prstClr val="black"/>
                </a:solidFill>
                <a:latin typeface="Arial"/>
                <a:ea typeface="Calibri"/>
                <a:cs typeface="Times New Roman"/>
              </a:rPr>
              <a:t>For more information about ASP.NET, including forums, blogs, and third-party tools, visit the official ASP.NET site: </a:t>
            </a:r>
            <a:r>
              <a:rPr lang="en-US" sz="1000" u="sng" dirty="0">
                <a:solidFill>
                  <a:srgbClr val="0000FF"/>
                </a:solidFill>
                <a:latin typeface="Arial"/>
                <a:ea typeface="Calibri"/>
                <a:cs typeface="Segoe UI"/>
                <a:hlinkClick r:id="rId3"/>
              </a:rPr>
              <a:t>http://go.microsoft.com/fwlink/?LinkID=293681&amp;clcid=0x409</a:t>
            </a:r>
            <a:r>
              <a:rPr lang="en-US" sz="1000" dirty="0">
                <a:solidFill>
                  <a:prstClr val="black"/>
                </a:solidFill>
                <a:latin typeface="Arial"/>
                <a:ea typeface="Calibri"/>
                <a:cs typeface="Times New Roman"/>
              </a:rPr>
              <a:t> </a:t>
            </a:r>
          </a:p>
          <a:p>
            <a:pPr>
              <a:lnSpc>
                <a:spcPct val="115000"/>
              </a:lnSpc>
              <a:spcAft>
                <a:spcPts val="1000"/>
              </a:spcAft>
            </a:pPr>
            <a:r>
              <a:rPr lang="en-IN" sz="1000" b="1" dirty="0">
                <a:solidFill>
                  <a:prstClr val="black"/>
                </a:solidFill>
                <a:latin typeface="Arial"/>
                <a:ea typeface="Calibri"/>
                <a:cs typeface="Times New Roman"/>
              </a:rPr>
              <a:t>Note: </a:t>
            </a:r>
            <a:r>
              <a:rPr lang="en-IN" sz="1000" dirty="0">
                <a:solidFill>
                  <a:prstClr val="black"/>
                </a:solidFill>
                <a:latin typeface="Arial"/>
                <a:ea typeface="Calibri"/>
                <a:cs typeface="Times New Roman"/>
              </a:rPr>
              <a:t>Ensure that you cover the common issues and the corresponding troubleshooting tips listed in this section. Encourage students to share tips from their own work environments.</a:t>
            </a:r>
            <a:endParaRPr lang="en-US" sz="1000" dirty="0">
              <a:solidFill>
                <a:prstClr val="black"/>
              </a:solidFill>
              <a:latin typeface="Arial"/>
              <a:ea typeface="Calibri"/>
              <a:cs typeface="Times New Roman"/>
            </a:endParaRPr>
          </a:p>
          <a:p>
            <a:pPr lvl="0">
              <a:lnSpc>
                <a:spcPct val="115000"/>
              </a:lnSpc>
              <a:spcAft>
                <a:spcPts val="1000"/>
              </a:spcAft>
            </a:pPr>
            <a:endParaRPr lang="en-US" sz="1000" dirty="0">
              <a:solidFill>
                <a:prstClr val="black"/>
              </a:solidFill>
              <a:latin typeface="Arial"/>
              <a:ea typeface="Calibri"/>
              <a:cs typeface="Times New Roman"/>
            </a:endParaRPr>
          </a:p>
        </p:txBody>
      </p:sp>
      <p:sp>
        <p:nvSpPr>
          <p:cNvPr id="4" name="Slide Number Placeholder 3"/>
          <p:cNvSpPr>
            <a:spLocks noGrp="1"/>
          </p:cNvSpPr>
          <p:nvPr>
            <p:ph type="sldNum" sz="quarter" idx="10"/>
          </p:nvPr>
        </p:nvSpPr>
        <p:spPr/>
        <p:txBody>
          <a:bodyPr/>
          <a:lstStyle/>
          <a:p>
            <a:fld id="{63BC7022-394D-4F46-A41A-DE110FFB76C7}" type="slidenum">
              <a:rPr lang="en-US" smtClean="0"/>
              <a:t>29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1944282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In this module, the students might see technologies and terms that are not fully clear to them. Explain to the students that the reason for this is that this module is only an overview and that many subjects will be explained in detail in the next modules. </a:t>
            </a:r>
          </a:p>
        </p:txBody>
      </p:sp>
      <p:sp>
        <p:nvSpPr>
          <p:cNvPr id="4" name="Slide Number Placeholder 3"/>
          <p:cNvSpPr>
            <a:spLocks noGrp="1"/>
          </p:cNvSpPr>
          <p:nvPr>
            <p:ph type="sldNum" sz="quarter" idx="10"/>
          </p:nvPr>
        </p:nvSpPr>
        <p:spPr/>
        <p:txBody>
          <a:bodyPr/>
          <a:lstStyle/>
          <a:p>
            <a:fld id="{63BC7022-394D-4F46-A41A-DE110FFB76C7}"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396735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This lesson provides the students with basic understanding of the Microsoft web stack. The goal is to orient the students to the different technologies they will be using when developing web applications. After completing it, they should be able to distinguish between client and server technologies, and hosting technologies in general. You should introduce each tool without much depth.</a:t>
            </a:r>
          </a:p>
        </p:txBody>
      </p:sp>
      <p:sp>
        <p:nvSpPr>
          <p:cNvPr id="4" name="Slide Number Placeholder 3"/>
          <p:cNvSpPr>
            <a:spLocks noGrp="1"/>
          </p:cNvSpPr>
          <p:nvPr>
            <p:ph type="sldNum" sz="quarter" idx="10"/>
          </p:nvPr>
        </p:nvSpPr>
        <p:spPr/>
        <p:txBody>
          <a:bodyPr/>
          <a:lstStyle/>
          <a:p>
            <a:fld id="{63BC7022-394D-4F46-A41A-DE110FFB76C7}"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3908302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topic is intended to be a high-level overview of the web stack. Use it to orient students and provide quick definitions of all the technologies on the slide. Do not go into depth. If you spend more than the intended five minutes for this topic, you might not be able to complete all the topics in this module within the scheduled time. Tell students that subsequent topics and modules provide full details.</a:t>
            </a:r>
          </a:p>
          <a:p>
            <a:pPr>
              <a:lnSpc>
                <a:spcPct val="115000"/>
              </a:lnSpc>
              <a:spcAft>
                <a:spcPts val="1000"/>
              </a:spcAft>
            </a:pPr>
            <a:r>
              <a:rPr lang="en-US" sz="1000" dirty="0">
                <a:latin typeface="Arial"/>
                <a:ea typeface="Calibri"/>
                <a:cs typeface="Times New Roman"/>
              </a:rPr>
              <a:t>Throughout the course, students will use Visual Studio to build web applications. Even though they can use Visual Studio Code, we will focus solely on Visual Studio 2017.</a:t>
            </a:r>
          </a:p>
        </p:txBody>
      </p:sp>
      <p:sp>
        <p:nvSpPr>
          <p:cNvPr id="4" name="Slide Number Placeholder 3"/>
          <p:cNvSpPr>
            <a:spLocks noGrp="1"/>
          </p:cNvSpPr>
          <p:nvPr>
            <p:ph type="sldNum" sz="quarter" idx="10"/>
          </p:nvPr>
        </p:nvSpPr>
        <p:spPr/>
        <p:txBody>
          <a:bodyPr/>
          <a:lstStyle/>
          <a:p>
            <a:fld id="{63BC7022-394D-4F46-A41A-DE110FFB76C7}"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3192688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Use this topic as an overview of ASP.NET to orient the students and to introduce key programming models. The programming models will be covered in subsequent lessons of this module. </a:t>
            </a:r>
          </a:p>
        </p:txBody>
      </p:sp>
      <p:sp>
        <p:nvSpPr>
          <p:cNvPr id="4" name="Slide Number Placeholder 3"/>
          <p:cNvSpPr>
            <a:spLocks noGrp="1"/>
          </p:cNvSpPr>
          <p:nvPr>
            <p:ph type="sldNum" sz="quarter" idx="10"/>
          </p:nvPr>
        </p:nvSpPr>
        <p:spPr/>
        <p:txBody>
          <a:bodyPr/>
          <a:lstStyle/>
          <a:p>
            <a:fld id="{63BC7022-394D-4F46-A41A-DE110FFB76C7}"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3481064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JavaScript lies beneath all the technologies described in this topic. JavaScript exists within HTML pages and can change the styles of elements by using cascading style sheets (CSS) styles and the structure and content of web pages. There are many libraries and frameworks that are built on top of JavaScript such as jQuery, Angular, React, Underscore, and more. </a:t>
            </a:r>
          </a:p>
          <a:p>
            <a:pPr>
              <a:lnSpc>
                <a:spcPct val="115000"/>
              </a:lnSpc>
              <a:spcAft>
                <a:spcPts val="1000"/>
              </a:spcAft>
            </a:pPr>
            <a:r>
              <a:rPr lang="en-US" sz="1000" dirty="0">
                <a:latin typeface="Arial"/>
                <a:ea typeface="Calibri"/>
                <a:cs typeface="Times New Roman"/>
              </a:rPr>
              <a:t>These libraries and frameworks allow you to speed up the development process and create rich web applications.</a:t>
            </a:r>
          </a:p>
        </p:txBody>
      </p:sp>
      <p:sp>
        <p:nvSpPr>
          <p:cNvPr id="4" name="Slide Number Placeholder 3"/>
          <p:cNvSpPr>
            <a:spLocks noGrp="1"/>
          </p:cNvSpPr>
          <p:nvPr>
            <p:ph type="sldNum" sz="quarter" idx="10"/>
          </p:nvPr>
        </p:nvSpPr>
        <p:spPr/>
        <p:txBody>
          <a:bodyPr/>
          <a:lstStyle/>
          <a:p>
            <a:fld id="{63BC7022-394D-4F46-A41A-DE110FFB76C7}"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996345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You can find more information about all currently-supported versions and editions of IIS at: </a:t>
            </a:r>
            <a:endParaRPr lang="en-US" sz="1000" dirty="0">
              <a:latin typeface="Arial"/>
              <a:ea typeface="Calibri"/>
              <a:cs typeface="Times New Roman"/>
            </a:endParaRPr>
          </a:p>
          <a:p>
            <a:pPr>
              <a:lnSpc>
                <a:spcPct val="115000"/>
              </a:lnSpc>
              <a:spcAft>
                <a:spcPts val="1000"/>
              </a:spcAft>
            </a:pPr>
            <a:r>
              <a:rPr lang="en-US" sz="1000" u="sng" dirty="0">
                <a:solidFill>
                  <a:srgbClr val="0000FF"/>
                </a:solidFill>
                <a:latin typeface="Arial"/>
                <a:ea typeface="Calibri"/>
                <a:cs typeface="Segoe UI"/>
                <a:hlinkClick r:id="rId3"/>
              </a:rPr>
              <a:t>http://go.microsoft.com/fwlink/?LinkID=288942&amp;clcid=0x409</a:t>
            </a:r>
            <a:r>
              <a:rPr lang="en-US" sz="1000" dirty="0">
                <a:latin typeface="Arial"/>
                <a:ea typeface="Calibri"/>
                <a:cs typeface="Times New Roman"/>
              </a:rPr>
              <a:t> </a:t>
            </a:r>
          </a:p>
          <a:p>
            <a:pPr>
              <a:lnSpc>
                <a:spcPct val="115000"/>
              </a:lnSpc>
              <a:spcAft>
                <a:spcPts val="1000"/>
              </a:spcAft>
            </a:pPr>
            <a:r>
              <a:rPr lang="en-US" sz="1000" dirty="0">
                <a:latin typeface="Arial"/>
                <a:ea typeface="Calibri"/>
                <a:cs typeface="Segoe UI"/>
              </a:rPr>
              <a:t>The Apache web server homepage can be found at: </a:t>
            </a:r>
            <a:r>
              <a:rPr lang="en-US" sz="1000" u="sng" dirty="0">
                <a:solidFill>
                  <a:srgbClr val="0000FF"/>
                </a:solidFill>
                <a:latin typeface="Arial"/>
                <a:ea typeface="Calibri"/>
                <a:cs typeface="Segoe UI"/>
                <a:hlinkClick r:id="rId4"/>
              </a:rPr>
              <a:t>http://go.microsoft.com/fwlink/?LinkID=288943&amp;clcid=0x409</a:t>
            </a: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63BC7022-394D-4F46-A41A-DE110FFB76C7}"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202328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You should ensure you are familiar with the latest features of Microsoft Azure before you teach this </a:t>
            </a:r>
            <a:r>
              <a:rPr lang="en-US" sz="1000" dirty="0" err="1">
                <a:latin typeface="Arial"/>
                <a:ea typeface="Calibri"/>
                <a:cs typeface="Segoe UI"/>
              </a:rPr>
              <a:t>topic.You</a:t>
            </a:r>
            <a:r>
              <a:rPr lang="en-US" sz="1000" dirty="0">
                <a:latin typeface="Arial"/>
                <a:ea typeface="Calibri"/>
                <a:cs typeface="Segoe UI"/>
              </a:rPr>
              <a:t> can create a trial Azure user account and use it to create Web apps, databases, and so on. Explore the features of Azure at </a:t>
            </a:r>
            <a:r>
              <a:rPr lang="en-US" sz="1000" u="sng" dirty="0">
                <a:solidFill>
                  <a:srgbClr val="0000FF"/>
                </a:solidFill>
                <a:latin typeface="Arial"/>
                <a:ea typeface="Calibri"/>
                <a:cs typeface="Segoe UI"/>
                <a:hlinkClick r:id="rId3"/>
              </a:rPr>
              <a:t>http://go.microsoft.com/fwlink/?LinkID=288944&amp;clcid=0x409</a:t>
            </a:r>
            <a:r>
              <a:rPr lang="en-US" sz="1000" u="sng" dirty="0">
                <a:solidFill>
                  <a:srgbClr val="0000FF"/>
                </a:solidFill>
                <a:latin typeface="Arial"/>
                <a:ea typeface="Calibri"/>
                <a:cs typeface="Times New Roman"/>
                <a:hlinkClick r:id="rId3"/>
              </a:rPr>
              <a:t>.</a:t>
            </a: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63BC7022-394D-4F46-A41A-DE110FFB76C7}"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2325870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https://docs.microsoft.com/en-us/aspnet/core/tutorials/choose-web-ui?view=aspnetcore-6.0</a:t>
            </a:r>
          </a:p>
        </p:txBody>
      </p:sp>
      <p:sp>
        <p:nvSpPr>
          <p:cNvPr id="4" name="Slide Number Placeholder 3"/>
          <p:cNvSpPr>
            <a:spLocks noGrp="1"/>
          </p:cNvSpPr>
          <p:nvPr>
            <p:ph type="sldNum" sz="quarter" idx="10"/>
          </p:nvPr>
        </p:nvSpPr>
        <p:spPr/>
        <p:txBody>
          <a:bodyPr/>
          <a:lstStyle/>
          <a:p>
            <a:fld id="{63BC7022-394D-4F46-A41A-DE110FFB76C7}"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2714147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5.xml"/><Relationship Id="rId4" Type="http://schemas.openxmlformats.org/officeDocument/2006/relationships/image" Target="../media/image22.png"/></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7.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5.png"/></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7.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7.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7.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7.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7.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7.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7.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7.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14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8.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8.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8.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8.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8.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8.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8.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8.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6.png"/><Relationship Id="rId1" Type="http://schemas.openxmlformats.org/officeDocument/2006/relationships/slideMaster" Target="../slideMasters/slideMaster8.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8.xml"/></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8.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9.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5.png"/></Relationships>
</file>

<file path=ppt/slideLayouts/_rels/slideLayout16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9.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9.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9.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9.xml"/></Relationships>
</file>

<file path=ppt/slideLayouts/_rels/slideLayout17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9.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9.xml"/></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9.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6.png"/><Relationship Id="rId1" Type="http://schemas.openxmlformats.org/officeDocument/2006/relationships/slideMaster" Target="../slideMasters/slideMaster9.xml"/></Relationships>
</file>

<file path=ppt/slideLayouts/_rels/slideLayout18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 Id="rId4" Type="http://schemas.openxmlformats.org/officeDocument/2006/relationships/image" Target="../media/image22.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4.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5.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5.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5.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6019" name="Rectangle 3"/>
          <p:cNvSpPr>
            <a:spLocks noGrp="1" noChangeArrowheads="1"/>
          </p:cNvSpPr>
          <p:nvPr>
            <p:ph type="ctrTitle" sz="quarter" hasCustomPrompt="1"/>
          </p:nvPr>
        </p:nvSpPr>
        <p:spPr>
          <a:xfrm>
            <a:off x="4267201" y="1828800"/>
            <a:ext cx="7643223"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p:cSld name="Titel dia">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pic>
        <p:nvPicPr>
          <p:cNvPr id="6" name="Afbeelding 14"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3" name="Title 1"/>
          <p:cNvSpPr>
            <a:spLocks noGrp="1"/>
          </p:cNvSpPr>
          <p:nvPr>
            <p:ph type="ctrTitle"/>
          </p:nvPr>
        </p:nvSpPr>
        <p:spPr>
          <a:xfrm>
            <a:off x="914400" y="2130428"/>
            <a:ext cx="10363200" cy="1470025"/>
          </a:xfrm>
        </p:spPr>
        <p:txBody>
          <a:bodyPr/>
          <a:lstStyle/>
          <a:p>
            <a:r>
              <a:rPr lang="en-US"/>
              <a:t>Click to edit Master title style</a:t>
            </a:r>
            <a:endParaRPr lang="nl-NL"/>
          </a:p>
        </p:txBody>
      </p:sp>
      <p:sp>
        <p:nvSpPr>
          <p:cNvPr id="4"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nl-NL"/>
          </a:p>
        </p:txBody>
      </p:sp>
    </p:spTree>
    <p:extLst>
      <p:ext uri="{BB962C8B-B14F-4D97-AF65-F5344CB8AC3E}">
        <p14:creationId xmlns:p14="http://schemas.microsoft.com/office/powerpoint/2010/main" val="107083544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p:cSld name="Titel en objec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Rechte verbindingslijn 5"/>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9" name="Content Placeholder 2"/>
          <p:cNvSpPr>
            <a:spLocks noGrp="1"/>
          </p:cNvSpPr>
          <p:nvPr>
            <p:ph idx="1"/>
          </p:nvPr>
        </p:nvSpPr>
        <p:spPr>
          <a:xfrm>
            <a:off x="609600" y="857253"/>
            <a:ext cx="10972800" cy="5268913"/>
          </a:xfrm>
        </p:spPr>
        <p:txBody>
          <a:bodyPr/>
          <a:lstStyle>
            <a:lvl1pPr>
              <a:buFontTx/>
              <a:buBlip>
                <a:blip r:embed="rId4"/>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7"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325563452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p:cSld name="1_Sectiekop">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3"/>
            <a:ext cx="10363200" cy="1362075"/>
          </a:xfrm>
        </p:spPr>
        <p:txBody>
          <a:bodyPr anchor="t"/>
          <a:lstStyle>
            <a:lvl1pPr algn="l">
              <a:defRPr sz="300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9"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371596174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p:cSld name="Inhoud van twee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11" name="Content Placeholder 2"/>
          <p:cNvSpPr>
            <a:spLocks noGrp="1"/>
          </p:cNvSpPr>
          <p:nvPr>
            <p:ph sz="half" idx="1"/>
          </p:nvPr>
        </p:nvSpPr>
        <p:spPr>
          <a:xfrm>
            <a:off x="609600" y="126876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2" name="Content Placeholder 3"/>
          <p:cNvSpPr>
            <a:spLocks noGrp="1"/>
          </p:cNvSpPr>
          <p:nvPr>
            <p:ph sz="half" idx="2"/>
          </p:nvPr>
        </p:nvSpPr>
        <p:spPr>
          <a:xfrm>
            <a:off x="6197600" y="126876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9"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3"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69617406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p:cSld name="Vergelijking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7"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8" name="Rechte verbindingslijn 7"/>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Rechte verbindingslijn 8"/>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lvl1pPr>
              <a:defRPr/>
            </a:lvl1pPr>
          </a:lstStyle>
          <a:p>
            <a:r>
              <a:rPr lang="en-US"/>
              <a:t>Click to edit Master title style</a:t>
            </a:r>
            <a:endParaRPr lang="nl-NL" dirty="0"/>
          </a:p>
        </p:txBody>
      </p:sp>
      <p:sp>
        <p:nvSpPr>
          <p:cNvPr id="11" name="Text Placeholder 2"/>
          <p:cNvSpPr>
            <a:spLocks noGrp="1"/>
          </p:cNvSpPr>
          <p:nvPr>
            <p:ph type="body" idx="1"/>
          </p:nvPr>
        </p:nvSpPr>
        <p:spPr>
          <a:xfrm>
            <a:off x="609600" y="1196752"/>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2" name="Content Placeholder 3"/>
          <p:cNvSpPr>
            <a:spLocks noGrp="1"/>
          </p:cNvSpPr>
          <p:nvPr>
            <p:ph sz="half" idx="2"/>
          </p:nvPr>
        </p:nvSpPr>
        <p:spPr>
          <a:xfrm>
            <a:off x="609600" y="1836514"/>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3" name="Text Placeholder 4"/>
          <p:cNvSpPr>
            <a:spLocks noGrp="1"/>
          </p:cNvSpPr>
          <p:nvPr>
            <p:ph type="body" sz="quarter" idx="3"/>
          </p:nvPr>
        </p:nvSpPr>
        <p:spPr>
          <a:xfrm>
            <a:off x="6193369" y="1196752"/>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4" name="Content Placeholder 5"/>
          <p:cNvSpPr>
            <a:spLocks noGrp="1"/>
          </p:cNvSpPr>
          <p:nvPr>
            <p:ph sz="quarter" idx="4"/>
          </p:nvPr>
        </p:nvSpPr>
        <p:spPr>
          <a:xfrm>
            <a:off x="6193369" y="1836514"/>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151092811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p:cSld name="Alleen titel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3"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Rechte verbindingslijn 4"/>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6"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7"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9"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76652520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p:cSld name="Inhoud met bijschrif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3300"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609602" y="764707"/>
            <a:ext cx="4011084" cy="1100803"/>
          </a:xfrm>
        </p:spPr>
        <p:txBody>
          <a:bodyPr anchor="b"/>
          <a:lstStyle>
            <a:lvl1pPr algn="l">
              <a:defRPr sz="1500" b="1"/>
            </a:lvl1pPr>
          </a:lstStyle>
          <a:p>
            <a:r>
              <a:rPr lang="en-US"/>
              <a:t>Click to edit Master title style</a:t>
            </a:r>
            <a:endParaRPr lang="nl-NL"/>
          </a:p>
        </p:txBody>
      </p:sp>
      <p:sp>
        <p:nvSpPr>
          <p:cNvPr id="10" name="Content Placeholder 2"/>
          <p:cNvSpPr>
            <a:spLocks noGrp="1"/>
          </p:cNvSpPr>
          <p:nvPr>
            <p:ph idx="1"/>
          </p:nvPr>
        </p:nvSpPr>
        <p:spPr>
          <a:xfrm>
            <a:off x="4766733" y="764705"/>
            <a:ext cx="6815667" cy="5544616"/>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1" name="Text Placeholder 3"/>
          <p:cNvSpPr>
            <a:spLocks noGrp="1"/>
          </p:cNvSpPr>
          <p:nvPr>
            <p:ph type="body" sz="half" idx="2"/>
          </p:nvPr>
        </p:nvSpPr>
        <p:spPr>
          <a:xfrm>
            <a:off x="609602" y="1926755"/>
            <a:ext cx="4011084" cy="4382566"/>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175605763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p:cSld name="6_Alleen onderbalk">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3300"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2389717" y="4945633"/>
            <a:ext cx="7315200" cy="566738"/>
          </a:xfrm>
        </p:spPr>
        <p:txBody>
          <a:bodyPr anchor="b"/>
          <a:lstStyle>
            <a:lvl1pPr algn="l">
              <a:defRPr sz="1500" b="1"/>
            </a:lvl1pPr>
          </a:lstStyle>
          <a:p>
            <a:r>
              <a:rPr lang="en-US"/>
              <a:t>Click to edit Master title style</a:t>
            </a:r>
            <a:endParaRPr lang="nl-NL"/>
          </a:p>
        </p:txBody>
      </p:sp>
      <p:sp>
        <p:nvSpPr>
          <p:cNvPr id="10" name="Picture Placeholder 2"/>
          <p:cNvSpPr>
            <a:spLocks noGrp="1"/>
          </p:cNvSpPr>
          <p:nvPr>
            <p:ph type="pic" idx="1"/>
          </p:nvPr>
        </p:nvSpPr>
        <p:spPr>
          <a:xfrm>
            <a:off x="2389717" y="757808"/>
            <a:ext cx="7315200" cy="4114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nl-NL" noProof="0"/>
          </a:p>
        </p:txBody>
      </p:sp>
      <p:sp>
        <p:nvSpPr>
          <p:cNvPr id="11" name="Text Placeholder 3"/>
          <p:cNvSpPr>
            <a:spLocks noGrp="1"/>
          </p:cNvSpPr>
          <p:nvPr>
            <p:ph type="body" sz="half" idx="2"/>
          </p:nvPr>
        </p:nvSpPr>
        <p:spPr>
          <a:xfrm>
            <a:off x="2389717" y="550445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306491651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p:cSld name="Zonder boven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107337981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Alleen onder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5"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6"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3714663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p:cSld name="Alleen logo">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spTree>
    <p:extLst>
      <p:ext uri="{BB962C8B-B14F-4D97-AF65-F5344CB8AC3E}">
        <p14:creationId xmlns:p14="http://schemas.microsoft.com/office/powerpoint/2010/main" val="352331485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67161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cSld name="MOC Title Slide">
    <p:spTree>
      <p:nvGrpSpPr>
        <p:cNvPr id="1" name=""/>
        <p:cNvGrpSpPr/>
        <p:nvPr/>
      </p:nvGrpSpPr>
      <p:grpSpPr>
        <a:xfrm>
          <a:off x="0" y="0"/>
          <a:ext cx="0" cy="0"/>
          <a:chOff x="0" y="0"/>
          <a:chExt cx="0" cy="0"/>
        </a:xfrm>
      </p:grpSpPr>
      <p:sp>
        <p:nvSpPr>
          <p:cNvPr id="9" name="Rectangle 8"/>
          <p:cNvSpPr/>
          <p:nvPr/>
        </p:nvSpPr>
        <p:spPr>
          <a:xfrm>
            <a:off x="18903" y="2514600"/>
            <a:ext cx="12192000" cy="2514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406400" y="1447800"/>
            <a:ext cx="10972800" cy="923330"/>
          </a:xfrm>
          <a:prstGeom prst="rect">
            <a:avLst/>
          </a:prstGeom>
          <a:noFill/>
        </p:spPr>
        <p:txBody>
          <a:bodyPr wrap="square" rtlCol="0">
            <a:spAutoFit/>
          </a:bodyPr>
          <a:lstStyle/>
          <a:p>
            <a:r>
              <a:rPr lang="en-US" sz="5200" spc="-100" baseline="0" dirty="0">
                <a:solidFill>
                  <a:schemeClr val="tx1">
                    <a:lumMod val="50000"/>
                    <a:lumOff val="50000"/>
                  </a:schemeClr>
                </a:solidFill>
                <a:latin typeface="Segoe UI Light" pitchFamily="34" charset="0"/>
                <a:ea typeface="Segoe UI" pitchFamily="34" charset="0"/>
                <a:cs typeface="Segoe UI" pitchFamily="34" charset="0"/>
              </a:rPr>
              <a:t>Microsoft Official Course</a:t>
            </a:r>
          </a:p>
        </p:txBody>
      </p:sp>
      <p:sp>
        <p:nvSpPr>
          <p:cNvPr id="12" name="Text Placeholder 14"/>
          <p:cNvSpPr>
            <a:spLocks noGrp="1"/>
          </p:cNvSpPr>
          <p:nvPr>
            <p:ph type="body" sz="quarter" idx="10" hasCustomPrompt="1"/>
          </p:nvPr>
        </p:nvSpPr>
        <p:spPr>
          <a:xfrm>
            <a:off x="3556000" y="2514600"/>
            <a:ext cx="8432799" cy="1371600"/>
          </a:xfrm>
          <a:prstGeom prst="rect">
            <a:avLst/>
          </a:prstGeom>
        </p:spPr>
        <p:txBody>
          <a:bodyPr anchor="ctr"/>
          <a:lstStyle>
            <a:lvl1pPr marL="0" indent="0">
              <a:buNone/>
              <a:defRPr sz="7200" baseline="0">
                <a:solidFill>
                  <a:schemeClr val="bg1"/>
                </a:solidFill>
                <a:latin typeface="Segoe UI Light" pitchFamily="34" charset="0"/>
              </a:defRPr>
            </a:lvl1pPr>
          </a:lstStyle>
          <a:p>
            <a:pPr lvl="0"/>
            <a:r>
              <a:rPr lang="en-US" dirty="0"/>
              <a:t>0000 (course#)</a:t>
            </a:r>
          </a:p>
        </p:txBody>
      </p:sp>
      <p:sp>
        <p:nvSpPr>
          <p:cNvPr id="13" name="Text Placeholder 18"/>
          <p:cNvSpPr>
            <a:spLocks noGrp="1"/>
          </p:cNvSpPr>
          <p:nvPr>
            <p:ph type="body" sz="quarter" idx="11" hasCustomPrompt="1"/>
          </p:nvPr>
        </p:nvSpPr>
        <p:spPr>
          <a:xfrm>
            <a:off x="3556001" y="3886200"/>
            <a:ext cx="8106711" cy="1143000"/>
          </a:xfrm>
          <a:prstGeom prst="rect">
            <a:avLst/>
          </a:prstGeom>
        </p:spPr>
        <p:txBody>
          <a:bodyPr/>
          <a:lstStyle>
            <a:lvl1pPr marL="0" indent="0">
              <a:buNone/>
              <a:defRPr sz="2800" baseline="0">
                <a:solidFill>
                  <a:schemeClr val="bg1"/>
                </a:solidFill>
                <a:latin typeface="Segoe UI Light" panose="020B0502040204020203" pitchFamily="34" charset="0"/>
                <a:ea typeface="Segoe UI" pitchFamily="34" charset="0"/>
                <a:cs typeface="Segoe UI" pitchFamily="34" charset="0"/>
              </a:defRPr>
            </a:lvl1pPr>
          </a:lstStyle>
          <a:p>
            <a:pPr lvl="0"/>
            <a:r>
              <a:rPr lang="en-US" dirty="0"/>
              <a:t>Course title starts here</a:t>
            </a: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1" y="5827119"/>
            <a:ext cx="2651561" cy="731520"/>
          </a:xfrm>
          <a:prstGeom prst="rect">
            <a:avLst/>
          </a:prstGeom>
        </p:spPr>
      </p:pic>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t="251" r="9566"/>
          <a:stretch/>
        </p:blipFill>
        <p:spPr>
          <a:xfrm>
            <a:off x="-24641" y="2514600"/>
            <a:ext cx="3377441" cy="2514600"/>
          </a:xfrm>
          <a:prstGeom prst="rect">
            <a:avLst/>
          </a:prstGeom>
        </p:spPr>
      </p:pic>
    </p:spTree>
    <p:extLst>
      <p:ext uri="{BB962C8B-B14F-4D97-AF65-F5344CB8AC3E}">
        <p14:creationId xmlns:p14="http://schemas.microsoft.com/office/powerpoint/2010/main" val="2887344142"/>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cSld name="32pt Slide Title ">
    <p:spTree>
      <p:nvGrpSpPr>
        <p:cNvPr id="1" name=""/>
        <p:cNvGrpSpPr/>
        <p:nvPr/>
      </p:nvGrpSpPr>
      <p:grpSpPr>
        <a:xfrm>
          <a:off x="0" y="0"/>
          <a:ext cx="0" cy="0"/>
          <a:chOff x="0" y="0"/>
          <a:chExt cx="0" cy="0"/>
        </a:xfrm>
      </p:grpSpPr>
      <p:sp>
        <p:nvSpPr>
          <p:cNvPr id="8" name="Rectangle 7"/>
          <p:cNvSpPr/>
          <p:nvPr/>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09600" y="0"/>
            <a:ext cx="109728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609600" y="6324601"/>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96955984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186083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834198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p:cNvSpPr>
            <a:spLocks noGrp="1"/>
          </p:cNvSpPr>
          <p:nvPr>
            <p:ph type="ctrTitle"/>
          </p:nvPr>
        </p:nvSpPr>
        <p:spPr>
          <a:xfrm>
            <a:off x="914400" y="2130428"/>
            <a:ext cx="10363200" cy="1470025"/>
          </a:xfrm>
        </p:spPr>
        <p:txBody>
          <a:bodyPr/>
          <a:lstStyle/>
          <a:p>
            <a:r>
              <a:rPr lang="en-US"/>
              <a:t>Click to edit Master title style</a:t>
            </a:r>
            <a:endParaRPr lang="nl-NL"/>
          </a:p>
        </p:txBody>
      </p:sp>
      <p:sp>
        <p:nvSpPr>
          <p:cNvPr id="7"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nl-NL"/>
          </a:p>
        </p:txBody>
      </p:sp>
      <p:sp>
        <p:nvSpPr>
          <p:cNvPr id="5" name="Footer Placeholder 4"/>
          <p:cNvSpPr>
            <a:spLocks noGrp="1"/>
          </p:cNvSpPr>
          <p:nvPr>
            <p:ph type="ftr" sz="quarter" idx="10"/>
          </p:nvPr>
        </p:nvSpPr>
        <p:spPr/>
        <p:txBody>
          <a:bodyPr/>
          <a:lstStyle>
            <a:lvl1pPr algn="ctr">
              <a:defRPr sz="900" smtClean="0">
                <a:solidFill>
                  <a:schemeClr val="tx1"/>
                </a:solidFill>
                <a:latin typeface="Calibri" pitchFamily="34" charset="0"/>
              </a:defRPr>
            </a:lvl1pPr>
          </a:lstStyle>
          <a:p>
            <a:pPr>
              <a:defRPr/>
            </a:pPr>
            <a:endParaRPr lang="nl-NL"/>
          </a:p>
        </p:txBody>
      </p:sp>
      <p:sp>
        <p:nvSpPr>
          <p:cNvPr id="8" name="Slide Number Placeholder 5"/>
          <p:cNvSpPr>
            <a:spLocks noGrp="1"/>
          </p:cNvSpPr>
          <p:nvPr>
            <p:ph type="sldNum" sz="quarter" idx="11"/>
          </p:nvPr>
        </p:nvSpPr>
        <p:spPr/>
        <p:txBody>
          <a:bodyPr/>
          <a:lstStyle>
            <a:lvl1pPr algn="r" fontAlgn="auto">
              <a:spcBef>
                <a:spcPts val="0"/>
              </a:spcBef>
              <a:spcAft>
                <a:spcPts val="0"/>
              </a:spcAft>
              <a:defRPr sz="900" smtClean="0">
                <a:solidFill>
                  <a:schemeClr val="tx1"/>
                </a:solidFill>
                <a:latin typeface="+mn-lt"/>
              </a:defRPr>
            </a:lvl1pPr>
          </a:lstStyle>
          <a:p>
            <a:pPr>
              <a:defRPr/>
            </a:pPr>
            <a:fld id="{EFEDD0BD-0A8C-4AA8-B58A-5D7B66ADA2EB}" type="slidenum">
              <a:rPr lang="nl-NL"/>
              <a:pPr>
                <a:defRPr/>
              </a:pPr>
              <a:t>‹#›</a:t>
            </a:fld>
            <a:endParaRPr lang="nl-NL"/>
          </a:p>
        </p:txBody>
      </p:sp>
      <p:sp>
        <p:nvSpPr>
          <p:cNvPr id="9" name="Date Placeholder 3"/>
          <p:cNvSpPr>
            <a:spLocks noGrp="1"/>
          </p:cNvSpPr>
          <p:nvPr>
            <p:ph type="dt" sz="half" idx="12"/>
          </p:nvPr>
        </p:nvSpPr>
        <p:spPr/>
        <p:txBody>
          <a:bodyPr/>
          <a:lstStyle>
            <a:lvl1pPr algn="l" fontAlgn="auto">
              <a:spcBef>
                <a:spcPts val="0"/>
              </a:spcBef>
              <a:spcAft>
                <a:spcPts val="0"/>
              </a:spcAft>
              <a:defRPr sz="900"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381432692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nl-NL" noProof="0"/>
          </a:p>
        </p:txBody>
      </p:sp>
      <p:sp>
        <p:nvSpPr>
          <p:cNvPr id="3" name="Content Placeholder 2"/>
          <p:cNvSpPr>
            <a:spLocks noGrp="1"/>
          </p:cNvSpPr>
          <p:nvPr>
            <p:ph idx="1"/>
          </p:nvPr>
        </p:nvSpPr>
        <p:spPr/>
        <p:txBody>
          <a:bodyPr/>
          <a:lstStyle>
            <a:lvl1pPr>
              <a:buFontTx/>
              <a:buBlip>
                <a:blip r:embed="rId2"/>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4" name="Footer Placeholder 4"/>
          <p:cNvSpPr>
            <a:spLocks noGrp="1"/>
          </p:cNvSpPr>
          <p:nvPr>
            <p:ph type="ftr" sz="quarter" idx="10"/>
          </p:nvPr>
        </p:nvSpPr>
        <p:spPr/>
        <p:txBody>
          <a:bodyPr/>
          <a:lstStyle>
            <a:lvl1pPr>
              <a:defRPr/>
            </a:lvl1pPr>
          </a:lstStyle>
          <a:p>
            <a:pPr>
              <a:defRPr/>
            </a:pPr>
            <a:endParaRPr lang="nl-NL"/>
          </a:p>
        </p:txBody>
      </p:sp>
      <p:sp>
        <p:nvSpPr>
          <p:cNvPr id="5" name="Slide Number Placeholder 5"/>
          <p:cNvSpPr>
            <a:spLocks noGrp="1"/>
          </p:cNvSpPr>
          <p:nvPr>
            <p:ph type="sldNum" sz="quarter" idx="11"/>
          </p:nvPr>
        </p:nvSpPr>
        <p:spPr/>
        <p:txBody>
          <a:bodyPr/>
          <a:lstStyle>
            <a:lvl1pPr>
              <a:defRPr/>
            </a:lvl1pPr>
          </a:lstStyle>
          <a:p>
            <a:pPr>
              <a:defRPr/>
            </a:pPr>
            <a:fld id="{D2231366-557E-42C0-A0BB-A04DD0621FCC}"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1067070928"/>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3"/>
            <a:ext cx="10363200" cy="1362075"/>
          </a:xfrm>
        </p:spPr>
        <p:txBody>
          <a:bodyPr anchor="t"/>
          <a:lstStyle>
            <a:lvl1pPr algn="l">
              <a:defRPr sz="300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6" name="Footer Placeholder 4"/>
          <p:cNvSpPr>
            <a:spLocks noGrp="1"/>
          </p:cNvSpPr>
          <p:nvPr>
            <p:ph type="ftr" sz="quarter" idx="10"/>
          </p:nvPr>
        </p:nvSpPr>
        <p:spPr/>
        <p:txBody>
          <a:bodyPr/>
          <a:lstStyle>
            <a:lvl1pPr algn="ctr">
              <a:defRPr sz="900" smtClean="0">
                <a:solidFill>
                  <a:schemeClr val="tx1"/>
                </a:solidFill>
                <a:latin typeface="Calibri" pitchFamily="34" charset="0"/>
              </a:defRPr>
            </a:lvl1pPr>
          </a:lstStyle>
          <a:p>
            <a:pPr>
              <a:defRPr/>
            </a:pPr>
            <a:endParaRPr lang="nl-NL"/>
          </a:p>
        </p:txBody>
      </p:sp>
      <p:sp>
        <p:nvSpPr>
          <p:cNvPr id="9" name="Slide Number Placeholder 5"/>
          <p:cNvSpPr>
            <a:spLocks noGrp="1"/>
          </p:cNvSpPr>
          <p:nvPr>
            <p:ph type="sldNum" sz="quarter" idx="11"/>
          </p:nvPr>
        </p:nvSpPr>
        <p:spPr/>
        <p:txBody>
          <a:bodyPr/>
          <a:lstStyle>
            <a:lvl1pPr algn="r" fontAlgn="auto">
              <a:spcBef>
                <a:spcPts val="0"/>
              </a:spcBef>
              <a:spcAft>
                <a:spcPts val="0"/>
              </a:spcAft>
              <a:defRPr sz="900" smtClean="0">
                <a:solidFill>
                  <a:schemeClr val="tx1"/>
                </a:solidFill>
                <a:latin typeface="+mn-lt"/>
              </a:defRPr>
            </a:lvl1pPr>
          </a:lstStyle>
          <a:p>
            <a:pPr>
              <a:defRPr/>
            </a:pPr>
            <a:fld id="{174681E5-6D71-4D47-8B53-5EB4B38A651A}" type="slidenum">
              <a:rPr lang="nl-NL"/>
              <a:pPr>
                <a:defRPr/>
              </a:pPr>
              <a:t>‹#›</a:t>
            </a:fld>
            <a:endParaRPr lang="nl-NL"/>
          </a:p>
        </p:txBody>
      </p:sp>
      <p:sp>
        <p:nvSpPr>
          <p:cNvPr id="10" name="Date Placeholder 3"/>
          <p:cNvSpPr>
            <a:spLocks noGrp="1"/>
          </p:cNvSpPr>
          <p:nvPr>
            <p:ph type="dt" sz="half" idx="12"/>
          </p:nvPr>
        </p:nvSpPr>
        <p:spPr/>
        <p:txBody>
          <a:bodyPr/>
          <a:lstStyle>
            <a:lvl1pPr algn="l" fontAlgn="auto">
              <a:spcBef>
                <a:spcPts val="0"/>
              </a:spcBef>
              <a:spcAft>
                <a:spcPts val="0"/>
              </a:spcAft>
              <a:defRPr sz="900"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148257796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609600" y="126876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Content Placeholder 3"/>
          <p:cNvSpPr>
            <a:spLocks noGrp="1"/>
          </p:cNvSpPr>
          <p:nvPr>
            <p:ph sz="half" idx="2"/>
          </p:nvPr>
        </p:nvSpPr>
        <p:spPr>
          <a:xfrm>
            <a:off x="6197600" y="126876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Footer Placeholder 4"/>
          <p:cNvSpPr>
            <a:spLocks noGrp="1"/>
          </p:cNvSpPr>
          <p:nvPr>
            <p:ph type="ftr" sz="quarter" idx="10"/>
          </p:nvPr>
        </p:nvSpPr>
        <p:spPr/>
        <p:txBody>
          <a:bodyPr/>
          <a:lstStyle>
            <a:lvl1pPr>
              <a:defRPr/>
            </a:lvl1pPr>
          </a:lstStyle>
          <a:p>
            <a:pPr>
              <a:defRPr/>
            </a:pPr>
            <a:endParaRPr lang="nl-NL"/>
          </a:p>
        </p:txBody>
      </p:sp>
      <p:sp>
        <p:nvSpPr>
          <p:cNvPr id="6" name="Slide Number Placeholder 5"/>
          <p:cNvSpPr>
            <a:spLocks noGrp="1"/>
          </p:cNvSpPr>
          <p:nvPr>
            <p:ph type="sldNum" sz="quarter" idx="11"/>
          </p:nvPr>
        </p:nvSpPr>
        <p:spPr/>
        <p:txBody>
          <a:bodyPr/>
          <a:lstStyle>
            <a:lvl1pPr>
              <a:defRPr/>
            </a:lvl1pPr>
          </a:lstStyle>
          <a:p>
            <a:pPr>
              <a:defRPr/>
            </a:pPr>
            <a:fld id="{BD3A448D-E8D6-4B19-AEC0-395E62548696}" type="slidenum">
              <a:rPr lang="nl-NL"/>
              <a:pPr>
                <a:defRPr/>
              </a:pPr>
              <a:t>‹#›</a:t>
            </a:fld>
            <a:endParaRPr lang="nl-NL"/>
          </a:p>
        </p:txBody>
      </p:sp>
      <p:sp>
        <p:nvSpPr>
          <p:cNvPr id="7"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965295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5748000"/>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nl-NL"/>
          </a:p>
        </p:txBody>
      </p:sp>
      <p:sp>
        <p:nvSpPr>
          <p:cNvPr id="3" name="Text Placeholder 2"/>
          <p:cNvSpPr>
            <a:spLocks noGrp="1"/>
          </p:cNvSpPr>
          <p:nvPr>
            <p:ph type="body" idx="1"/>
          </p:nvPr>
        </p:nvSpPr>
        <p:spPr>
          <a:xfrm>
            <a:off x="609600" y="1196752"/>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09600" y="1836514"/>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93369" y="1196752"/>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6193369" y="1836514"/>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Footer Placeholder 4"/>
          <p:cNvSpPr>
            <a:spLocks noGrp="1"/>
          </p:cNvSpPr>
          <p:nvPr>
            <p:ph type="ftr" sz="quarter" idx="10"/>
          </p:nvPr>
        </p:nvSpPr>
        <p:spPr/>
        <p:txBody>
          <a:bodyPr/>
          <a:lstStyle>
            <a:lvl1pPr>
              <a:defRPr/>
            </a:lvl1pPr>
          </a:lstStyle>
          <a:p>
            <a:pPr>
              <a:defRPr/>
            </a:pPr>
            <a:endParaRPr lang="nl-NL"/>
          </a:p>
        </p:txBody>
      </p:sp>
      <p:sp>
        <p:nvSpPr>
          <p:cNvPr id="8" name="Slide Number Placeholder 5"/>
          <p:cNvSpPr>
            <a:spLocks noGrp="1"/>
          </p:cNvSpPr>
          <p:nvPr>
            <p:ph type="sldNum" sz="quarter" idx="11"/>
          </p:nvPr>
        </p:nvSpPr>
        <p:spPr/>
        <p:txBody>
          <a:bodyPr/>
          <a:lstStyle>
            <a:lvl1pPr>
              <a:defRPr/>
            </a:lvl1pPr>
          </a:lstStyle>
          <a:p>
            <a:pPr>
              <a:defRPr/>
            </a:pPr>
            <a:fld id="{BD8F6D82-3FF0-46BC-9B08-4A23A96553EA}" type="slidenum">
              <a:rPr lang="nl-NL"/>
              <a:pPr>
                <a:defRPr/>
              </a:pPr>
              <a:t>‹#›</a:t>
            </a:fld>
            <a:endParaRPr lang="nl-NL"/>
          </a:p>
        </p:txBody>
      </p:sp>
      <p:sp>
        <p:nvSpPr>
          <p:cNvPr id="9"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97845300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CC7191C8-BBBD-4D77-956F-F5F40DE863A6}" type="slidenum">
              <a:rPr lang="nl-NL"/>
              <a:pPr>
                <a:defRPr/>
              </a:pPr>
              <a:t>‹#›</a:t>
            </a:fld>
            <a:endParaRPr lang="nl-NL"/>
          </a:p>
        </p:txBody>
      </p:sp>
      <p:sp>
        <p:nvSpPr>
          <p:cNvPr id="5"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379868049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Zonder titel">
    <p:spTree>
      <p:nvGrpSpPr>
        <p:cNvPr id="1" name=""/>
        <p:cNvGrpSpPr/>
        <p:nvPr/>
      </p:nvGrpSpPr>
      <p:grpSpPr>
        <a:xfrm>
          <a:off x="0" y="0"/>
          <a:ext cx="0" cy="0"/>
          <a:chOff x="0" y="0"/>
          <a:chExt cx="0" cy="0"/>
        </a:xfrm>
      </p:grpSpPr>
      <p:sp>
        <p:nvSpPr>
          <p:cNvPr id="5"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5818FA1F-D698-4866-BA6B-B6E1C6068C28}"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09004863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3300">
                <a:latin typeface="+mj-lt"/>
                <a:ea typeface="+mj-ea"/>
                <a:cs typeface="+mj-cs"/>
              </a:rPr>
              <a:t>Klik om de stijl te bewerken</a:t>
            </a:r>
            <a:endParaRPr lang="nl-NL" sz="3300" dirty="0">
              <a:latin typeface="+mj-lt"/>
              <a:ea typeface="+mj-ea"/>
              <a:cs typeface="+mj-cs"/>
            </a:endParaRPr>
          </a:p>
        </p:txBody>
      </p:sp>
      <p:sp>
        <p:nvSpPr>
          <p:cNvPr id="2" name="Title 1"/>
          <p:cNvSpPr>
            <a:spLocks noGrp="1"/>
          </p:cNvSpPr>
          <p:nvPr>
            <p:ph type="title"/>
          </p:nvPr>
        </p:nvSpPr>
        <p:spPr>
          <a:xfrm>
            <a:off x="609602" y="764704"/>
            <a:ext cx="4011084" cy="1100802"/>
          </a:xfrm>
        </p:spPr>
        <p:txBody>
          <a:bodyPr anchor="b"/>
          <a:lstStyle>
            <a:lvl1pPr algn="l">
              <a:defRPr sz="1500" b="1"/>
            </a:lvl1pPr>
          </a:lstStyle>
          <a:p>
            <a:r>
              <a:rPr lang="en-US"/>
              <a:t>Click to edit Master title style</a:t>
            </a:r>
            <a:endParaRPr lang="nl-NL"/>
          </a:p>
        </p:txBody>
      </p:sp>
      <p:sp>
        <p:nvSpPr>
          <p:cNvPr id="3" name="Content Placeholder 2"/>
          <p:cNvSpPr>
            <a:spLocks noGrp="1"/>
          </p:cNvSpPr>
          <p:nvPr>
            <p:ph idx="1"/>
          </p:nvPr>
        </p:nvSpPr>
        <p:spPr>
          <a:xfrm>
            <a:off x="4766733" y="764705"/>
            <a:ext cx="6815667" cy="5544616"/>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609602" y="1926756"/>
            <a:ext cx="4011084" cy="4382565"/>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F6934244-1F33-4051-8144-7EF29199DA22}"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366627171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3300">
                <a:latin typeface="+mj-lt"/>
                <a:ea typeface="+mj-ea"/>
                <a:cs typeface="+mj-cs"/>
              </a:rPr>
              <a:t>Klik om de stijl te bewerken</a:t>
            </a:r>
            <a:endParaRPr lang="nl-NL" sz="3300" dirty="0">
              <a:latin typeface="+mj-lt"/>
              <a:ea typeface="+mj-ea"/>
              <a:cs typeface="+mj-cs"/>
            </a:endParaRPr>
          </a:p>
        </p:txBody>
      </p:sp>
      <p:sp>
        <p:nvSpPr>
          <p:cNvPr id="2" name="Title 1"/>
          <p:cNvSpPr>
            <a:spLocks noGrp="1"/>
          </p:cNvSpPr>
          <p:nvPr>
            <p:ph type="title"/>
          </p:nvPr>
        </p:nvSpPr>
        <p:spPr>
          <a:xfrm>
            <a:off x="2389717" y="4952529"/>
            <a:ext cx="7315200" cy="566738"/>
          </a:xfrm>
        </p:spPr>
        <p:txBody>
          <a:bodyPr anchor="b"/>
          <a:lstStyle>
            <a:lvl1pPr algn="l">
              <a:defRPr sz="1500" b="1"/>
            </a:lvl1pPr>
          </a:lstStyle>
          <a:p>
            <a:r>
              <a:rPr lang="en-US"/>
              <a:t>Click to edit Master title style</a:t>
            </a:r>
            <a:endParaRPr lang="nl-NL"/>
          </a:p>
        </p:txBody>
      </p:sp>
      <p:sp>
        <p:nvSpPr>
          <p:cNvPr id="3" name="Picture Placeholder 2"/>
          <p:cNvSpPr>
            <a:spLocks noGrp="1"/>
          </p:cNvSpPr>
          <p:nvPr>
            <p:ph type="pic" idx="1"/>
          </p:nvPr>
        </p:nvSpPr>
        <p:spPr>
          <a:xfrm>
            <a:off x="2389717" y="764704"/>
            <a:ext cx="7315200" cy="4114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nl-NL" noProof="0"/>
          </a:p>
        </p:txBody>
      </p:sp>
      <p:sp>
        <p:nvSpPr>
          <p:cNvPr id="4" name="Text Placeholder 3"/>
          <p:cNvSpPr>
            <a:spLocks noGrp="1"/>
          </p:cNvSpPr>
          <p:nvPr>
            <p:ph type="body" sz="half" idx="2"/>
          </p:nvPr>
        </p:nvSpPr>
        <p:spPr>
          <a:xfrm>
            <a:off x="2389717" y="5519267"/>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BF54F162-DD63-4037-993F-A5A2818A99E0}"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51745096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userDrawn="1">
  <p:cSld name="Zonder boven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4" name="Footer Placeholder 4"/>
          <p:cNvSpPr>
            <a:spLocks noGrp="1"/>
          </p:cNvSpPr>
          <p:nvPr>
            <p:ph type="ftr" sz="quarter" idx="10"/>
          </p:nvPr>
        </p:nvSpPr>
        <p:spPr/>
        <p:txBody>
          <a:bodyPr/>
          <a:lstStyle>
            <a:lvl1pPr algn="ctr">
              <a:defRPr sz="900" smtClean="0">
                <a:solidFill>
                  <a:schemeClr val="tx1"/>
                </a:solidFill>
                <a:latin typeface="Calibri" pitchFamily="34" charset="0"/>
              </a:defRPr>
            </a:lvl1pPr>
          </a:lstStyle>
          <a:p>
            <a:pPr>
              <a:defRPr/>
            </a:pPr>
            <a:endParaRPr lang="nl-NL"/>
          </a:p>
        </p:txBody>
      </p:sp>
      <p:sp>
        <p:nvSpPr>
          <p:cNvPr id="5" name="Slide Number Placeholder 5"/>
          <p:cNvSpPr>
            <a:spLocks noGrp="1"/>
          </p:cNvSpPr>
          <p:nvPr>
            <p:ph type="sldNum" sz="quarter" idx="11"/>
          </p:nvPr>
        </p:nvSpPr>
        <p:spPr/>
        <p:txBody>
          <a:bodyPr/>
          <a:lstStyle>
            <a:lvl1pPr algn="r" fontAlgn="auto">
              <a:spcBef>
                <a:spcPts val="0"/>
              </a:spcBef>
              <a:spcAft>
                <a:spcPts val="0"/>
              </a:spcAft>
              <a:defRPr sz="900" smtClean="0">
                <a:solidFill>
                  <a:schemeClr val="tx1"/>
                </a:solidFill>
                <a:latin typeface="+mn-lt"/>
              </a:defRPr>
            </a:lvl1pPr>
          </a:lstStyle>
          <a:p>
            <a:pPr>
              <a:defRPr/>
            </a:pPr>
            <a:fld id="{AC763087-D0F4-4E57-80D5-8C2F717B2473}" type="slidenum">
              <a:rPr lang="nl-NL"/>
              <a:pPr>
                <a:defRPr/>
              </a:pPr>
              <a:t>‹#›</a:t>
            </a:fld>
            <a:endParaRPr lang="nl-NL"/>
          </a:p>
        </p:txBody>
      </p:sp>
      <p:sp>
        <p:nvSpPr>
          <p:cNvPr id="6" name="Date Placeholder 3"/>
          <p:cNvSpPr>
            <a:spLocks noGrp="1"/>
          </p:cNvSpPr>
          <p:nvPr>
            <p:ph type="dt" sz="half" idx="12"/>
          </p:nvPr>
        </p:nvSpPr>
        <p:spPr/>
        <p:txBody>
          <a:bodyPr/>
          <a:lstStyle>
            <a:lvl1pPr algn="l" fontAlgn="auto">
              <a:spcBef>
                <a:spcPts val="0"/>
              </a:spcBef>
              <a:spcAft>
                <a:spcPts val="0"/>
              </a:spcAft>
              <a:defRPr sz="900"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125848833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userDrawn="1">
  <p:cSld name="Alleen onder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4"/>
          <p:cNvSpPr>
            <a:spLocks noGrp="1"/>
          </p:cNvSpPr>
          <p:nvPr>
            <p:ph type="ftr" sz="quarter" idx="10"/>
          </p:nvPr>
        </p:nvSpPr>
        <p:spPr/>
        <p:txBody>
          <a:bodyPr/>
          <a:lstStyle>
            <a:lvl1pPr algn="ctr">
              <a:defRPr sz="900" smtClean="0">
                <a:solidFill>
                  <a:schemeClr val="tx1"/>
                </a:solidFill>
                <a:latin typeface="Calibri" pitchFamily="34" charset="0"/>
              </a:defRPr>
            </a:lvl1pPr>
          </a:lstStyle>
          <a:p>
            <a:pPr>
              <a:defRPr/>
            </a:pPr>
            <a:endParaRPr lang="nl-NL"/>
          </a:p>
        </p:txBody>
      </p:sp>
      <p:sp>
        <p:nvSpPr>
          <p:cNvPr id="4" name="Slide Number Placeholder 5"/>
          <p:cNvSpPr>
            <a:spLocks noGrp="1"/>
          </p:cNvSpPr>
          <p:nvPr>
            <p:ph type="sldNum" sz="quarter" idx="11"/>
          </p:nvPr>
        </p:nvSpPr>
        <p:spPr/>
        <p:txBody>
          <a:bodyPr/>
          <a:lstStyle>
            <a:lvl1pPr algn="r" fontAlgn="auto">
              <a:spcBef>
                <a:spcPts val="0"/>
              </a:spcBef>
              <a:spcAft>
                <a:spcPts val="0"/>
              </a:spcAft>
              <a:defRPr sz="900" smtClean="0">
                <a:solidFill>
                  <a:schemeClr val="tx1"/>
                </a:solidFill>
                <a:latin typeface="+mn-lt"/>
              </a:defRPr>
            </a:lvl1pPr>
          </a:lstStyle>
          <a:p>
            <a:pPr>
              <a:defRPr/>
            </a:pPr>
            <a:fld id="{DF65AD90-E08B-40DB-A5E0-BE3369551885}" type="slidenum">
              <a:rPr lang="nl-NL"/>
              <a:pPr>
                <a:defRPr/>
              </a:pPr>
              <a:t>‹#›</a:t>
            </a:fld>
            <a:endParaRPr lang="nl-NL"/>
          </a:p>
        </p:txBody>
      </p:sp>
      <p:sp>
        <p:nvSpPr>
          <p:cNvPr id="5" name="Date Placeholder 3"/>
          <p:cNvSpPr>
            <a:spLocks noGrp="1"/>
          </p:cNvSpPr>
          <p:nvPr>
            <p:ph type="dt" sz="half" idx="12"/>
          </p:nvPr>
        </p:nvSpPr>
        <p:spPr/>
        <p:txBody>
          <a:bodyPr/>
          <a:lstStyle>
            <a:lvl1pPr algn="l" fontAlgn="auto">
              <a:spcBef>
                <a:spcPts val="0"/>
              </a:spcBef>
              <a:spcAft>
                <a:spcPts val="0"/>
              </a:spcAft>
              <a:defRPr sz="900"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280905054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userDrawn="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856957"/>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2644">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35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nl-NL" dirty="0"/>
          </a:p>
        </p:txBody>
      </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2"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4"/>
          <a:stretch>
            <a:fillRect/>
          </a:stretch>
        </p:blipFill>
        <p:spPr>
          <a:xfrm>
            <a:off x="9625363" y="4334041"/>
            <a:ext cx="2566639" cy="2523963"/>
          </a:xfrm>
          <a:prstGeom prst="rect">
            <a:avLst/>
          </a:prstGeom>
        </p:spPr>
      </p:pic>
      <p:grpSp>
        <p:nvGrpSpPr>
          <p:cNvPr id="23" name="Groep 22">
            <a:extLst>
              <a:ext uri="{FF2B5EF4-FFF2-40B4-BE49-F238E27FC236}">
                <a16:creationId xmlns:a16="http://schemas.microsoft.com/office/drawing/2014/main" id="{3E8A8880-7730-431F-AE9A-DCBC5EAC42B7}"/>
              </a:ext>
            </a:extLst>
          </p:cNvPr>
          <p:cNvGrpSpPr/>
          <p:nvPr userDrawn="1"/>
        </p:nvGrpSpPr>
        <p:grpSpPr>
          <a:xfrm>
            <a:off x="-2172832" y="152630"/>
            <a:ext cx="2046443" cy="2135136"/>
            <a:chOff x="-2172832" y="1897500"/>
            <a:chExt cx="2046443" cy="2135136"/>
          </a:xfrm>
        </p:grpSpPr>
        <p:sp>
          <p:nvSpPr>
            <p:cNvPr id="25" name="Toelichting 2">
              <a:extLst>
                <a:ext uri="{FF2B5EF4-FFF2-40B4-BE49-F238E27FC236}">
                  <a16:creationId xmlns:a16="http://schemas.microsoft.com/office/drawing/2014/main" id="{9B34B3FE-E4AE-40DF-A09E-426A8F12D9BB}"/>
                </a:ext>
              </a:extLst>
            </p:cNvPr>
            <p:cNvSpPr txBox="1"/>
            <p:nvPr userDrawn="1"/>
          </p:nvSpPr>
          <p:spPr>
            <a:xfrm>
              <a:off x="-2172832" y="1897500"/>
              <a:ext cx="2046443" cy="1039515"/>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Nieuwe dia</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aseline="0" noProof="1">
                  <a:solidFill>
                    <a:schemeClr val="tx1"/>
                  </a:solidFill>
                  <a:latin typeface="+mn-lt"/>
                  <a:cs typeface="Arial" panose="020B0604020202020204" pitchFamily="34" charset="0"/>
                </a:rPr>
                <a:t>-tab </a:t>
              </a:r>
              <a:r>
                <a:rPr lang="nl-NL" sz="563" u="sng" baseline="0" noProof="1">
                  <a:solidFill>
                    <a:schemeClr val="tx1"/>
                  </a:solidFill>
                  <a:latin typeface="+mn-lt"/>
                  <a:cs typeface="Arial" panose="020B0604020202020204" pitchFamily="34" charset="0"/>
                </a:rPr>
                <a:t>op het tekstje onder </a:t>
              </a:r>
              <a:r>
                <a:rPr lang="nl-NL" sz="563" baseline="0" noProof="1">
                  <a:solidFill>
                    <a:schemeClr val="tx1"/>
                  </a:solidFill>
                  <a:latin typeface="+mn-lt"/>
                  <a:cs typeface="Arial" panose="020B0604020202020204" pitchFamily="34" charset="0"/>
                </a:rPr>
                <a:t>het pictogram </a:t>
              </a:r>
              <a:r>
                <a:rPr lang="nl-NL" sz="563" b="1" baseline="0" noProof="1">
                  <a:solidFill>
                    <a:schemeClr val="tx1"/>
                  </a:solidFill>
                  <a:latin typeface="+mn-lt"/>
                  <a:cs typeface="Arial" panose="020B0604020202020204" pitchFamily="34" charset="0"/>
                </a:rPr>
                <a:t>Nieuwe dia</a:t>
              </a:r>
              <a:r>
                <a:rPr lang="nl-NL" sz="563" baseline="0" noProof="1">
                  <a:solidFill>
                    <a:schemeClr val="tx1"/>
                  </a:solidFill>
                  <a:latin typeface="+mn-lt"/>
                  <a:cs typeface="Arial" panose="020B0604020202020204" pitchFamily="34" charset="0"/>
                </a:rPr>
                <a:t>:</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1" baseline="0" noProof="1">
                <a:solidFill>
                  <a:schemeClr val="tx1"/>
                </a:solidFill>
                <a:latin typeface="+mn-lt"/>
                <a:cs typeface="Arial" panose="020B0604020202020204" pitchFamily="34" charset="0"/>
              </a:endParaRPr>
            </a:p>
            <a:p>
              <a:pPr>
                <a:lnSpc>
                  <a:spcPct val="100000"/>
                </a:lnSpc>
              </a:pPr>
              <a:r>
                <a:rPr lang="nl-NL" sz="563" b="1" baseline="0" noProof="1">
                  <a:solidFill>
                    <a:schemeClr val="accent2"/>
                  </a:solidFill>
                  <a:latin typeface="+mn-lt"/>
                  <a:cs typeface="Arial" panose="020B0604020202020204" pitchFamily="34" charset="0"/>
                </a:rPr>
                <a:t>Andere indeling voor huidige dia</a:t>
              </a:r>
            </a:p>
            <a:p>
              <a:pPr>
                <a:lnSpc>
                  <a:spcPct val="100000"/>
                </a:lnSpc>
              </a:pPr>
              <a:r>
                <a:rPr lang="nl-NL" sz="563" b="0"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0" baseline="0" noProof="1">
                  <a:solidFill>
                    <a:schemeClr val="tx1"/>
                  </a:solidFill>
                  <a:latin typeface="+mn-lt"/>
                  <a:cs typeface="Arial" panose="020B0604020202020204" pitchFamily="34" charset="0"/>
                </a:rPr>
                <a:t>-tab op Indeling:</a:t>
              </a:r>
            </a:p>
          </p:txBody>
        </p:sp>
        <p:pic>
          <p:nvPicPr>
            <p:cNvPr id="26" name="Afbeelding 25">
              <a:extLst>
                <a:ext uri="{FF2B5EF4-FFF2-40B4-BE49-F238E27FC236}">
                  <a16:creationId xmlns:a16="http://schemas.microsoft.com/office/drawing/2014/main" id="{5143361C-5DF2-431A-B9F5-9276F414644D}"/>
                </a:ext>
              </a:extLst>
            </p:cNvPr>
            <p:cNvPicPr>
              <a:picLocks noChangeAspect="1"/>
            </p:cNvPicPr>
            <p:nvPr userDrawn="1"/>
          </p:nvPicPr>
          <p:blipFill>
            <a:blip r:embed="rId5"/>
            <a:stretch>
              <a:fillRect/>
            </a:stretch>
          </p:blipFill>
          <p:spPr>
            <a:xfrm>
              <a:off x="-1720819" y="2405204"/>
              <a:ext cx="514350" cy="762000"/>
            </a:xfrm>
            <a:prstGeom prst="rect">
              <a:avLst/>
            </a:prstGeom>
          </p:spPr>
        </p:pic>
        <p:sp>
          <p:nvSpPr>
            <p:cNvPr id="27" name="Pijl: links 26">
              <a:extLst>
                <a:ext uri="{FF2B5EF4-FFF2-40B4-BE49-F238E27FC236}">
                  <a16:creationId xmlns:a16="http://schemas.microsoft.com/office/drawing/2014/main" id="{2079E277-138B-4D33-A24B-0E7044E0F4FD}"/>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28" name="Afbeelding 27">
              <a:extLst>
                <a:ext uri="{FF2B5EF4-FFF2-40B4-BE49-F238E27FC236}">
                  <a16:creationId xmlns:a16="http://schemas.microsoft.com/office/drawing/2014/main" id="{EC6B0999-D8A9-4161-B730-BEA0100F8908}"/>
                </a:ext>
              </a:extLst>
            </p:cNvPr>
            <p:cNvPicPr>
              <a:picLocks noChangeAspect="1"/>
            </p:cNvPicPr>
            <p:nvPr userDrawn="1"/>
          </p:nvPicPr>
          <p:blipFill>
            <a:blip r:embed="rId6"/>
            <a:stretch>
              <a:fillRect/>
            </a:stretch>
          </p:blipFill>
          <p:spPr>
            <a:xfrm>
              <a:off x="-1730279" y="3784986"/>
              <a:ext cx="962025" cy="247650"/>
            </a:xfrm>
            <a:prstGeom prst="rect">
              <a:avLst/>
            </a:prstGeom>
          </p:spPr>
        </p:pic>
      </p:grpSp>
      <p:sp>
        <p:nvSpPr>
          <p:cNvPr id="29" name="Toelichting 2">
            <a:extLst>
              <a:ext uri="{FF2B5EF4-FFF2-40B4-BE49-F238E27FC236}">
                <a16:creationId xmlns:a16="http://schemas.microsoft.com/office/drawing/2014/main" id="{957417A6-5F27-48D9-B170-4BED8FE7BAA6}"/>
              </a:ext>
            </a:extLst>
          </p:cNvPr>
          <p:cNvSpPr txBox="1"/>
          <p:nvPr userDrawn="1"/>
        </p:nvSpPr>
        <p:spPr>
          <a:xfrm>
            <a:off x="-2172832" y="2500249"/>
            <a:ext cx="2141781"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Licht of donker</a:t>
            </a:r>
          </a:p>
          <a:p>
            <a:pPr>
              <a:lnSpc>
                <a:spcPct val="100000"/>
              </a:lnSpc>
            </a:pPr>
            <a:r>
              <a:rPr lang="nl-NL" sz="563"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563" b="0" baseline="0" noProof="1">
              <a:solidFill>
                <a:schemeClr val="tx1"/>
              </a:solidFill>
              <a:latin typeface="+mn-lt"/>
              <a:cs typeface="Arial" panose="020B0604020202020204" pitchFamily="34" charset="0"/>
            </a:endParaRPr>
          </a:p>
          <a:p>
            <a:pPr>
              <a:lnSpc>
                <a:spcPct val="100000"/>
              </a:lnSpc>
            </a:pPr>
            <a:r>
              <a:rPr lang="nl-NL" sz="563"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tab </a:t>
            </a:r>
            <a:r>
              <a:rPr lang="nl-NL" sz="563" b="1" baseline="0" noProof="1">
                <a:solidFill>
                  <a:schemeClr val="tx1"/>
                </a:solidFill>
                <a:latin typeface="+mn-lt"/>
                <a:cs typeface="Arial" panose="020B0604020202020204" pitchFamily="34" charset="0"/>
              </a:rPr>
              <a:t>Ontwerpen</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Uiterst links staan de twee ontwerpen van InfoSupport:</a:t>
            </a: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het gewenste ontwerp.</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563"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b="0" i="1" baseline="0" noProof="1">
                <a:solidFill>
                  <a:schemeClr val="tx1"/>
                </a:solidFill>
                <a:latin typeface="+mn-lt"/>
                <a:cs typeface="Arial" panose="020B0604020202020204" pitchFamily="34" charset="0"/>
              </a:rPr>
              <a:t>Let op: eventueel handmatig opgemaakte dia’s worden </a:t>
            </a:r>
            <a:r>
              <a:rPr lang="nl-NL" sz="563" b="0" i="1" u="sng" baseline="0" noProof="1">
                <a:solidFill>
                  <a:schemeClr val="tx1"/>
                </a:solidFill>
                <a:latin typeface="+mn-lt"/>
                <a:cs typeface="Arial" panose="020B0604020202020204" pitchFamily="34" charset="0"/>
              </a:rPr>
              <a:t>niet</a:t>
            </a:r>
            <a:r>
              <a:rPr lang="nl-NL" sz="563" b="0" i="1" baseline="0" noProof="1">
                <a:solidFill>
                  <a:schemeClr val="tx1"/>
                </a:solidFill>
                <a:latin typeface="+mn-lt"/>
                <a:cs typeface="Arial" panose="020B0604020202020204" pitchFamily="34" charset="0"/>
              </a:rPr>
              <a:t> omgezet.</a:t>
            </a:r>
          </a:p>
        </p:txBody>
      </p:sp>
      <p:pic>
        <p:nvPicPr>
          <p:cNvPr id="30" name="Afbeelding 29">
            <a:extLst>
              <a:ext uri="{FF2B5EF4-FFF2-40B4-BE49-F238E27FC236}">
                <a16:creationId xmlns:a16="http://schemas.microsoft.com/office/drawing/2014/main" id="{43CC7DDC-CD82-4FB1-8596-4110825613F0}"/>
              </a:ext>
            </a:extLst>
          </p:cNvPr>
          <p:cNvPicPr>
            <a:picLocks noChangeAspect="1"/>
          </p:cNvPicPr>
          <p:nvPr userDrawn="1"/>
        </p:nvPicPr>
        <p:blipFill>
          <a:blip r:embed="rId7"/>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1473341885"/>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2644">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35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4" y="3201795"/>
            <a:ext cx="2031009" cy="1363835"/>
          </a:xfrm>
          <a:prstGeom prst="rect">
            <a:avLst/>
          </a:prstGeom>
          <a:noFill/>
        </p:spPr>
        <p:txBody>
          <a:bodyPr wrap="square" lIns="0" tIns="0" rIns="0" bIns="0" rtlCol="0">
            <a:spAutoFit/>
          </a:bodyPr>
          <a:lstStyle/>
          <a:p>
            <a:pPr>
              <a:lnSpc>
                <a:spcPct val="100000"/>
              </a:lnSpc>
            </a:pPr>
            <a:r>
              <a:rPr lang="nl-NL" sz="591" b="1" baseline="0" noProof="1">
                <a:solidFill>
                  <a:schemeClr val="tx2"/>
                </a:solidFill>
                <a:latin typeface="+mn-lt"/>
                <a:cs typeface="Arial" panose="020B0604020202020204" pitchFamily="34" charset="0"/>
              </a:rPr>
              <a:t>Foto instellen</a:t>
            </a:r>
          </a:p>
          <a:p>
            <a:pPr>
              <a:lnSpc>
                <a:spcPct val="100000"/>
              </a:lnSpc>
            </a:pPr>
            <a:r>
              <a:rPr lang="nl-NL" sz="591"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591" baseline="0" noProof="1">
              <a:solidFill>
                <a:schemeClr val="tx1"/>
              </a:solidFill>
              <a:latin typeface="+mn-lt"/>
              <a:cs typeface="Arial" panose="020B0604020202020204" pitchFamily="34" charset="0"/>
            </a:endParaRPr>
          </a:p>
          <a:p>
            <a:pPr>
              <a:lnSpc>
                <a:spcPct val="100000"/>
              </a:lnSpc>
            </a:pPr>
            <a:r>
              <a:rPr lang="nl-NL" sz="591" b="0" i="0" u="none" baseline="0" noProof="1">
                <a:solidFill>
                  <a:schemeClr val="tx1"/>
                </a:solidFill>
                <a:latin typeface="+mn-lt"/>
                <a:cs typeface="Arial" panose="020B0604020202020204" pitchFamily="34" charset="0"/>
              </a:rPr>
              <a:t>Als je een ander gedeelte van de foto wilt zien, gebruik je de functie ‘bijsnijden’: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Selecteer de foto op de dia; het kader wordt vierkant weergegeven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Hulpmiddelen voor tekenen / Opmaak</a:t>
            </a:r>
            <a:r>
              <a:rPr lang="nl-NL" sz="591" b="0" i="0" u="none" baseline="0" noProof="1">
                <a:solidFill>
                  <a:schemeClr val="tx1"/>
                </a:solidFill>
                <a:latin typeface="+mn-lt"/>
                <a:cs typeface="Arial" panose="020B0604020202020204" pitchFamily="34" charset="0"/>
              </a:rPr>
              <a:t>: klik op </a:t>
            </a:r>
            <a:r>
              <a:rPr lang="nl-NL" sz="591" b="1" i="0" u="none" baseline="0" noProof="1">
                <a:solidFill>
                  <a:schemeClr val="tx1"/>
                </a:solidFill>
                <a:latin typeface="+mn-lt"/>
                <a:cs typeface="Arial" panose="020B0604020202020204" pitchFamily="34" charset="0"/>
              </a:rPr>
              <a:t>Bijsnijden</a:t>
            </a:r>
            <a:r>
              <a:rPr lang="nl-NL" sz="591" b="0" i="0" u="none" baseline="0" noProof="1">
                <a:solidFill>
                  <a:schemeClr val="tx1"/>
                </a:solidFill>
                <a:latin typeface="+mn-lt"/>
                <a:cs typeface="Arial" panose="020B0604020202020204" pitchFamily="34" charset="0"/>
              </a:rPr>
              <a:t>.</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4" y="1"/>
            <a:ext cx="2031009" cy="1181990"/>
          </a:xfrm>
          <a:prstGeom prst="rect">
            <a:avLst/>
          </a:prstGeom>
          <a:noFill/>
        </p:spPr>
        <p:txBody>
          <a:bodyPr wrap="square" lIns="0" tIns="0" rIns="0" bIns="0" rtlCol="0">
            <a:spAutoFit/>
          </a:bodyPr>
          <a:lstStyle/>
          <a:p>
            <a:pPr>
              <a:lnSpc>
                <a:spcPct val="100000"/>
              </a:lnSpc>
            </a:pPr>
            <a:r>
              <a:rPr lang="nl-NL" sz="591"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591"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Start</a:t>
            </a:r>
            <a:r>
              <a:rPr lang="nl-NL" sz="591" b="0" i="0" u="none" baseline="0" noProof="1">
                <a:solidFill>
                  <a:schemeClr val="tx1"/>
                </a:solidFill>
                <a:latin typeface="+mn-lt"/>
                <a:cs typeface="Arial" panose="020B0604020202020204" pitchFamily="34" charset="0"/>
              </a:rPr>
              <a:t>:</a:t>
            </a:r>
            <a:r>
              <a:rPr lang="nl-NL" sz="591" b="1" i="0" u="none" baseline="0" noProof="1">
                <a:solidFill>
                  <a:schemeClr val="tx1"/>
                </a:solidFill>
                <a:latin typeface="+mn-lt"/>
                <a:cs typeface="Arial" panose="020B0604020202020204" pitchFamily="34" charset="0"/>
              </a:rPr>
              <a:t> </a:t>
            </a:r>
            <a:r>
              <a:rPr lang="nl-NL" sz="591" b="0" i="0" u="none" baseline="0" noProof="1">
                <a:solidFill>
                  <a:schemeClr val="tx1"/>
                </a:solidFill>
                <a:latin typeface="+mn-lt"/>
                <a:cs typeface="Arial" panose="020B0604020202020204" pitchFamily="34" charset="0"/>
              </a:rPr>
              <a:t>klik op </a:t>
            </a:r>
            <a:r>
              <a:rPr lang="nl-NL" sz="591" b="1" i="0" u="none" baseline="0" noProof="1">
                <a:solidFill>
                  <a:schemeClr val="tx1"/>
                </a:solidFill>
                <a:latin typeface="+mn-lt"/>
                <a:cs typeface="Arial" panose="020B0604020202020204" pitchFamily="34" charset="0"/>
              </a:rPr>
              <a:t>Opnieuw instellen</a:t>
            </a:r>
            <a:r>
              <a:rPr lang="nl-NL" sz="591"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591"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91"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602099"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591" b="0" i="0" u="none" baseline="0" noProof="1">
                <a:solidFill>
                  <a:schemeClr val="tx1"/>
                </a:solidFill>
                <a:latin typeface="+mn-lt"/>
                <a:cs typeface="Arial" panose="020B0604020202020204" pitchFamily="34" charset="0"/>
              </a:rPr>
              <a:t>Je kunt dit voorkomen door de bijsnijdingen eerst te verwijderen: </a:t>
            </a:r>
          </a:p>
          <a:p>
            <a:pPr marL="112893" marR="0" lvl="0" indent="-112893" algn="l" defTabSz="60209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591" b="0" i="0" u="none" baseline="0" noProof="1">
                <a:solidFill>
                  <a:schemeClr val="tx1"/>
                </a:solidFill>
                <a:latin typeface="+mn-lt"/>
                <a:cs typeface="Arial" panose="020B0604020202020204" pitchFamily="34" charset="0"/>
              </a:rPr>
              <a:t>Selecteer de foto. </a:t>
            </a:r>
          </a:p>
          <a:p>
            <a:pPr marL="112893" marR="0" lvl="0" indent="-112893" algn="l" defTabSz="60209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Hulpmiddelen voor tekenen / Opmaak</a:t>
            </a:r>
            <a:r>
              <a:rPr lang="nl-NL" sz="591" b="0" i="0" u="none" baseline="0" noProof="1">
                <a:solidFill>
                  <a:schemeClr val="tx1"/>
                </a:solidFill>
                <a:latin typeface="+mn-lt"/>
                <a:cs typeface="Arial" panose="020B0604020202020204" pitchFamily="34" charset="0"/>
              </a:rPr>
              <a:t>: klik op </a:t>
            </a:r>
            <a:r>
              <a:rPr lang="nl-NL" sz="591" b="1" i="0" u="none" baseline="0" noProof="1">
                <a:solidFill>
                  <a:schemeClr val="tx1"/>
                </a:solidFill>
                <a:latin typeface="+mn-lt"/>
                <a:cs typeface="Arial" panose="020B0604020202020204" pitchFamily="34" charset="0"/>
              </a:rPr>
              <a:t>Afbeeldingen comprimeren</a:t>
            </a:r>
            <a:r>
              <a:rPr lang="nl-NL" sz="591" b="0" i="0" u="none" baseline="0" noProof="1">
                <a:solidFill>
                  <a:schemeClr val="tx1"/>
                </a:solidFill>
                <a:latin typeface="+mn-lt"/>
                <a:cs typeface="Arial" panose="020B0604020202020204" pitchFamily="34" charset="0"/>
              </a:rPr>
              <a:t> en selecteer </a:t>
            </a:r>
            <a:r>
              <a:rPr lang="nl-NL" sz="591" b="1" i="0" u="none" baseline="0" noProof="1">
                <a:solidFill>
                  <a:schemeClr val="tx1"/>
                </a:solidFill>
                <a:latin typeface="+mn-lt"/>
                <a:cs typeface="Arial" panose="020B0604020202020204" pitchFamily="34" charset="0"/>
              </a:rPr>
              <a:t>Bijgesneden gebieden van afbeeldingen verwijderen</a:t>
            </a:r>
            <a:r>
              <a:rPr lang="nl-NL" sz="591"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07029A24-C4D9-4030-9EB9-B0AC9C928DD2}"/>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AA8F4D99-C6D1-4E3C-BCE8-1443EF8F17CE}"/>
                </a:ext>
              </a:extLst>
            </p:cNvPr>
            <p:cNvSpPr txBox="1"/>
            <p:nvPr userDrawn="1"/>
          </p:nvSpPr>
          <p:spPr>
            <a:xfrm>
              <a:off x="-2172832" y="1897500"/>
              <a:ext cx="2046443" cy="1039515"/>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Nieuwe dia</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aseline="0" noProof="1">
                  <a:solidFill>
                    <a:schemeClr val="tx1"/>
                  </a:solidFill>
                  <a:latin typeface="+mn-lt"/>
                  <a:cs typeface="Arial" panose="020B0604020202020204" pitchFamily="34" charset="0"/>
                </a:rPr>
                <a:t>-tab </a:t>
              </a:r>
              <a:r>
                <a:rPr lang="nl-NL" sz="563" u="sng" baseline="0" noProof="1">
                  <a:solidFill>
                    <a:schemeClr val="tx1"/>
                  </a:solidFill>
                  <a:latin typeface="+mn-lt"/>
                  <a:cs typeface="Arial" panose="020B0604020202020204" pitchFamily="34" charset="0"/>
                </a:rPr>
                <a:t>op het tekstje onder </a:t>
              </a:r>
              <a:r>
                <a:rPr lang="nl-NL" sz="563" baseline="0" noProof="1">
                  <a:solidFill>
                    <a:schemeClr val="tx1"/>
                  </a:solidFill>
                  <a:latin typeface="+mn-lt"/>
                  <a:cs typeface="Arial" panose="020B0604020202020204" pitchFamily="34" charset="0"/>
                </a:rPr>
                <a:t>het pictogram </a:t>
              </a:r>
              <a:r>
                <a:rPr lang="nl-NL" sz="563" b="1" baseline="0" noProof="1">
                  <a:solidFill>
                    <a:schemeClr val="tx1"/>
                  </a:solidFill>
                  <a:latin typeface="+mn-lt"/>
                  <a:cs typeface="Arial" panose="020B0604020202020204" pitchFamily="34" charset="0"/>
                </a:rPr>
                <a:t>Nieuwe dia</a:t>
              </a:r>
              <a:r>
                <a:rPr lang="nl-NL" sz="563" baseline="0" noProof="1">
                  <a:solidFill>
                    <a:schemeClr val="tx1"/>
                  </a:solidFill>
                  <a:latin typeface="+mn-lt"/>
                  <a:cs typeface="Arial" panose="020B0604020202020204" pitchFamily="34" charset="0"/>
                </a:rPr>
                <a:t>:</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1" baseline="0" noProof="1">
                <a:solidFill>
                  <a:schemeClr val="tx1"/>
                </a:solidFill>
                <a:latin typeface="+mn-lt"/>
                <a:cs typeface="Arial" panose="020B0604020202020204" pitchFamily="34" charset="0"/>
              </a:endParaRPr>
            </a:p>
            <a:p>
              <a:pPr>
                <a:lnSpc>
                  <a:spcPct val="100000"/>
                </a:lnSpc>
              </a:pPr>
              <a:r>
                <a:rPr lang="nl-NL" sz="563" b="1" baseline="0" noProof="1">
                  <a:solidFill>
                    <a:schemeClr val="accent2"/>
                  </a:solidFill>
                  <a:latin typeface="+mn-lt"/>
                  <a:cs typeface="Arial" panose="020B0604020202020204" pitchFamily="34" charset="0"/>
                </a:rPr>
                <a:t>Andere indeling voor huidige dia</a:t>
              </a:r>
            </a:p>
            <a:p>
              <a:pPr>
                <a:lnSpc>
                  <a:spcPct val="100000"/>
                </a:lnSpc>
              </a:pPr>
              <a:r>
                <a:rPr lang="nl-NL" sz="563" b="0"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0430BE02-109A-4EEF-86E9-08F08B9A5B00}"/>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B1B51437-2FDF-40FC-9165-6D7A436D1791}"/>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7C6A46C7-C03B-4B7E-862B-524979AF0D28}"/>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EF5C04AE-D2D7-4820-9ADC-EFACB74857C0}"/>
              </a:ext>
            </a:extLst>
          </p:cNvPr>
          <p:cNvSpPr txBox="1"/>
          <p:nvPr userDrawn="1"/>
        </p:nvSpPr>
        <p:spPr>
          <a:xfrm>
            <a:off x="-2172832" y="2500249"/>
            <a:ext cx="2141781"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Licht of donker</a:t>
            </a:r>
          </a:p>
          <a:p>
            <a:pPr>
              <a:lnSpc>
                <a:spcPct val="100000"/>
              </a:lnSpc>
            </a:pPr>
            <a:r>
              <a:rPr lang="nl-NL" sz="563"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563" b="0" baseline="0" noProof="1">
              <a:solidFill>
                <a:schemeClr val="tx1"/>
              </a:solidFill>
              <a:latin typeface="+mn-lt"/>
              <a:cs typeface="Arial" panose="020B0604020202020204" pitchFamily="34" charset="0"/>
            </a:endParaRPr>
          </a:p>
          <a:p>
            <a:pPr>
              <a:lnSpc>
                <a:spcPct val="100000"/>
              </a:lnSpc>
            </a:pPr>
            <a:r>
              <a:rPr lang="nl-NL" sz="563"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tab </a:t>
            </a:r>
            <a:r>
              <a:rPr lang="nl-NL" sz="563" b="1" baseline="0" noProof="1">
                <a:solidFill>
                  <a:schemeClr val="tx1"/>
                </a:solidFill>
                <a:latin typeface="+mn-lt"/>
                <a:cs typeface="Arial" panose="020B0604020202020204" pitchFamily="34" charset="0"/>
              </a:rPr>
              <a:t>Ontwerpen</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Uiterst links staan de twee ontwerpen van InfoSupport:</a:t>
            </a: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het gewenste ontwerp.</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563"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b="0" i="1" baseline="0" noProof="1">
                <a:solidFill>
                  <a:schemeClr val="tx1"/>
                </a:solidFill>
                <a:latin typeface="+mn-lt"/>
                <a:cs typeface="Arial" panose="020B0604020202020204" pitchFamily="34" charset="0"/>
              </a:rPr>
              <a:t>Let op: eventueel handmatig opgemaakte dia’s worden </a:t>
            </a:r>
            <a:r>
              <a:rPr lang="nl-NL" sz="563" b="0" i="1" u="sng" baseline="0" noProof="1">
                <a:solidFill>
                  <a:schemeClr val="tx1"/>
                </a:solidFill>
                <a:latin typeface="+mn-lt"/>
                <a:cs typeface="Arial" panose="020B0604020202020204" pitchFamily="34" charset="0"/>
              </a:rPr>
              <a:t>niet</a:t>
            </a:r>
            <a:r>
              <a:rPr lang="nl-NL" sz="563"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E2D0D723-0A3F-4B3F-9DCA-59A99E05F2D5}"/>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30105072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Tree>
    <p:extLst>
      <p:ext uri="{BB962C8B-B14F-4D97-AF65-F5344CB8AC3E}">
        <p14:creationId xmlns:p14="http://schemas.microsoft.com/office/powerpoint/2010/main" val="3382148599"/>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solidFill>
                  <a:srgbClr val="5F5F5F"/>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2644">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350">
                <a:solidFill>
                  <a:schemeClr val="tx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4" y="3201795"/>
            <a:ext cx="2031009" cy="1363835"/>
          </a:xfrm>
          <a:prstGeom prst="rect">
            <a:avLst/>
          </a:prstGeom>
          <a:noFill/>
        </p:spPr>
        <p:txBody>
          <a:bodyPr wrap="square" lIns="0" tIns="0" rIns="0" bIns="0" rtlCol="0">
            <a:spAutoFit/>
          </a:bodyPr>
          <a:lstStyle/>
          <a:p>
            <a:pPr>
              <a:lnSpc>
                <a:spcPct val="100000"/>
              </a:lnSpc>
            </a:pPr>
            <a:r>
              <a:rPr lang="nl-NL" sz="591" b="1" baseline="0" noProof="1">
                <a:solidFill>
                  <a:schemeClr val="tx2"/>
                </a:solidFill>
                <a:latin typeface="+mn-lt"/>
                <a:cs typeface="Arial" panose="020B0604020202020204" pitchFamily="34" charset="0"/>
              </a:rPr>
              <a:t>Foto instellen</a:t>
            </a:r>
          </a:p>
          <a:p>
            <a:pPr>
              <a:lnSpc>
                <a:spcPct val="100000"/>
              </a:lnSpc>
            </a:pPr>
            <a:r>
              <a:rPr lang="nl-NL" sz="591"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591" baseline="0" noProof="1">
              <a:solidFill>
                <a:schemeClr val="tx1"/>
              </a:solidFill>
              <a:latin typeface="+mn-lt"/>
              <a:cs typeface="Arial" panose="020B0604020202020204" pitchFamily="34" charset="0"/>
            </a:endParaRPr>
          </a:p>
          <a:p>
            <a:pPr>
              <a:lnSpc>
                <a:spcPct val="100000"/>
              </a:lnSpc>
            </a:pPr>
            <a:r>
              <a:rPr lang="nl-NL" sz="591" b="0" i="0" u="none" baseline="0" noProof="1">
                <a:solidFill>
                  <a:schemeClr val="tx1"/>
                </a:solidFill>
                <a:latin typeface="+mn-lt"/>
                <a:cs typeface="Arial" panose="020B0604020202020204" pitchFamily="34" charset="0"/>
              </a:rPr>
              <a:t>Als je een ander gedeelte van de foto wilt zien, gebruik je de functie ‘bijsnijden’: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Selecteer de foto op de dia; het kader wordt vierkant weergegeven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Hulpmiddelen voor tekenen / Opmaak</a:t>
            </a:r>
            <a:r>
              <a:rPr lang="nl-NL" sz="591" b="0" i="0" u="none" baseline="0" noProof="1">
                <a:solidFill>
                  <a:schemeClr val="tx1"/>
                </a:solidFill>
                <a:latin typeface="+mn-lt"/>
                <a:cs typeface="Arial" panose="020B0604020202020204" pitchFamily="34" charset="0"/>
              </a:rPr>
              <a:t>: klik op </a:t>
            </a:r>
            <a:r>
              <a:rPr lang="nl-NL" sz="591" b="1" i="0" u="none" baseline="0" noProof="1">
                <a:solidFill>
                  <a:schemeClr val="tx1"/>
                </a:solidFill>
                <a:latin typeface="+mn-lt"/>
                <a:cs typeface="Arial" panose="020B0604020202020204" pitchFamily="34" charset="0"/>
              </a:rPr>
              <a:t>Bijsnijden</a:t>
            </a:r>
            <a:r>
              <a:rPr lang="nl-NL" sz="591" b="0" i="0" u="none" baseline="0" noProof="1">
                <a:solidFill>
                  <a:schemeClr val="tx1"/>
                </a:solidFill>
                <a:latin typeface="+mn-lt"/>
                <a:cs typeface="Arial" panose="020B0604020202020204" pitchFamily="34" charset="0"/>
              </a:rPr>
              <a:t>.</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4" y="1"/>
            <a:ext cx="2031009" cy="1181990"/>
          </a:xfrm>
          <a:prstGeom prst="rect">
            <a:avLst/>
          </a:prstGeom>
          <a:noFill/>
        </p:spPr>
        <p:txBody>
          <a:bodyPr wrap="square" lIns="0" tIns="0" rIns="0" bIns="0" rtlCol="0">
            <a:spAutoFit/>
          </a:bodyPr>
          <a:lstStyle/>
          <a:p>
            <a:pPr>
              <a:lnSpc>
                <a:spcPct val="100000"/>
              </a:lnSpc>
            </a:pPr>
            <a:r>
              <a:rPr lang="nl-NL" sz="591"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591"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Start</a:t>
            </a:r>
            <a:r>
              <a:rPr lang="nl-NL" sz="591" b="0" i="0" u="none" baseline="0" noProof="1">
                <a:solidFill>
                  <a:schemeClr val="tx1"/>
                </a:solidFill>
                <a:latin typeface="+mn-lt"/>
                <a:cs typeface="Arial" panose="020B0604020202020204" pitchFamily="34" charset="0"/>
              </a:rPr>
              <a:t>:</a:t>
            </a:r>
            <a:r>
              <a:rPr lang="nl-NL" sz="591" b="1" i="0" u="none" baseline="0" noProof="1">
                <a:solidFill>
                  <a:schemeClr val="tx1"/>
                </a:solidFill>
                <a:latin typeface="+mn-lt"/>
                <a:cs typeface="Arial" panose="020B0604020202020204" pitchFamily="34" charset="0"/>
              </a:rPr>
              <a:t> </a:t>
            </a:r>
            <a:r>
              <a:rPr lang="nl-NL" sz="591" b="0" i="0" u="none" baseline="0" noProof="1">
                <a:solidFill>
                  <a:schemeClr val="tx1"/>
                </a:solidFill>
                <a:latin typeface="+mn-lt"/>
                <a:cs typeface="Arial" panose="020B0604020202020204" pitchFamily="34" charset="0"/>
              </a:rPr>
              <a:t>klik op </a:t>
            </a:r>
            <a:r>
              <a:rPr lang="nl-NL" sz="591" b="1" i="0" u="none" baseline="0" noProof="1">
                <a:solidFill>
                  <a:schemeClr val="tx1"/>
                </a:solidFill>
                <a:latin typeface="+mn-lt"/>
                <a:cs typeface="Arial" panose="020B0604020202020204" pitchFamily="34" charset="0"/>
              </a:rPr>
              <a:t>Opnieuw instellen</a:t>
            </a:r>
            <a:r>
              <a:rPr lang="nl-NL" sz="591"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591"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91"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602099"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591" b="0" i="0" u="none" baseline="0" noProof="1">
                <a:solidFill>
                  <a:schemeClr val="tx1"/>
                </a:solidFill>
                <a:latin typeface="+mn-lt"/>
                <a:cs typeface="Arial" panose="020B0604020202020204" pitchFamily="34" charset="0"/>
              </a:rPr>
              <a:t>Je kunt dit voorkomen door de bijsnijdingen eerst te verwijderen: </a:t>
            </a:r>
          </a:p>
          <a:p>
            <a:pPr marL="112893" marR="0" lvl="0" indent="-112893" algn="l" defTabSz="60209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591" b="0" i="0" u="none" baseline="0" noProof="1">
                <a:solidFill>
                  <a:schemeClr val="tx1"/>
                </a:solidFill>
                <a:latin typeface="+mn-lt"/>
                <a:cs typeface="Arial" panose="020B0604020202020204" pitchFamily="34" charset="0"/>
              </a:rPr>
              <a:t>Selecteer de foto. </a:t>
            </a:r>
          </a:p>
          <a:p>
            <a:pPr marL="112893" marR="0" lvl="0" indent="-112893" algn="l" defTabSz="60209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Hulpmiddelen voor tekenen / Opmaak</a:t>
            </a:r>
            <a:r>
              <a:rPr lang="nl-NL" sz="591" b="0" i="0" u="none" baseline="0" noProof="1">
                <a:solidFill>
                  <a:schemeClr val="tx1"/>
                </a:solidFill>
                <a:latin typeface="+mn-lt"/>
                <a:cs typeface="Arial" panose="020B0604020202020204" pitchFamily="34" charset="0"/>
              </a:rPr>
              <a:t>: klik op </a:t>
            </a:r>
            <a:r>
              <a:rPr lang="nl-NL" sz="591" b="1" i="0" u="none" baseline="0" noProof="1">
                <a:solidFill>
                  <a:schemeClr val="tx1"/>
                </a:solidFill>
                <a:latin typeface="+mn-lt"/>
                <a:cs typeface="Arial" panose="020B0604020202020204" pitchFamily="34" charset="0"/>
              </a:rPr>
              <a:t>Afbeeldingen comprimeren</a:t>
            </a:r>
            <a:r>
              <a:rPr lang="nl-NL" sz="591" b="0" i="0" u="none" baseline="0" noProof="1">
                <a:solidFill>
                  <a:schemeClr val="tx1"/>
                </a:solidFill>
                <a:latin typeface="+mn-lt"/>
                <a:cs typeface="Arial" panose="020B0604020202020204" pitchFamily="34" charset="0"/>
              </a:rPr>
              <a:t> en selecteer </a:t>
            </a:r>
            <a:r>
              <a:rPr lang="nl-NL" sz="591" b="1" i="0" u="none" baseline="0" noProof="1">
                <a:solidFill>
                  <a:schemeClr val="tx1"/>
                </a:solidFill>
                <a:latin typeface="+mn-lt"/>
                <a:cs typeface="Arial" panose="020B0604020202020204" pitchFamily="34" charset="0"/>
              </a:rPr>
              <a:t>Bijgesneden gebieden van afbeeldingen verwijderen</a:t>
            </a:r>
            <a:r>
              <a:rPr lang="nl-NL" sz="591"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E2380242-DE04-4C4B-B979-553CA11513C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1D4479E5-5FDD-46FA-9115-AB83010D4E99}"/>
                </a:ext>
              </a:extLst>
            </p:cNvPr>
            <p:cNvSpPr txBox="1"/>
            <p:nvPr userDrawn="1"/>
          </p:nvSpPr>
          <p:spPr>
            <a:xfrm>
              <a:off x="-2172832" y="1897500"/>
              <a:ext cx="2046443" cy="1039515"/>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Nieuwe dia</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aseline="0" noProof="1">
                  <a:solidFill>
                    <a:schemeClr val="tx1"/>
                  </a:solidFill>
                  <a:latin typeface="+mn-lt"/>
                  <a:cs typeface="Arial" panose="020B0604020202020204" pitchFamily="34" charset="0"/>
                </a:rPr>
                <a:t>-tab </a:t>
              </a:r>
              <a:r>
                <a:rPr lang="nl-NL" sz="563" u="sng" baseline="0" noProof="1">
                  <a:solidFill>
                    <a:schemeClr val="tx1"/>
                  </a:solidFill>
                  <a:latin typeface="+mn-lt"/>
                  <a:cs typeface="Arial" panose="020B0604020202020204" pitchFamily="34" charset="0"/>
                </a:rPr>
                <a:t>op het tekstje onder </a:t>
              </a:r>
              <a:r>
                <a:rPr lang="nl-NL" sz="563" baseline="0" noProof="1">
                  <a:solidFill>
                    <a:schemeClr val="tx1"/>
                  </a:solidFill>
                  <a:latin typeface="+mn-lt"/>
                  <a:cs typeface="Arial" panose="020B0604020202020204" pitchFamily="34" charset="0"/>
                </a:rPr>
                <a:t>het pictogram </a:t>
              </a:r>
              <a:r>
                <a:rPr lang="nl-NL" sz="563" b="1" baseline="0" noProof="1">
                  <a:solidFill>
                    <a:schemeClr val="tx1"/>
                  </a:solidFill>
                  <a:latin typeface="+mn-lt"/>
                  <a:cs typeface="Arial" panose="020B0604020202020204" pitchFamily="34" charset="0"/>
                </a:rPr>
                <a:t>Nieuwe dia</a:t>
              </a:r>
              <a:r>
                <a:rPr lang="nl-NL" sz="563" baseline="0" noProof="1">
                  <a:solidFill>
                    <a:schemeClr val="tx1"/>
                  </a:solidFill>
                  <a:latin typeface="+mn-lt"/>
                  <a:cs typeface="Arial" panose="020B0604020202020204" pitchFamily="34" charset="0"/>
                </a:rPr>
                <a:t>:</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1" baseline="0" noProof="1">
                <a:solidFill>
                  <a:schemeClr val="tx1"/>
                </a:solidFill>
                <a:latin typeface="+mn-lt"/>
                <a:cs typeface="Arial" panose="020B0604020202020204" pitchFamily="34" charset="0"/>
              </a:endParaRPr>
            </a:p>
            <a:p>
              <a:pPr>
                <a:lnSpc>
                  <a:spcPct val="100000"/>
                </a:lnSpc>
              </a:pPr>
              <a:r>
                <a:rPr lang="nl-NL" sz="563" b="1" baseline="0" noProof="1">
                  <a:solidFill>
                    <a:schemeClr val="accent2"/>
                  </a:solidFill>
                  <a:latin typeface="+mn-lt"/>
                  <a:cs typeface="Arial" panose="020B0604020202020204" pitchFamily="34" charset="0"/>
                </a:rPr>
                <a:t>Andere indeling voor huidige dia</a:t>
              </a:r>
            </a:p>
            <a:p>
              <a:pPr>
                <a:lnSpc>
                  <a:spcPct val="100000"/>
                </a:lnSpc>
              </a:pPr>
              <a:r>
                <a:rPr lang="nl-NL" sz="563" b="0"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48035117-054C-4798-9992-D78FD4BDF76D}"/>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643A25E-239B-44F4-8563-1FA0F9B88AAF}"/>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C5A9B3AC-B383-4C9B-BD10-10F2C56A21B7}"/>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7D5D2241-B490-4F41-BEC3-53F45C84B0B5}"/>
              </a:ext>
            </a:extLst>
          </p:cNvPr>
          <p:cNvSpPr txBox="1"/>
          <p:nvPr userDrawn="1"/>
        </p:nvSpPr>
        <p:spPr>
          <a:xfrm>
            <a:off x="-2172832" y="2500249"/>
            <a:ext cx="2141781"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Licht of donker</a:t>
            </a:r>
          </a:p>
          <a:p>
            <a:pPr>
              <a:lnSpc>
                <a:spcPct val="100000"/>
              </a:lnSpc>
            </a:pPr>
            <a:r>
              <a:rPr lang="nl-NL" sz="563"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563" b="0" baseline="0" noProof="1">
              <a:solidFill>
                <a:schemeClr val="tx1"/>
              </a:solidFill>
              <a:latin typeface="+mn-lt"/>
              <a:cs typeface="Arial" panose="020B0604020202020204" pitchFamily="34" charset="0"/>
            </a:endParaRPr>
          </a:p>
          <a:p>
            <a:pPr>
              <a:lnSpc>
                <a:spcPct val="100000"/>
              </a:lnSpc>
            </a:pPr>
            <a:r>
              <a:rPr lang="nl-NL" sz="563"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tab </a:t>
            </a:r>
            <a:r>
              <a:rPr lang="nl-NL" sz="563" b="1" baseline="0" noProof="1">
                <a:solidFill>
                  <a:schemeClr val="tx1"/>
                </a:solidFill>
                <a:latin typeface="+mn-lt"/>
                <a:cs typeface="Arial" panose="020B0604020202020204" pitchFamily="34" charset="0"/>
              </a:rPr>
              <a:t>Ontwerpen</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Uiterst links staan de twee ontwerpen van InfoSupport:</a:t>
            </a: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het gewenste ontwerp.</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563"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b="0" i="1" baseline="0" noProof="1">
                <a:solidFill>
                  <a:schemeClr val="tx1"/>
                </a:solidFill>
                <a:latin typeface="+mn-lt"/>
                <a:cs typeface="Arial" panose="020B0604020202020204" pitchFamily="34" charset="0"/>
              </a:rPr>
              <a:t>Let op: eventueel handmatig opgemaakte dia’s worden </a:t>
            </a:r>
            <a:r>
              <a:rPr lang="nl-NL" sz="563" b="0" i="1" u="sng" baseline="0" noProof="1">
                <a:solidFill>
                  <a:schemeClr val="tx1"/>
                </a:solidFill>
                <a:latin typeface="+mn-lt"/>
                <a:cs typeface="Arial" panose="020B0604020202020204" pitchFamily="34" charset="0"/>
              </a:rPr>
              <a:t>niet</a:t>
            </a:r>
            <a:r>
              <a:rPr lang="nl-NL" sz="563"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457FD49A-98E0-428B-A504-647F1B67AD5A}"/>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4085630766"/>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2708749846"/>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570479316"/>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986027871"/>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139691435"/>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20" name="Rechthoekige driehoek 19">
            <a:extLst>
              <a:ext uri="{FF2B5EF4-FFF2-40B4-BE49-F238E27FC236}">
                <a16:creationId xmlns:a16="http://schemas.microsoft.com/office/drawing/2014/main" id="{407D44EA-1D44-4444-B862-4E1D768999CB}"/>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3" y="4"/>
            <a:ext cx="856343" cy="841829"/>
          </a:xfrm>
          <a:prstGeom prst="rect">
            <a:avLst/>
          </a:prstGeom>
        </p:spPr>
      </p:pic>
    </p:spTree>
    <p:extLst>
      <p:ext uri="{BB962C8B-B14F-4D97-AF65-F5344CB8AC3E}">
        <p14:creationId xmlns:p14="http://schemas.microsoft.com/office/powerpoint/2010/main" val="1049987721"/>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10" y="5163169"/>
            <a:ext cx="1767993" cy="1694835"/>
          </a:xfrm>
          <a:prstGeom prst="rect">
            <a:avLst/>
          </a:prstGeom>
        </p:spPr>
      </p:pic>
    </p:spTree>
    <p:extLst>
      <p:ext uri="{BB962C8B-B14F-4D97-AF65-F5344CB8AC3E}">
        <p14:creationId xmlns:p14="http://schemas.microsoft.com/office/powerpoint/2010/main" val="211246816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074537859"/>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69"/>
            <a:ext cx="3240000" cy="2726807"/>
          </a:xfrm>
          <a:prstGeom prst="rect">
            <a:avLst/>
          </a:prstGeom>
          <a:solidFill>
            <a:schemeClr val="bg1">
              <a:lumMod val="85000"/>
            </a:schemeClr>
          </a:solidFill>
        </p:spPr>
        <p:txBody>
          <a:bodyPr vert="horz"/>
          <a:lstStyle>
            <a:lvl1pPr marL="0" indent="0" algn="ctr">
              <a:lnSpc>
                <a:spcPct val="120000"/>
              </a:lnSpc>
              <a:buNone/>
              <a:defRPr sz="1056">
                <a:solidFill>
                  <a:srgbClr val="5F5F5F"/>
                </a:solidFill>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69"/>
            <a:ext cx="3240000" cy="2726807"/>
          </a:xfrm>
          <a:prstGeom prst="rect">
            <a:avLst/>
          </a:prstGeom>
          <a:solidFill>
            <a:schemeClr val="bg1">
              <a:lumMod val="85000"/>
            </a:schemeClr>
          </a:solidFill>
        </p:spPr>
        <p:txBody>
          <a:bodyPr vert="horz"/>
          <a:lstStyle>
            <a:lvl1pPr marL="0" indent="0" algn="ctr">
              <a:lnSpc>
                <a:spcPct val="120000"/>
              </a:lnSpc>
              <a:buNone/>
              <a:defRPr sz="1056">
                <a:solidFill>
                  <a:srgbClr val="5F5F5F"/>
                </a:solidFill>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69"/>
            <a:ext cx="3240000" cy="2726807"/>
          </a:xfrm>
          <a:prstGeom prst="rect">
            <a:avLst/>
          </a:prstGeom>
          <a:solidFill>
            <a:schemeClr val="bg1">
              <a:lumMod val="85000"/>
            </a:schemeClr>
          </a:solidFill>
        </p:spPr>
        <p:txBody>
          <a:bodyPr vert="horz"/>
          <a:lstStyle>
            <a:lvl1pPr marL="0" indent="0" algn="ctr">
              <a:lnSpc>
                <a:spcPct val="120000"/>
              </a:lnSpc>
              <a:buNone/>
              <a:defRPr sz="1056">
                <a:solidFill>
                  <a:srgbClr val="5F5F5F"/>
                </a:solidFill>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513326" rtl="0" eaLnBrk="1" fontAlgn="auto" latinLnBrk="0" hangingPunct="1">
              <a:lnSpc>
                <a:spcPct val="120000"/>
              </a:lnSpc>
              <a:spcBef>
                <a:spcPts val="0"/>
              </a:spcBef>
              <a:spcAft>
                <a:spcPts val="0"/>
              </a:spcAft>
              <a:buClrTx/>
              <a:buSzTx/>
              <a:buFont typeface="Arial" panose="020B0604020202020204" pitchFamily="34" charset="0"/>
              <a:buNone/>
              <a:tabLst/>
              <a:defRPr sz="1350">
                <a:solidFill>
                  <a:schemeClr val="bg1"/>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513326" rtl="0" eaLnBrk="1" fontAlgn="auto" latinLnBrk="0" hangingPunct="1">
              <a:lnSpc>
                <a:spcPct val="120000"/>
              </a:lnSpc>
              <a:spcBef>
                <a:spcPts val="0"/>
              </a:spcBef>
              <a:spcAft>
                <a:spcPts val="0"/>
              </a:spcAft>
              <a:buClrTx/>
              <a:buSzTx/>
              <a:buFont typeface="Arial" panose="020B0604020202020204" pitchFamily="34" charset="0"/>
              <a:buNone/>
              <a:tabLst/>
              <a:defRPr sz="1350">
                <a:solidFill>
                  <a:schemeClr val="bg1"/>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513326" rtl="0" eaLnBrk="1" fontAlgn="auto" latinLnBrk="0" hangingPunct="1">
              <a:lnSpc>
                <a:spcPct val="120000"/>
              </a:lnSpc>
              <a:spcBef>
                <a:spcPts val="0"/>
              </a:spcBef>
              <a:spcAft>
                <a:spcPts val="0"/>
              </a:spcAft>
              <a:buClrTx/>
              <a:buSzTx/>
              <a:buFont typeface="Arial" panose="020B0604020202020204" pitchFamily="34" charset="0"/>
              <a:buNone/>
              <a:tabLst/>
              <a:defRPr sz="1350">
                <a:solidFill>
                  <a:schemeClr val="bg1"/>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[titel]</a:t>
            </a:r>
          </a:p>
        </p:txBody>
      </p:sp>
      <p:sp>
        <p:nvSpPr>
          <p:cNvPr id="9" name="Rechthoekige driehoek 8">
            <a:extLst>
              <a:ext uri="{FF2B5EF4-FFF2-40B4-BE49-F238E27FC236}">
                <a16:creationId xmlns:a16="http://schemas.microsoft.com/office/drawing/2014/main" id="{9C51F134-137F-4BF3-9A97-480E30E344AA}"/>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pic>
        <p:nvPicPr>
          <p:cNvPr id="16" name="Afbeelding 15">
            <a:extLst>
              <a:ext uri="{FF2B5EF4-FFF2-40B4-BE49-F238E27FC236}">
                <a16:creationId xmlns:a16="http://schemas.microsoft.com/office/drawing/2014/main" id="{1BDAA57A-66F3-4443-82D1-C061603D7563}"/>
              </a:ext>
            </a:extLst>
          </p:cNvPr>
          <p:cNvPicPr>
            <a:picLocks noChangeAspect="1"/>
          </p:cNvPicPr>
          <p:nvPr userDrawn="1"/>
        </p:nvPicPr>
        <p:blipFill rotWithShape="1">
          <a:blip r:embed="rId2"/>
          <a:srcRect r="39715" b="40737"/>
          <a:stretch/>
        </p:blipFill>
        <p:spPr>
          <a:xfrm>
            <a:off x="3" y="4"/>
            <a:ext cx="856343" cy="841829"/>
          </a:xfrm>
          <a:prstGeom prst="rect">
            <a:avLst/>
          </a:prstGeom>
        </p:spPr>
      </p:pic>
    </p:spTree>
    <p:extLst>
      <p:ext uri="{BB962C8B-B14F-4D97-AF65-F5344CB8AC3E}">
        <p14:creationId xmlns:p14="http://schemas.microsoft.com/office/powerpoint/2010/main" val="261998485"/>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p:nvPr>
        </p:nvSpPr>
        <p:spPr>
          <a:xfrm>
            <a:off x="2799764" y="0"/>
            <a:ext cx="9392245" cy="6858000"/>
          </a:xfrm>
          <a:prstGeom prst="rect">
            <a:avLst/>
          </a:prstGeom>
          <a:solidFill>
            <a:schemeClr val="bg1">
              <a:lumMod val="85000"/>
            </a:schemeClr>
          </a:solidFill>
        </p:spPr>
        <p:txBody>
          <a:bodyPr vert="horz"/>
          <a:lstStyle>
            <a:lvl1pPr marL="0" indent="0" algn="ctr">
              <a:buNone/>
              <a:defRPr sz="1056">
                <a:solidFill>
                  <a:srgbClr val="5F5F5F"/>
                </a:solidFill>
                <a:latin typeface="Arial"/>
                <a:cs typeface="Arial"/>
              </a:defRPr>
            </a:lvl1pPr>
          </a:lstStyle>
          <a:p>
            <a:r>
              <a:rPr lang="en-US"/>
              <a:t>Click icon to add picture</a:t>
            </a:r>
            <a:endParaRPr lang="nl-NL" dirty="0"/>
          </a:p>
        </p:txBody>
      </p:sp>
      <p:sp>
        <p:nvSpPr>
          <p:cNvPr id="9" name="Tijdelijke aanduiding voor tekst 3"/>
          <p:cNvSpPr>
            <a:spLocks noGrp="1"/>
          </p:cNvSpPr>
          <p:nvPr>
            <p:ph type="body" sz="quarter" idx="19" hasCustomPrompt="1"/>
          </p:nvPr>
        </p:nvSpPr>
        <p:spPr>
          <a:xfrm>
            <a:off x="777600" y="1600668"/>
            <a:ext cx="4320000" cy="521521"/>
          </a:xfrm>
          <a:prstGeom prst="rect">
            <a:avLst/>
          </a:prstGeom>
        </p:spPr>
        <p:txBody>
          <a:bodyPr vert="horz" lIns="0" tIns="0" rIns="0" bIns="0"/>
          <a:lstStyle>
            <a:lvl1pPr marL="0" marR="0" indent="0" algn="l" defTabSz="513326" rtl="0" eaLnBrk="1" fontAlgn="auto" latinLnBrk="0" hangingPunct="1">
              <a:lnSpc>
                <a:spcPct val="120000"/>
              </a:lnSpc>
              <a:spcBef>
                <a:spcPts val="0"/>
              </a:spcBef>
              <a:spcAft>
                <a:spcPts val="0"/>
              </a:spcAft>
              <a:buClrTx/>
              <a:buSzTx/>
              <a:buFont typeface="Arial" panose="020B0604020202020204" pitchFamily="34" charset="0"/>
              <a:buNone/>
              <a:tabLst/>
              <a:defRPr sz="1320" b="1">
                <a:solidFill>
                  <a:schemeClr val="bg1"/>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77600" y="2122189"/>
            <a:ext cx="4320000" cy="464603"/>
          </a:xfrm>
          <a:prstGeom prst="rect">
            <a:avLst/>
          </a:prstGeom>
        </p:spPr>
        <p:txBody>
          <a:bodyPr vert="horz" lIns="0" tIns="0" rIns="0" bIns="0"/>
          <a:lstStyle>
            <a:lvl1pPr marL="0" marR="0" indent="0" algn="l" defTabSz="513326" rtl="0" eaLnBrk="1" fontAlgn="auto" latinLnBrk="0" hangingPunct="1">
              <a:lnSpc>
                <a:spcPct val="120000"/>
              </a:lnSpc>
              <a:spcBef>
                <a:spcPts val="0"/>
              </a:spcBef>
              <a:spcAft>
                <a:spcPts val="0"/>
              </a:spcAft>
              <a:buClrTx/>
              <a:buSzTx/>
              <a:buFont typeface="Arial" panose="020B0604020202020204" pitchFamily="34" charset="0"/>
              <a:buNone/>
              <a:tabLst/>
              <a:defRPr sz="1056" b="0">
                <a:solidFill>
                  <a:schemeClr val="bg1"/>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1343" y="5864404"/>
            <a:ext cx="1520519"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77600" y="2586788"/>
            <a:ext cx="4320000" cy="1771509"/>
          </a:xfrm>
          <a:prstGeom prst="rect">
            <a:avLst/>
          </a:prstGeom>
        </p:spPr>
        <p:txBody>
          <a:bodyPr vert="horz" lIns="0" tIns="0" rIns="0" bIns="0"/>
          <a:lstStyle>
            <a:lvl1pPr marL="0" marR="0" indent="0" algn="l" defTabSz="513326" rtl="0" eaLnBrk="1" fontAlgn="auto" latinLnBrk="0" hangingPunct="1">
              <a:lnSpc>
                <a:spcPct val="120000"/>
              </a:lnSpc>
              <a:spcBef>
                <a:spcPts val="0"/>
              </a:spcBef>
              <a:spcAft>
                <a:spcPts val="0"/>
              </a:spcAft>
              <a:buClrTx/>
              <a:buSzTx/>
              <a:buFont typeface="Arial" panose="020B0604020202020204" pitchFamily="34" charset="0"/>
              <a:buNone/>
              <a:tabLst/>
              <a:defRPr sz="1056" b="0">
                <a:solidFill>
                  <a:schemeClr val="bg1"/>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3435693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grpSp>
        <p:nvGrpSpPr>
          <p:cNvPr id="15" name="Groep 14">
            <a:extLst>
              <a:ext uri="{FF2B5EF4-FFF2-40B4-BE49-F238E27FC236}">
                <a16:creationId xmlns:a16="http://schemas.microsoft.com/office/drawing/2014/main" id="{50B04124-1E68-4203-A398-300DE8A9B0B3}"/>
              </a:ext>
            </a:extLst>
          </p:cNvPr>
          <p:cNvGrpSpPr/>
          <p:nvPr/>
        </p:nvGrpSpPr>
        <p:grpSpPr>
          <a:xfrm>
            <a:off x="-2172832" y="152630"/>
            <a:ext cx="2046443" cy="2135136"/>
            <a:chOff x="-2172832" y="1897500"/>
            <a:chExt cx="2046443" cy="2135136"/>
          </a:xfrm>
        </p:grpSpPr>
        <p:sp>
          <p:nvSpPr>
            <p:cNvPr id="16" name="Toelichting 2">
              <a:extLst>
                <a:ext uri="{FF2B5EF4-FFF2-40B4-BE49-F238E27FC236}">
                  <a16:creationId xmlns:a16="http://schemas.microsoft.com/office/drawing/2014/main" id="{EF5FCD81-6E8D-44ED-B3BB-3D7A2722A3CE}"/>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17" name="Afbeelding 16">
              <a:extLst>
                <a:ext uri="{FF2B5EF4-FFF2-40B4-BE49-F238E27FC236}">
                  <a16:creationId xmlns:a16="http://schemas.microsoft.com/office/drawing/2014/main" id="{EC14DE48-4F0E-43EC-B736-6BEEB06E6521}"/>
                </a:ext>
              </a:extLst>
            </p:cNvPr>
            <p:cNvPicPr>
              <a:picLocks noChangeAspect="1"/>
            </p:cNvPicPr>
            <p:nvPr userDrawn="1"/>
          </p:nvPicPr>
          <p:blipFill>
            <a:blip r:embed="rId2"/>
            <a:stretch>
              <a:fillRect/>
            </a:stretch>
          </p:blipFill>
          <p:spPr>
            <a:xfrm>
              <a:off x="-1720819" y="2405204"/>
              <a:ext cx="514350" cy="762000"/>
            </a:xfrm>
            <a:prstGeom prst="rect">
              <a:avLst/>
            </a:prstGeom>
          </p:spPr>
        </p:pic>
        <p:sp>
          <p:nvSpPr>
            <p:cNvPr id="18" name="Pijl: links 17">
              <a:extLst>
                <a:ext uri="{FF2B5EF4-FFF2-40B4-BE49-F238E27FC236}">
                  <a16:creationId xmlns:a16="http://schemas.microsoft.com/office/drawing/2014/main" id="{BEFD3151-502C-4722-9080-A1720BC9EAF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19" name="Afbeelding 18">
              <a:extLst>
                <a:ext uri="{FF2B5EF4-FFF2-40B4-BE49-F238E27FC236}">
                  <a16:creationId xmlns:a16="http://schemas.microsoft.com/office/drawing/2014/main" id="{24130D00-8AA9-4DA1-8F00-36B2187743C9}"/>
                </a:ext>
              </a:extLst>
            </p:cNvPr>
            <p:cNvPicPr>
              <a:picLocks noChangeAspect="1"/>
            </p:cNvPicPr>
            <p:nvPr userDrawn="1"/>
          </p:nvPicPr>
          <p:blipFill>
            <a:blip r:embed="rId3"/>
            <a:stretch>
              <a:fillRect/>
            </a:stretch>
          </p:blipFill>
          <p:spPr>
            <a:xfrm>
              <a:off x="-1730279" y="3784986"/>
              <a:ext cx="962025" cy="247650"/>
            </a:xfrm>
            <a:prstGeom prst="rect">
              <a:avLst/>
            </a:prstGeom>
          </p:spPr>
        </p:pic>
      </p:gr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003"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p:nvPicPr>
        <p:blipFill>
          <a:blip r:embed="rId6"/>
          <a:stretch>
            <a:fillRect/>
          </a:stretch>
        </p:blipFill>
        <p:spPr>
          <a:xfrm>
            <a:off x="9625365" y="4334043"/>
            <a:ext cx="2566639" cy="2523963"/>
          </a:xfrm>
          <a:prstGeom prst="rect">
            <a:avLst/>
          </a:prstGeom>
        </p:spPr>
      </p:pic>
      <p:pic>
        <p:nvPicPr>
          <p:cNvPr id="6" name="Afbeelding 5">
            <a:extLst>
              <a:ext uri="{FF2B5EF4-FFF2-40B4-BE49-F238E27FC236}">
                <a16:creationId xmlns:a16="http://schemas.microsoft.com/office/drawing/2014/main" id="{C837B75C-F199-4271-B6BD-AF8B451AE845}"/>
              </a:ext>
            </a:extLst>
          </p:cNvPr>
          <p:cNvPicPr>
            <a:picLocks noChangeAspect="1"/>
          </p:cNvPicPr>
          <p:nvPr/>
        </p:nvPicPr>
        <p:blipFill>
          <a:blip r:embed="rId7"/>
          <a:stretch>
            <a:fillRect/>
          </a:stretch>
        </p:blipFill>
        <p:spPr>
          <a:xfrm>
            <a:off x="-2020432" y="4534453"/>
            <a:ext cx="1827355" cy="1067068"/>
          </a:xfrm>
          <a:prstGeom prst="rect">
            <a:avLst/>
          </a:prstGeom>
        </p:spPr>
      </p:pic>
      <p:sp>
        <p:nvSpPr>
          <p:cNvPr id="14" name="Toelichting 2">
            <a:extLst>
              <a:ext uri="{FF2B5EF4-FFF2-40B4-BE49-F238E27FC236}">
                <a16:creationId xmlns:a16="http://schemas.microsoft.com/office/drawing/2014/main" id="{D5AA82F1-8152-40F5-9057-E87AE0364625}"/>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spTree>
    <p:extLst>
      <p:ext uri="{BB962C8B-B14F-4D97-AF65-F5344CB8AC3E}">
        <p14:creationId xmlns:p14="http://schemas.microsoft.com/office/powerpoint/2010/main" val="87304249"/>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solidFill>
                  <a:srgbClr val="5F5F5F"/>
                </a:solidFill>
              </a:defRPr>
            </a:lvl1pPr>
          </a:lstStyle>
          <a:p>
            <a:r>
              <a:rPr lang="en-US"/>
              <a:t>Click icon to add media</a:t>
            </a:r>
            <a:endParaRPr lang="nl-NL" dirty="0"/>
          </a:p>
        </p:txBody>
      </p:sp>
    </p:spTree>
    <p:extLst>
      <p:ext uri="{BB962C8B-B14F-4D97-AF65-F5344CB8AC3E}">
        <p14:creationId xmlns:p14="http://schemas.microsoft.com/office/powerpoint/2010/main" val="430187385"/>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2644">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0"/>
            <a:ext cx="6861600" cy="1500187"/>
          </a:xfrm>
        </p:spPr>
        <p:txBody>
          <a:bodyPr/>
          <a:lstStyle>
            <a:lvl1pPr marL="0" indent="0">
              <a:buNone/>
              <a:defRPr sz="1350">
                <a:solidFill>
                  <a:schemeClr val="bg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3" y="4334041"/>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2923777523"/>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3021084836"/>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022784855"/>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3" y="4334041"/>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2025">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1013">
                <a:solidFill>
                  <a:schemeClr val="bg1"/>
                </a:solidFill>
              </a:defRPr>
            </a:lvl1pPr>
            <a:lvl2pPr marL="141750" indent="0">
              <a:buNone/>
              <a:defRPr>
                <a:solidFill>
                  <a:schemeClr val="bg1"/>
                </a:solidFill>
              </a:defRPr>
            </a:lvl2pPr>
            <a:lvl3pPr marL="283500"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2180021442"/>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844841115"/>
      </p:ext>
    </p:extLst>
  </p:cSld>
  <p:clrMapOvr>
    <a:overrideClrMapping bg1="dk1" tx1="lt1" bg2="dk2" tx2="lt2" accent1="accent1" accent2="accent2" accent3="accent3" accent4="accent4" accent5="accent5" accent6="accent6" hlink="hlink" folHlink="folHlink"/>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24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500">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2627394945"/>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preserve="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4700">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dirty="0"/>
          </a:p>
        </p:txBody>
      </p:sp>
      <p:grpSp>
        <p:nvGrpSpPr>
          <p:cNvPr id="15" name="Groep 14">
            <a:extLst>
              <a:ext uri="{FF2B5EF4-FFF2-40B4-BE49-F238E27FC236}">
                <a16:creationId xmlns:a16="http://schemas.microsoft.com/office/drawing/2014/main" id="{50B04124-1E68-4203-A398-300DE8A9B0B3}"/>
              </a:ext>
            </a:extLst>
          </p:cNvPr>
          <p:cNvGrpSpPr/>
          <p:nvPr/>
        </p:nvGrpSpPr>
        <p:grpSpPr>
          <a:xfrm>
            <a:off x="-2172832" y="152630"/>
            <a:ext cx="2046443" cy="2135136"/>
            <a:chOff x="-2172832" y="1897500"/>
            <a:chExt cx="2046443" cy="2135136"/>
          </a:xfrm>
        </p:grpSpPr>
        <p:sp>
          <p:nvSpPr>
            <p:cNvPr id="16" name="Toelichting 2">
              <a:extLst>
                <a:ext uri="{FF2B5EF4-FFF2-40B4-BE49-F238E27FC236}">
                  <a16:creationId xmlns:a16="http://schemas.microsoft.com/office/drawing/2014/main" id="{EF5FCD81-6E8D-44ED-B3BB-3D7A2722A3CE}"/>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17" name="Afbeelding 16">
              <a:extLst>
                <a:ext uri="{FF2B5EF4-FFF2-40B4-BE49-F238E27FC236}">
                  <a16:creationId xmlns:a16="http://schemas.microsoft.com/office/drawing/2014/main" id="{EC14DE48-4F0E-43EC-B736-6BEEB06E6521}"/>
                </a:ext>
              </a:extLst>
            </p:cNvPr>
            <p:cNvPicPr>
              <a:picLocks noChangeAspect="1"/>
            </p:cNvPicPr>
            <p:nvPr userDrawn="1"/>
          </p:nvPicPr>
          <p:blipFill>
            <a:blip r:embed="rId2"/>
            <a:stretch>
              <a:fillRect/>
            </a:stretch>
          </p:blipFill>
          <p:spPr>
            <a:xfrm>
              <a:off x="-1720819" y="2405204"/>
              <a:ext cx="514350" cy="762000"/>
            </a:xfrm>
            <a:prstGeom prst="rect">
              <a:avLst/>
            </a:prstGeom>
          </p:spPr>
        </p:pic>
        <p:sp>
          <p:nvSpPr>
            <p:cNvPr id="18" name="Pijl: links 17">
              <a:extLst>
                <a:ext uri="{FF2B5EF4-FFF2-40B4-BE49-F238E27FC236}">
                  <a16:creationId xmlns:a16="http://schemas.microsoft.com/office/drawing/2014/main" id="{BEFD3151-502C-4722-9080-A1720BC9EAF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19" name="Afbeelding 18">
              <a:extLst>
                <a:ext uri="{FF2B5EF4-FFF2-40B4-BE49-F238E27FC236}">
                  <a16:creationId xmlns:a16="http://schemas.microsoft.com/office/drawing/2014/main" id="{24130D00-8AA9-4DA1-8F00-36B2187743C9}"/>
                </a:ext>
              </a:extLst>
            </p:cNvPr>
            <p:cNvPicPr>
              <a:picLocks noChangeAspect="1"/>
            </p:cNvPicPr>
            <p:nvPr userDrawn="1"/>
          </p:nvPicPr>
          <p:blipFill>
            <a:blip r:embed="rId3"/>
            <a:stretch>
              <a:fillRect/>
            </a:stretch>
          </p:blipFill>
          <p:spPr>
            <a:xfrm>
              <a:off x="-1730279" y="3784986"/>
              <a:ext cx="962025" cy="247650"/>
            </a:xfrm>
            <a:prstGeom prst="rect">
              <a:avLst/>
            </a:prstGeom>
          </p:spPr>
        </p:pic>
      </p:gr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000"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000" y="5862216"/>
            <a:ext cx="1558406"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p:nvPicPr>
        <p:blipFill>
          <a:blip r:embed="rId6"/>
          <a:stretch>
            <a:fillRect/>
          </a:stretch>
        </p:blipFill>
        <p:spPr>
          <a:xfrm>
            <a:off x="9625362" y="4334037"/>
            <a:ext cx="2566638" cy="2523963"/>
          </a:xfrm>
          <a:prstGeom prst="rect">
            <a:avLst/>
          </a:prstGeom>
        </p:spPr>
      </p:pic>
      <p:pic>
        <p:nvPicPr>
          <p:cNvPr id="6" name="Afbeelding 5">
            <a:extLst>
              <a:ext uri="{FF2B5EF4-FFF2-40B4-BE49-F238E27FC236}">
                <a16:creationId xmlns:a16="http://schemas.microsoft.com/office/drawing/2014/main" id="{C837B75C-F199-4271-B6BD-AF8B451AE845}"/>
              </a:ext>
            </a:extLst>
          </p:cNvPr>
          <p:cNvPicPr>
            <a:picLocks noChangeAspect="1"/>
          </p:cNvPicPr>
          <p:nvPr/>
        </p:nvPicPr>
        <p:blipFill>
          <a:blip r:embed="rId7"/>
          <a:stretch>
            <a:fillRect/>
          </a:stretch>
        </p:blipFill>
        <p:spPr>
          <a:xfrm>
            <a:off x="-2020432" y="4534453"/>
            <a:ext cx="1827354" cy="1067068"/>
          </a:xfrm>
          <a:prstGeom prst="rect">
            <a:avLst/>
          </a:prstGeom>
        </p:spPr>
      </p:pic>
      <p:sp>
        <p:nvSpPr>
          <p:cNvPr id="14" name="Toelichting 2">
            <a:extLst>
              <a:ext uri="{FF2B5EF4-FFF2-40B4-BE49-F238E27FC236}">
                <a16:creationId xmlns:a16="http://schemas.microsoft.com/office/drawing/2014/main" id="{D5AA82F1-8152-40F5-9057-E87AE0364625}"/>
              </a:ext>
            </a:extLst>
          </p:cNvPr>
          <p:cNvSpPr txBox="1"/>
          <p:nvPr/>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spTree>
    <p:extLst>
      <p:ext uri="{BB962C8B-B14F-4D97-AF65-F5344CB8AC3E}">
        <p14:creationId xmlns:p14="http://schemas.microsoft.com/office/powerpoint/2010/main" val="616292441"/>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preserve="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4700">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p:nvSpPr>
        <p:spPr>
          <a:xfrm>
            <a:off x="12358572" y="3201792"/>
            <a:ext cx="2031009" cy="3554819"/>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Foto instellen</a:t>
            </a:r>
          </a:p>
          <a:p>
            <a:pPr>
              <a:lnSpc>
                <a:spcPct val="100000"/>
              </a:lnSpc>
            </a:pPr>
            <a:r>
              <a:rPr lang="nl-NL" sz="1050"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1050" baseline="0" noProof="1">
              <a:solidFill>
                <a:schemeClr val="tx1"/>
              </a:solidFill>
              <a:latin typeface="+mn-lt"/>
              <a:cs typeface="Arial" panose="020B0604020202020204" pitchFamily="34" charset="0"/>
            </a:endParaRPr>
          </a:p>
          <a:p>
            <a:pPr>
              <a:lnSpc>
                <a:spcPct val="100000"/>
              </a:lnSpc>
            </a:pPr>
            <a:r>
              <a:rPr lang="nl-NL" sz="1050" b="0" i="0" u="none" baseline="0" noProof="1">
                <a:solidFill>
                  <a:schemeClr val="tx1"/>
                </a:solidFill>
                <a:latin typeface="+mn-lt"/>
                <a:cs typeface="Arial" panose="020B0604020202020204" pitchFamily="34" charset="0"/>
              </a:rPr>
              <a:t>Als je een ander gedeelte van de foto wilt zien, gebruik je de functie ‘bijsnijden’: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Selecteer de foto op de dia; het kader wordt vierkant weergegeven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Bijsnijden</a:t>
            </a:r>
            <a:r>
              <a:rPr lang="nl-NL" sz="1050" b="0" i="0" u="none" baseline="0" noProof="1">
                <a:solidFill>
                  <a:schemeClr val="tx1"/>
                </a:solidFill>
                <a:latin typeface="+mn-lt"/>
                <a:cs typeface="Arial" panose="020B0604020202020204" pitchFamily="34" charset="0"/>
              </a:rPr>
              <a:t>.</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p:nvSpPr>
        <p:spPr>
          <a:xfrm>
            <a:off x="12358572" y="0"/>
            <a:ext cx="2031009" cy="3070071"/>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Start</a:t>
            </a:r>
            <a:r>
              <a:rPr lang="nl-NL" sz="1050" b="0" i="0" u="none" baseline="0" noProof="1">
                <a:solidFill>
                  <a:schemeClr val="tx1"/>
                </a:solidFill>
                <a:latin typeface="+mn-lt"/>
                <a:cs typeface="Arial" panose="020B0604020202020204" pitchFamily="34" charset="0"/>
              </a:rPr>
              <a:t>:</a:t>
            </a:r>
            <a:r>
              <a:rPr lang="nl-NL" sz="1050" b="1" i="0" u="none" baseline="0" noProof="1">
                <a:solidFill>
                  <a:schemeClr val="tx1"/>
                </a:solidFill>
                <a:latin typeface="+mn-lt"/>
                <a:cs typeface="Arial" panose="020B0604020202020204" pitchFamily="34" charset="0"/>
              </a:rPr>
              <a:t> </a:t>
            </a:r>
            <a:r>
              <a:rPr lang="nl-NL" sz="1050" b="0" i="0" u="none" baseline="0" noProof="1">
                <a:solidFill>
                  <a:schemeClr val="tx1"/>
                </a:solidFill>
                <a:latin typeface="+mn-lt"/>
                <a:cs typeface="Arial" panose="020B0604020202020204" pitchFamily="34" charset="0"/>
              </a:rPr>
              <a:t>klik op </a:t>
            </a:r>
            <a:r>
              <a:rPr lang="nl-NL" sz="1050" b="1" i="0" u="none" baseline="0" noProof="1">
                <a:solidFill>
                  <a:schemeClr val="tx1"/>
                </a:solidFill>
                <a:latin typeface="+mn-lt"/>
                <a:cs typeface="Arial" panose="020B0604020202020204" pitchFamily="34" charset="0"/>
              </a:rPr>
              <a:t>Opnieuw instellen</a:t>
            </a:r>
            <a:r>
              <a:rPr lang="nl-NL" sz="1050"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1050"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1070397"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1050" b="0" i="0" u="none" baseline="0" noProof="1">
                <a:solidFill>
                  <a:schemeClr val="tx1"/>
                </a:solidFill>
                <a:latin typeface="+mn-lt"/>
                <a:cs typeface="Arial" panose="020B0604020202020204" pitchFamily="34" charset="0"/>
              </a:rPr>
              <a:t>Je kunt dit voorkomen door de bijsnijdingen eerst te verwijderen: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Selecteer de foto.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Afbeeldingen comprimeren</a:t>
            </a:r>
            <a:r>
              <a:rPr lang="nl-NL" sz="1050" b="0" i="0" u="none" baseline="0" noProof="1">
                <a:solidFill>
                  <a:schemeClr val="tx1"/>
                </a:solidFill>
                <a:latin typeface="+mn-lt"/>
                <a:cs typeface="Arial" panose="020B0604020202020204" pitchFamily="34" charset="0"/>
              </a:rPr>
              <a:t> en selecteer </a:t>
            </a:r>
            <a:r>
              <a:rPr lang="nl-NL" sz="1050" b="1" i="0" u="none" baseline="0" noProof="1">
                <a:solidFill>
                  <a:schemeClr val="tx1"/>
                </a:solidFill>
                <a:latin typeface="+mn-lt"/>
                <a:cs typeface="Arial" panose="020B0604020202020204" pitchFamily="34" charset="0"/>
              </a:rPr>
              <a:t>Bijgesneden gebieden van afbeeldingen verwijderen</a:t>
            </a:r>
            <a:r>
              <a:rPr lang="nl-NL" sz="1050"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32BD0861-2791-419F-BCA1-D4601FCA4B85}"/>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BE99F4A9-BFCA-4F5F-952E-85C3599F3E71}"/>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35CD95FF-2E0D-4FC8-85CB-BFD94B756AAE}"/>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0D306B90-0F35-4FFC-BE52-3FA8EBEDD2C4}"/>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9849B456-C437-4DDB-9989-358F6DADBB24}"/>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82C270EB-D26F-4560-ABAD-921524997EAB}"/>
              </a:ext>
            </a:extLst>
          </p:cNvPr>
          <p:cNvSpPr txBox="1"/>
          <p:nvPr/>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7D803087-9477-4001-A5DD-CB2A244025AB}"/>
              </a:ext>
            </a:extLst>
          </p:cNvPr>
          <p:cNvPicPr>
            <a:picLocks noChangeAspect="1"/>
          </p:cNvPicPr>
          <p:nvPr/>
        </p:nvPicPr>
        <p:blipFill>
          <a:blip r:embed="rId6"/>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2619350213"/>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preserve="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4700">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p:nvSpPr>
        <p:spPr>
          <a:xfrm>
            <a:off x="12358572" y="3201792"/>
            <a:ext cx="2031009" cy="3554819"/>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Foto instellen</a:t>
            </a:r>
          </a:p>
          <a:p>
            <a:pPr>
              <a:lnSpc>
                <a:spcPct val="100000"/>
              </a:lnSpc>
            </a:pPr>
            <a:r>
              <a:rPr lang="nl-NL" sz="1050"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1050" baseline="0" noProof="1">
              <a:solidFill>
                <a:schemeClr val="tx1"/>
              </a:solidFill>
              <a:latin typeface="+mn-lt"/>
              <a:cs typeface="Arial" panose="020B0604020202020204" pitchFamily="34" charset="0"/>
            </a:endParaRPr>
          </a:p>
          <a:p>
            <a:pPr>
              <a:lnSpc>
                <a:spcPct val="100000"/>
              </a:lnSpc>
            </a:pPr>
            <a:r>
              <a:rPr lang="nl-NL" sz="1050" b="0" i="0" u="none" baseline="0" noProof="1">
                <a:solidFill>
                  <a:schemeClr val="tx1"/>
                </a:solidFill>
                <a:latin typeface="+mn-lt"/>
                <a:cs typeface="Arial" panose="020B0604020202020204" pitchFamily="34" charset="0"/>
              </a:rPr>
              <a:t>Als je een ander gedeelte van de foto wilt zien, gebruik je de functie ‘bijsnijden’: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Selecteer de foto op de dia; het kader wordt vierkant weergegeven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Bijsnijden</a:t>
            </a:r>
            <a:r>
              <a:rPr lang="nl-NL" sz="1050" b="0" i="0" u="none" baseline="0" noProof="1">
                <a:solidFill>
                  <a:schemeClr val="tx1"/>
                </a:solidFill>
                <a:latin typeface="+mn-lt"/>
                <a:cs typeface="Arial" panose="020B0604020202020204" pitchFamily="34" charset="0"/>
              </a:rPr>
              <a:t>.</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p:nvSpPr>
        <p:spPr>
          <a:xfrm>
            <a:off x="12358572" y="0"/>
            <a:ext cx="2031009" cy="3070071"/>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Start</a:t>
            </a:r>
            <a:r>
              <a:rPr lang="nl-NL" sz="1050" b="0" i="0" u="none" baseline="0" noProof="1">
                <a:solidFill>
                  <a:schemeClr val="tx1"/>
                </a:solidFill>
                <a:latin typeface="+mn-lt"/>
                <a:cs typeface="Arial" panose="020B0604020202020204" pitchFamily="34" charset="0"/>
              </a:rPr>
              <a:t>:</a:t>
            </a:r>
            <a:r>
              <a:rPr lang="nl-NL" sz="1050" b="1" i="0" u="none" baseline="0" noProof="1">
                <a:solidFill>
                  <a:schemeClr val="tx1"/>
                </a:solidFill>
                <a:latin typeface="+mn-lt"/>
                <a:cs typeface="Arial" panose="020B0604020202020204" pitchFamily="34" charset="0"/>
              </a:rPr>
              <a:t> </a:t>
            </a:r>
            <a:r>
              <a:rPr lang="nl-NL" sz="1050" b="0" i="0" u="none" baseline="0" noProof="1">
                <a:solidFill>
                  <a:schemeClr val="tx1"/>
                </a:solidFill>
                <a:latin typeface="+mn-lt"/>
                <a:cs typeface="Arial" panose="020B0604020202020204" pitchFamily="34" charset="0"/>
              </a:rPr>
              <a:t>klik op </a:t>
            </a:r>
            <a:r>
              <a:rPr lang="nl-NL" sz="1050" b="1" i="0" u="none" baseline="0" noProof="1">
                <a:solidFill>
                  <a:schemeClr val="tx1"/>
                </a:solidFill>
                <a:latin typeface="+mn-lt"/>
                <a:cs typeface="Arial" panose="020B0604020202020204" pitchFamily="34" charset="0"/>
              </a:rPr>
              <a:t>Opnieuw instellen</a:t>
            </a:r>
            <a:r>
              <a:rPr lang="nl-NL" sz="1050"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1050"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1070397"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1050" b="0" i="0" u="none" baseline="0" noProof="1">
                <a:solidFill>
                  <a:schemeClr val="tx1"/>
                </a:solidFill>
                <a:latin typeface="+mn-lt"/>
                <a:cs typeface="Arial" panose="020B0604020202020204" pitchFamily="34" charset="0"/>
              </a:rPr>
              <a:t>Je kunt dit voorkomen door de bijsnijdingen eerst te verwijderen: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Selecteer de foto.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Afbeeldingen comprimeren</a:t>
            </a:r>
            <a:r>
              <a:rPr lang="nl-NL" sz="1050" b="0" i="0" u="none" baseline="0" noProof="1">
                <a:solidFill>
                  <a:schemeClr val="tx1"/>
                </a:solidFill>
                <a:latin typeface="+mn-lt"/>
                <a:cs typeface="Arial" panose="020B0604020202020204" pitchFamily="34" charset="0"/>
              </a:rPr>
              <a:t> en selecteer </a:t>
            </a:r>
            <a:r>
              <a:rPr lang="nl-NL" sz="1050" b="1" i="0" u="none" baseline="0" noProof="1">
                <a:solidFill>
                  <a:schemeClr val="tx1"/>
                </a:solidFill>
                <a:latin typeface="+mn-lt"/>
                <a:cs typeface="Arial" panose="020B0604020202020204" pitchFamily="34" charset="0"/>
              </a:rPr>
              <a:t>Bijgesneden gebieden van afbeeldingen verwijderen</a:t>
            </a:r>
            <a:r>
              <a:rPr lang="nl-NL" sz="1050"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BE146738-8187-4BD2-A109-7553796348B6}"/>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2DBC996F-99C8-4D5B-AEDD-8F14050228D9}"/>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1939F5F1-5D4F-4461-9A94-52EF82EE60D8}"/>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7ECED57-F7F9-4D97-A1AA-0E4CB7F905C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FB007FD4-75A6-4597-BC31-9C0ABA112C0B}"/>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4AC97971-A551-4EFE-A7DF-0E5E3603CC1D}"/>
              </a:ext>
            </a:extLst>
          </p:cNvPr>
          <p:cNvSpPr txBox="1"/>
          <p:nvPr/>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59CBA8FD-0EFF-4BD9-A350-B4A42F509849}"/>
              </a:ext>
            </a:extLst>
          </p:cNvPr>
          <p:cNvPicPr>
            <a:picLocks noChangeAspect="1"/>
          </p:cNvPicPr>
          <p:nvPr/>
        </p:nvPicPr>
        <p:blipFill>
          <a:blip r:embed="rId6"/>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4312810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32BD0861-2791-419F-BCA1-D4601FCA4B85}"/>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BE99F4A9-BFCA-4F5F-952E-85C3599F3E71}"/>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35CD95FF-2E0D-4FC8-85CB-BFD94B756AAE}"/>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0D306B90-0F35-4FFC-BE52-3FA8EBEDD2C4}"/>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32" name="Afbeelding 31">
              <a:extLst>
                <a:ext uri="{FF2B5EF4-FFF2-40B4-BE49-F238E27FC236}">
                  <a16:creationId xmlns:a16="http://schemas.microsoft.com/office/drawing/2014/main" id="{9849B456-C437-4DDB-9989-358F6DADBB24}"/>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82C270EB-D26F-4560-ABAD-921524997EAB}"/>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7D803087-9477-4001-A5DD-CB2A244025AB}"/>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24159672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3750511222"/>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p:nvSpPr>
        <p:spPr>
          <a:xfrm rot="5400000">
            <a:off x="11400000" y="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350201488"/>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ige driehoek 8">
            <a:extLst>
              <a:ext uri="{FF2B5EF4-FFF2-40B4-BE49-F238E27FC236}">
                <a16:creationId xmlns:a16="http://schemas.microsoft.com/office/drawing/2014/main" id="{78D48DBC-5B26-413F-A3E8-6F3FE44EA963}"/>
              </a:ext>
            </a:extLst>
          </p:cNvPr>
          <p:cNvSpPr/>
          <p:nvPr/>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p:nvPicPr>
        <p:blipFill rotWithShape="1">
          <a:blip r:embed="rId2"/>
          <a:srcRect l="25766" t="7174" b="9213"/>
          <a:stretch/>
        </p:blipFill>
        <p:spPr>
          <a:xfrm>
            <a:off x="11400000" y="719999"/>
            <a:ext cx="792000" cy="2298971"/>
          </a:xfrm>
          <a:prstGeom prst="rect">
            <a:avLst/>
          </a:prstGeom>
        </p:spPr>
      </p:pic>
    </p:spTree>
    <p:extLst>
      <p:ext uri="{BB962C8B-B14F-4D97-AF65-F5344CB8AC3E}">
        <p14:creationId xmlns:p14="http://schemas.microsoft.com/office/powerpoint/2010/main" val="1302951115"/>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3123619504"/>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Inhoud van twee met ondertitel">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p:nvPicPr>
        <p:blipFill rotWithShape="1">
          <a:blip r:embed="rId2"/>
          <a:srcRect r="39715" b="40737"/>
          <a:stretch/>
        </p:blipFill>
        <p:spPr>
          <a:xfrm>
            <a:off x="0" y="0"/>
            <a:ext cx="856343" cy="841829"/>
          </a:xfrm>
          <a:prstGeom prst="rect">
            <a:avLst/>
          </a:prstGeom>
        </p:spPr>
      </p:pic>
    </p:spTree>
    <p:extLst>
      <p:ext uri="{BB962C8B-B14F-4D97-AF65-F5344CB8AC3E}">
        <p14:creationId xmlns:p14="http://schemas.microsoft.com/office/powerpoint/2010/main" val="3465796198"/>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p:nvPicPr>
        <p:blipFill>
          <a:blip r:embed="rId2"/>
          <a:stretch>
            <a:fillRect/>
          </a:stretch>
        </p:blipFill>
        <p:spPr>
          <a:xfrm>
            <a:off x="10424007" y="5163165"/>
            <a:ext cx="1767993" cy="1694835"/>
          </a:xfrm>
          <a:prstGeom prst="rect">
            <a:avLst/>
          </a:prstGeom>
        </p:spPr>
      </p:pic>
    </p:spTree>
    <p:extLst>
      <p:ext uri="{BB962C8B-B14F-4D97-AF65-F5344CB8AC3E}">
        <p14:creationId xmlns:p14="http://schemas.microsoft.com/office/powerpoint/2010/main" val="3353561830"/>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1595442599"/>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65"/>
            <a:ext cx="3240000" cy="2726807"/>
          </a:xfrm>
          <a:prstGeom prst="rect">
            <a:avLst/>
          </a:prstGeom>
          <a:solidFill>
            <a:schemeClr val="bg1">
              <a:lumMod val="85000"/>
            </a:schemeClr>
          </a:solidFill>
        </p:spPr>
        <p:txBody>
          <a:bodyPr vert="horz"/>
          <a:lstStyle>
            <a:lvl1pPr marL="0" indent="0" algn="ctr">
              <a:buNone/>
              <a:defRPr sz="1877">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65"/>
            <a:ext cx="3240000" cy="2726807"/>
          </a:xfrm>
          <a:prstGeom prst="rect">
            <a:avLst/>
          </a:prstGeom>
          <a:solidFill>
            <a:schemeClr val="bg1">
              <a:lumMod val="85000"/>
            </a:schemeClr>
          </a:solidFill>
        </p:spPr>
        <p:txBody>
          <a:bodyPr vert="horz"/>
          <a:lstStyle>
            <a:lvl1pPr marL="0" indent="0" algn="ctr">
              <a:buNone/>
              <a:defRPr sz="1877">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65"/>
            <a:ext cx="3240000" cy="2726807"/>
          </a:xfrm>
          <a:prstGeom prst="rect">
            <a:avLst/>
          </a:prstGeom>
          <a:solidFill>
            <a:schemeClr val="bg1">
              <a:lumMod val="85000"/>
            </a:schemeClr>
          </a:solidFill>
        </p:spPr>
        <p:txBody>
          <a:bodyPr vert="horz"/>
          <a:lstStyle>
            <a:lvl1pPr marL="0" indent="0" algn="ctr">
              <a:buNone/>
              <a:defRPr sz="1877">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pic>
        <p:nvPicPr>
          <p:cNvPr id="14" name="Afbeelding 13">
            <a:extLst>
              <a:ext uri="{FF2B5EF4-FFF2-40B4-BE49-F238E27FC236}">
                <a16:creationId xmlns:a16="http://schemas.microsoft.com/office/drawing/2014/main" id="{9F653371-7DF9-43F3-A744-BB311A26ADE5}"/>
              </a:ext>
            </a:extLst>
          </p:cNvPr>
          <p:cNvPicPr>
            <a:picLocks noChangeAspect="1"/>
          </p:cNvPicPr>
          <p:nvPr/>
        </p:nvPicPr>
        <p:blipFill rotWithShape="1">
          <a:blip r:embed="rId2"/>
          <a:srcRect r="39715" b="40737"/>
          <a:stretch/>
        </p:blipFill>
        <p:spPr>
          <a:xfrm>
            <a:off x="0" y="0"/>
            <a:ext cx="856343" cy="841829"/>
          </a:xfrm>
          <a:prstGeom prst="rect">
            <a:avLst/>
          </a:prstGeom>
        </p:spPr>
      </p:pic>
    </p:spTree>
    <p:extLst>
      <p:ext uri="{BB962C8B-B14F-4D97-AF65-F5344CB8AC3E}">
        <p14:creationId xmlns:p14="http://schemas.microsoft.com/office/powerpoint/2010/main" val="1296557861"/>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hasCustomPrompt="1"/>
          </p:nvPr>
        </p:nvSpPr>
        <p:spPr>
          <a:xfrm>
            <a:off x="2799762" y="0"/>
            <a:ext cx="9392245" cy="6858000"/>
          </a:xfrm>
          <a:prstGeom prst="rect">
            <a:avLst/>
          </a:prstGeom>
          <a:solidFill>
            <a:schemeClr val="bg1">
              <a:lumMod val="85000"/>
            </a:schemeClr>
          </a:solidFill>
        </p:spPr>
        <p:txBody>
          <a:bodyPr vert="horz"/>
          <a:lstStyle>
            <a:lvl1pPr marL="0" indent="0" algn="ctr">
              <a:buNone/>
              <a:defRPr sz="1877">
                <a:latin typeface="Arial"/>
                <a:cs typeface="Arial"/>
              </a:defRPr>
            </a:lvl1pPr>
          </a:lstStyle>
          <a:p>
            <a:r>
              <a:rPr lang="nl-NL"/>
              <a:t>   afbeelding </a:t>
            </a:r>
          </a:p>
        </p:txBody>
      </p:sp>
      <p:sp>
        <p:nvSpPr>
          <p:cNvPr id="9" name="Tijdelijke aanduiding voor tekst 3"/>
          <p:cNvSpPr>
            <a:spLocks noGrp="1"/>
          </p:cNvSpPr>
          <p:nvPr>
            <p:ph type="body" sz="quarter" idx="19" hasCustomPrompt="1"/>
          </p:nvPr>
        </p:nvSpPr>
        <p:spPr>
          <a:xfrm>
            <a:off x="792000" y="1600664"/>
            <a:ext cx="4320000" cy="521521"/>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2347" b="1">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92000" y="2122185"/>
            <a:ext cx="4320000" cy="464603"/>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1877" b="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600" y="5864400"/>
            <a:ext cx="1548000"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92000" y="2586788"/>
            <a:ext cx="4320000" cy="1771509"/>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1877" b="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1826008985"/>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lvl1pPr>
          </a:lstStyle>
          <a:p>
            <a:r>
              <a:rPr lang="en-US"/>
              <a:t>Click icon to add media</a:t>
            </a:r>
            <a:endParaRPr lang="nl-NL" dirty="0"/>
          </a:p>
        </p:txBody>
      </p:sp>
    </p:spTree>
    <p:extLst>
      <p:ext uri="{BB962C8B-B14F-4D97-AF65-F5344CB8AC3E}">
        <p14:creationId xmlns:p14="http://schemas.microsoft.com/office/powerpoint/2010/main" val="2957909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tx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BE146738-8187-4BD2-A109-7553796348B6}"/>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2DBC996F-99C8-4D5B-AEDD-8F14050228D9}"/>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1939F5F1-5D4F-4461-9A94-52EF82EE60D8}"/>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7ECED57-F7F9-4D97-A1AA-0E4CB7F905C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32" name="Afbeelding 31">
              <a:extLst>
                <a:ext uri="{FF2B5EF4-FFF2-40B4-BE49-F238E27FC236}">
                  <a16:creationId xmlns:a16="http://schemas.microsoft.com/office/drawing/2014/main" id="{FB007FD4-75A6-4597-BC31-9C0ABA112C0B}"/>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4AC97971-A551-4EFE-A7DF-0E5E3603CC1D}"/>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59CBA8FD-0EFF-4BD9-A350-B4A42F509849}"/>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3718397493"/>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preserve="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4700">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46"/>
            <a:ext cx="6861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362" y="4334037"/>
            <a:ext cx="2566638"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0" y="891306"/>
            <a:ext cx="266699" cy="222250"/>
          </a:xfrm>
          <a:prstGeom prst="rect">
            <a:avLst/>
          </a:prstGeom>
        </p:spPr>
      </p:pic>
    </p:spTree>
    <p:extLst>
      <p:ext uri="{BB962C8B-B14F-4D97-AF65-F5344CB8AC3E}">
        <p14:creationId xmlns:p14="http://schemas.microsoft.com/office/powerpoint/2010/main" val="4033709981"/>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2185638304"/>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hthoekige driehoek 2">
            <a:extLst>
              <a:ext uri="{FF2B5EF4-FFF2-40B4-BE49-F238E27FC236}">
                <a16:creationId xmlns:a16="http://schemas.microsoft.com/office/drawing/2014/main" id="{095CAFC6-5277-4CDE-9614-4E898AC231F9}"/>
              </a:ext>
            </a:extLst>
          </p:cNvPr>
          <p:cNvSpPr/>
          <p:nvPr/>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a:extLst>
              <a:ext uri="{FF2B5EF4-FFF2-40B4-BE49-F238E27FC236}">
                <a16:creationId xmlns:a16="http://schemas.microsoft.com/office/drawing/2014/main" id="{34050CDE-221E-4E1C-8123-F90126286791}"/>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425853161"/>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preserve="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p:nvPicPr>
        <p:blipFill>
          <a:blip r:embed="rId2"/>
          <a:stretch>
            <a:fillRect/>
          </a:stretch>
        </p:blipFill>
        <p:spPr>
          <a:xfrm>
            <a:off x="9625362" y="4334037"/>
            <a:ext cx="2566638"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0"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3600">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1800">
                <a:solidFill>
                  <a:schemeClr val="bg1"/>
                </a:solidFill>
              </a:defRPr>
            </a:lvl1pPr>
            <a:lvl2pPr marL="252000" indent="0">
              <a:buNone/>
              <a:defRPr>
                <a:solidFill>
                  <a:schemeClr val="bg1"/>
                </a:solidFill>
              </a:defRPr>
            </a:lvl2pPr>
            <a:lvl3pPr marL="504000"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2241114054"/>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preserve="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4122" y="2997593"/>
            <a:ext cx="2823757" cy="862815"/>
          </a:xfrm>
          <a:prstGeom prst="rect">
            <a:avLst/>
          </a:prstGeom>
        </p:spPr>
      </p:pic>
    </p:spTree>
    <p:extLst>
      <p:ext uri="{BB962C8B-B14F-4D97-AF65-F5344CB8AC3E}">
        <p14:creationId xmlns:p14="http://schemas.microsoft.com/office/powerpoint/2010/main" val="1808645600"/>
      </p:ext>
    </p:extLst>
  </p:cSld>
  <p:clrMapOvr>
    <a:overrideClrMapping bg1="dk1" tx1="lt1" bg2="dk2" tx2="lt2" accent1="accent1" accent2="accent2" accent3="accent3" accent4="accent4" accent5="accent5" accent6="accent6" hlink="hlink" folHlink="folHlink"/>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type="title">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24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500">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4161600464"/>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39042590"/>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6018592"/>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4700">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dirty="0"/>
          </a:p>
        </p:txBody>
      </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000"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0" y="5862216"/>
            <a:ext cx="1558406"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4"/>
          <a:stretch>
            <a:fillRect/>
          </a:stretch>
        </p:blipFill>
        <p:spPr>
          <a:xfrm>
            <a:off x="9625362" y="4334037"/>
            <a:ext cx="2566638" cy="2523963"/>
          </a:xfrm>
          <a:prstGeom prst="rect">
            <a:avLst/>
          </a:prstGeom>
        </p:spPr>
      </p:pic>
      <p:grpSp>
        <p:nvGrpSpPr>
          <p:cNvPr id="23" name="Groep 22">
            <a:extLst>
              <a:ext uri="{FF2B5EF4-FFF2-40B4-BE49-F238E27FC236}">
                <a16:creationId xmlns:a16="http://schemas.microsoft.com/office/drawing/2014/main" id="{3E8A8880-7730-431F-AE9A-DCBC5EAC42B7}"/>
              </a:ext>
            </a:extLst>
          </p:cNvPr>
          <p:cNvGrpSpPr/>
          <p:nvPr userDrawn="1"/>
        </p:nvGrpSpPr>
        <p:grpSpPr>
          <a:xfrm>
            <a:off x="-2172832" y="152630"/>
            <a:ext cx="2046443" cy="2135136"/>
            <a:chOff x="-2172832" y="1897500"/>
            <a:chExt cx="2046443" cy="2135136"/>
          </a:xfrm>
        </p:grpSpPr>
        <p:sp>
          <p:nvSpPr>
            <p:cNvPr id="25" name="Toelichting 2">
              <a:extLst>
                <a:ext uri="{FF2B5EF4-FFF2-40B4-BE49-F238E27FC236}">
                  <a16:creationId xmlns:a16="http://schemas.microsoft.com/office/drawing/2014/main" id="{9B34B3FE-E4AE-40DF-A09E-426A8F12D9BB}"/>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26" name="Afbeelding 25">
              <a:extLst>
                <a:ext uri="{FF2B5EF4-FFF2-40B4-BE49-F238E27FC236}">
                  <a16:creationId xmlns:a16="http://schemas.microsoft.com/office/drawing/2014/main" id="{5143361C-5DF2-431A-B9F5-9276F414644D}"/>
                </a:ext>
              </a:extLst>
            </p:cNvPr>
            <p:cNvPicPr>
              <a:picLocks noChangeAspect="1"/>
            </p:cNvPicPr>
            <p:nvPr userDrawn="1"/>
          </p:nvPicPr>
          <p:blipFill>
            <a:blip r:embed="rId5"/>
            <a:stretch>
              <a:fillRect/>
            </a:stretch>
          </p:blipFill>
          <p:spPr>
            <a:xfrm>
              <a:off x="-1720819" y="2405204"/>
              <a:ext cx="514350" cy="762000"/>
            </a:xfrm>
            <a:prstGeom prst="rect">
              <a:avLst/>
            </a:prstGeom>
          </p:spPr>
        </p:pic>
        <p:sp>
          <p:nvSpPr>
            <p:cNvPr id="27" name="Pijl: links 26">
              <a:extLst>
                <a:ext uri="{FF2B5EF4-FFF2-40B4-BE49-F238E27FC236}">
                  <a16:creationId xmlns:a16="http://schemas.microsoft.com/office/drawing/2014/main" id="{2079E277-138B-4D33-A24B-0E7044E0F4FD}"/>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28" name="Afbeelding 27">
              <a:extLst>
                <a:ext uri="{FF2B5EF4-FFF2-40B4-BE49-F238E27FC236}">
                  <a16:creationId xmlns:a16="http://schemas.microsoft.com/office/drawing/2014/main" id="{EC6B0999-D8A9-4161-B730-BEA0100F8908}"/>
                </a:ext>
              </a:extLst>
            </p:cNvPr>
            <p:cNvPicPr>
              <a:picLocks noChangeAspect="1"/>
            </p:cNvPicPr>
            <p:nvPr userDrawn="1"/>
          </p:nvPicPr>
          <p:blipFill>
            <a:blip r:embed="rId6"/>
            <a:stretch>
              <a:fillRect/>
            </a:stretch>
          </p:blipFill>
          <p:spPr>
            <a:xfrm>
              <a:off x="-1730279" y="3784986"/>
              <a:ext cx="962025" cy="247650"/>
            </a:xfrm>
            <a:prstGeom prst="rect">
              <a:avLst/>
            </a:prstGeom>
          </p:spPr>
        </p:pic>
      </p:grpSp>
      <p:sp>
        <p:nvSpPr>
          <p:cNvPr id="29" name="Toelichting 2">
            <a:extLst>
              <a:ext uri="{FF2B5EF4-FFF2-40B4-BE49-F238E27FC236}">
                <a16:creationId xmlns:a16="http://schemas.microsoft.com/office/drawing/2014/main" id="{957417A6-5F27-48D9-B170-4BED8FE7BAA6}"/>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0" name="Afbeelding 29">
            <a:extLst>
              <a:ext uri="{FF2B5EF4-FFF2-40B4-BE49-F238E27FC236}">
                <a16:creationId xmlns:a16="http://schemas.microsoft.com/office/drawing/2014/main" id="{43CC7DDC-CD82-4FB1-8596-4110825613F0}"/>
              </a:ext>
            </a:extLst>
          </p:cNvPr>
          <p:cNvPicPr>
            <a:picLocks noChangeAspect="1"/>
          </p:cNvPicPr>
          <p:nvPr userDrawn="1"/>
        </p:nvPicPr>
        <p:blipFill>
          <a:blip r:embed="rId7"/>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3064578192"/>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4700">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2" y="3201792"/>
            <a:ext cx="2031009" cy="3554819"/>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Foto instellen</a:t>
            </a:r>
          </a:p>
          <a:p>
            <a:pPr>
              <a:lnSpc>
                <a:spcPct val="100000"/>
              </a:lnSpc>
            </a:pPr>
            <a:r>
              <a:rPr lang="nl-NL" sz="1050"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1050" baseline="0" noProof="1">
              <a:solidFill>
                <a:schemeClr val="tx1"/>
              </a:solidFill>
              <a:latin typeface="+mn-lt"/>
              <a:cs typeface="Arial" panose="020B0604020202020204" pitchFamily="34" charset="0"/>
            </a:endParaRPr>
          </a:p>
          <a:p>
            <a:pPr>
              <a:lnSpc>
                <a:spcPct val="100000"/>
              </a:lnSpc>
            </a:pPr>
            <a:r>
              <a:rPr lang="nl-NL" sz="1050" b="0" i="0" u="none" baseline="0" noProof="1">
                <a:solidFill>
                  <a:schemeClr val="tx1"/>
                </a:solidFill>
                <a:latin typeface="+mn-lt"/>
                <a:cs typeface="Arial" panose="020B0604020202020204" pitchFamily="34" charset="0"/>
              </a:rPr>
              <a:t>Als je een ander gedeelte van de foto wilt zien, gebruik je de functie ‘bijsnijden’: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Selecteer de foto op de dia; het kader wordt vierkant weergegeven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Bijsnijden</a:t>
            </a:r>
            <a:r>
              <a:rPr lang="nl-NL" sz="1050" b="0" i="0" u="none" baseline="0" noProof="1">
                <a:solidFill>
                  <a:schemeClr val="tx1"/>
                </a:solidFill>
                <a:latin typeface="+mn-lt"/>
                <a:cs typeface="Arial" panose="020B0604020202020204" pitchFamily="34" charset="0"/>
              </a:rPr>
              <a:t>.</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2" y="0"/>
            <a:ext cx="2031009" cy="3070071"/>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Start</a:t>
            </a:r>
            <a:r>
              <a:rPr lang="nl-NL" sz="1050" b="0" i="0" u="none" baseline="0" noProof="1">
                <a:solidFill>
                  <a:schemeClr val="tx1"/>
                </a:solidFill>
                <a:latin typeface="+mn-lt"/>
                <a:cs typeface="Arial" panose="020B0604020202020204" pitchFamily="34" charset="0"/>
              </a:rPr>
              <a:t>:</a:t>
            </a:r>
            <a:r>
              <a:rPr lang="nl-NL" sz="1050" b="1" i="0" u="none" baseline="0" noProof="1">
                <a:solidFill>
                  <a:schemeClr val="tx1"/>
                </a:solidFill>
                <a:latin typeface="+mn-lt"/>
                <a:cs typeface="Arial" panose="020B0604020202020204" pitchFamily="34" charset="0"/>
              </a:rPr>
              <a:t> </a:t>
            </a:r>
            <a:r>
              <a:rPr lang="nl-NL" sz="1050" b="0" i="0" u="none" baseline="0" noProof="1">
                <a:solidFill>
                  <a:schemeClr val="tx1"/>
                </a:solidFill>
                <a:latin typeface="+mn-lt"/>
                <a:cs typeface="Arial" panose="020B0604020202020204" pitchFamily="34" charset="0"/>
              </a:rPr>
              <a:t>klik op </a:t>
            </a:r>
            <a:r>
              <a:rPr lang="nl-NL" sz="1050" b="1" i="0" u="none" baseline="0" noProof="1">
                <a:solidFill>
                  <a:schemeClr val="tx1"/>
                </a:solidFill>
                <a:latin typeface="+mn-lt"/>
                <a:cs typeface="Arial" panose="020B0604020202020204" pitchFamily="34" charset="0"/>
              </a:rPr>
              <a:t>Opnieuw instellen</a:t>
            </a:r>
            <a:r>
              <a:rPr lang="nl-NL" sz="1050"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1050"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1070397"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1050" b="0" i="0" u="none" baseline="0" noProof="1">
                <a:solidFill>
                  <a:schemeClr val="tx1"/>
                </a:solidFill>
                <a:latin typeface="+mn-lt"/>
                <a:cs typeface="Arial" panose="020B0604020202020204" pitchFamily="34" charset="0"/>
              </a:rPr>
              <a:t>Je kunt dit voorkomen door de bijsnijdingen eerst te verwijderen: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Selecteer de foto.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Afbeeldingen comprimeren</a:t>
            </a:r>
            <a:r>
              <a:rPr lang="nl-NL" sz="1050" b="0" i="0" u="none" baseline="0" noProof="1">
                <a:solidFill>
                  <a:schemeClr val="tx1"/>
                </a:solidFill>
                <a:latin typeface="+mn-lt"/>
                <a:cs typeface="Arial" panose="020B0604020202020204" pitchFamily="34" charset="0"/>
              </a:rPr>
              <a:t> en selecteer </a:t>
            </a:r>
            <a:r>
              <a:rPr lang="nl-NL" sz="1050" b="1" i="0" u="none" baseline="0" noProof="1">
                <a:solidFill>
                  <a:schemeClr val="tx1"/>
                </a:solidFill>
                <a:latin typeface="+mn-lt"/>
                <a:cs typeface="Arial" panose="020B0604020202020204" pitchFamily="34" charset="0"/>
              </a:rPr>
              <a:t>Bijgesneden gebieden van afbeeldingen verwijderen</a:t>
            </a:r>
            <a:r>
              <a:rPr lang="nl-NL" sz="1050"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07029A24-C4D9-4030-9EB9-B0AC9C928DD2}"/>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AA8F4D99-C6D1-4E3C-BCE8-1443EF8F17CE}"/>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0430BE02-109A-4EEF-86E9-08F08B9A5B00}"/>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B1B51437-2FDF-40FC-9165-6D7A436D1791}"/>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7C6A46C7-C03B-4B7E-862B-524979AF0D28}"/>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EF5C04AE-D2D7-4820-9ADC-EFACB74857C0}"/>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E2D0D723-0A3F-4B3F-9DCA-59A99E05F2D5}"/>
              </a:ext>
            </a:extLst>
          </p:cNvPr>
          <p:cNvPicPr>
            <a:picLocks noChangeAspect="1"/>
          </p:cNvPicPr>
          <p:nvPr userDrawn="1"/>
        </p:nvPicPr>
        <p:blipFill>
          <a:blip r:embed="rId6"/>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26333106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27542983"/>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solidFill>
                  <a:srgbClr val="5F5F5F"/>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4700">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2" y="3201792"/>
            <a:ext cx="2031009" cy="3554819"/>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Foto instellen</a:t>
            </a:r>
          </a:p>
          <a:p>
            <a:pPr>
              <a:lnSpc>
                <a:spcPct val="100000"/>
              </a:lnSpc>
            </a:pPr>
            <a:r>
              <a:rPr lang="nl-NL" sz="1050"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1050" baseline="0" noProof="1">
              <a:solidFill>
                <a:schemeClr val="tx1"/>
              </a:solidFill>
              <a:latin typeface="+mn-lt"/>
              <a:cs typeface="Arial" panose="020B0604020202020204" pitchFamily="34" charset="0"/>
            </a:endParaRPr>
          </a:p>
          <a:p>
            <a:pPr>
              <a:lnSpc>
                <a:spcPct val="100000"/>
              </a:lnSpc>
            </a:pPr>
            <a:r>
              <a:rPr lang="nl-NL" sz="1050" b="0" i="0" u="none" baseline="0" noProof="1">
                <a:solidFill>
                  <a:schemeClr val="tx1"/>
                </a:solidFill>
                <a:latin typeface="+mn-lt"/>
                <a:cs typeface="Arial" panose="020B0604020202020204" pitchFamily="34" charset="0"/>
              </a:rPr>
              <a:t>Als je een ander gedeelte van de foto wilt zien, gebruik je de functie ‘bijsnijden’: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Selecteer de foto op de dia; het kader wordt vierkant weergegeven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Bijsnijden</a:t>
            </a:r>
            <a:r>
              <a:rPr lang="nl-NL" sz="1050" b="0" i="0" u="none" baseline="0" noProof="1">
                <a:solidFill>
                  <a:schemeClr val="tx1"/>
                </a:solidFill>
                <a:latin typeface="+mn-lt"/>
                <a:cs typeface="Arial" panose="020B0604020202020204" pitchFamily="34" charset="0"/>
              </a:rPr>
              <a:t>.</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2" y="0"/>
            <a:ext cx="2031009" cy="3070071"/>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Start</a:t>
            </a:r>
            <a:r>
              <a:rPr lang="nl-NL" sz="1050" b="0" i="0" u="none" baseline="0" noProof="1">
                <a:solidFill>
                  <a:schemeClr val="tx1"/>
                </a:solidFill>
                <a:latin typeface="+mn-lt"/>
                <a:cs typeface="Arial" panose="020B0604020202020204" pitchFamily="34" charset="0"/>
              </a:rPr>
              <a:t>:</a:t>
            </a:r>
            <a:r>
              <a:rPr lang="nl-NL" sz="1050" b="1" i="0" u="none" baseline="0" noProof="1">
                <a:solidFill>
                  <a:schemeClr val="tx1"/>
                </a:solidFill>
                <a:latin typeface="+mn-lt"/>
                <a:cs typeface="Arial" panose="020B0604020202020204" pitchFamily="34" charset="0"/>
              </a:rPr>
              <a:t> </a:t>
            </a:r>
            <a:r>
              <a:rPr lang="nl-NL" sz="1050" b="0" i="0" u="none" baseline="0" noProof="1">
                <a:solidFill>
                  <a:schemeClr val="tx1"/>
                </a:solidFill>
                <a:latin typeface="+mn-lt"/>
                <a:cs typeface="Arial" panose="020B0604020202020204" pitchFamily="34" charset="0"/>
              </a:rPr>
              <a:t>klik op </a:t>
            </a:r>
            <a:r>
              <a:rPr lang="nl-NL" sz="1050" b="1" i="0" u="none" baseline="0" noProof="1">
                <a:solidFill>
                  <a:schemeClr val="tx1"/>
                </a:solidFill>
                <a:latin typeface="+mn-lt"/>
                <a:cs typeface="Arial" panose="020B0604020202020204" pitchFamily="34" charset="0"/>
              </a:rPr>
              <a:t>Opnieuw instellen</a:t>
            </a:r>
            <a:r>
              <a:rPr lang="nl-NL" sz="1050"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1050"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1070397"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1050" b="0" i="0" u="none" baseline="0" noProof="1">
                <a:solidFill>
                  <a:schemeClr val="tx1"/>
                </a:solidFill>
                <a:latin typeface="+mn-lt"/>
                <a:cs typeface="Arial" panose="020B0604020202020204" pitchFamily="34" charset="0"/>
              </a:rPr>
              <a:t>Je kunt dit voorkomen door de bijsnijdingen eerst te verwijderen: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Selecteer de foto.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Afbeeldingen comprimeren</a:t>
            </a:r>
            <a:r>
              <a:rPr lang="nl-NL" sz="1050" b="0" i="0" u="none" baseline="0" noProof="1">
                <a:solidFill>
                  <a:schemeClr val="tx1"/>
                </a:solidFill>
                <a:latin typeface="+mn-lt"/>
                <a:cs typeface="Arial" panose="020B0604020202020204" pitchFamily="34" charset="0"/>
              </a:rPr>
              <a:t> en selecteer </a:t>
            </a:r>
            <a:r>
              <a:rPr lang="nl-NL" sz="1050" b="1" i="0" u="none" baseline="0" noProof="1">
                <a:solidFill>
                  <a:schemeClr val="tx1"/>
                </a:solidFill>
                <a:latin typeface="+mn-lt"/>
                <a:cs typeface="Arial" panose="020B0604020202020204" pitchFamily="34" charset="0"/>
              </a:rPr>
              <a:t>Bijgesneden gebieden van afbeeldingen verwijderen</a:t>
            </a:r>
            <a:r>
              <a:rPr lang="nl-NL" sz="1050"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E2380242-DE04-4C4B-B979-553CA11513C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1D4479E5-5FDD-46FA-9115-AB83010D4E99}"/>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48035117-054C-4798-9992-D78FD4BDF76D}"/>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643A25E-239B-44F4-8563-1FA0F9B88AAF}"/>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C5A9B3AC-B383-4C9B-BD10-10F2C56A21B7}"/>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7D5D2241-B490-4F41-BEC3-53F45C84B0B5}"/>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457FD49A-98E0-428B-A504-647F1B67AD5A}"/>
              </a:ext>
            </a:extLst>
          </p:cNvPr>
          <p:cNvPicPr>
            <a:picLocks noChangeAspect="1"/>
          </p:cNvPicPr>
          <p:nvPr userDrawn="1"/>
        </p:nvPicPr>
        <p:blipFill>
          <a:blip r:embed="rId6"/>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251785020"/>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485662897"/>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057164988"/>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19999"/>
            <a:ext cx="792000" cy="2298971"/>
          </a:xfrm>
          <a:prstGeom prst="rect">
            <a:avLst/>
          </a:prstGeom>
        </p:spPr>
      </p:pic>
    </p:spTree>
    <p:extLst>
      <p:ext uri="{BB962C8B-B14F-4D97-AF65-F5344CB8AC3E}">
        <p14:creationId xmlns:p14="http://schemas.microsoft.com/office/powerpoint/2010/main" val="2953935531"/>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4152284765"/>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20" name="Rechthoekige driehoek 19">
            <a:extLst>
              <a:ext uri="{FF2B5EF4-FFF2-40B4-BE49-F238E27FC236}">
                <a16:creationId xmlns:a16="http://schemas.microsoft.com/office/drawing/2014/main" id="{407D44EA-1D44-4444-B862-4E1D768999CB}"/>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0" y="0"/>
            <a:ext cx="856343" cy="841829"/>
          </a:xfrm>
          <a:prstGeom prst="rect">
            <a:avLst/>
          </a:prstGeom>
        </p:spPr>
      </p:pic>
    </p:spTree>
    <p:extLst>
      <p:ext uri="{BB962C8B-B14F-4D97-AF65-F5344CB8AC3E}">
        <p14:creationId xmlns:p14="http://schemas.microsoft.com/office/powerpoint/2010/main" val="2266011221"/>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07" y="5163165"/>
            <a:ext cx="1767993" cy="1694835"/>
          </a:xfrm>
          <a:prstGeom prst="rect">
            <a:avLst/>
          </a:prstGeom>
        </p:spPr>
      </p:pic>
    </p:spTree>
    <p:extLst>
      <p:ext uri="{BB962C8B-B14F-4D97-AF65-F5344CB8AC3E}">
        <p14:creationId xmlns:p14="http://schemas.microsoft.com/office/powerpoint/2010/main" val="2624982199"/>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779966464"/>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65"/>
            <a:ext cx="3240000" cy="2726807"/>
          </a:xfrm>
          <a:prstGeom prst="rect">
            <a:avLst/>
          </a:prstGeom>
          <a:solidFill>
            <a:schemeClr val="bg1">
              <a:lumMod val="85000"/>
            </a:schemeClr>
          </a:solidFill>
        </p:spPr>
        <p:txBody>
          <a:bodyPr vert="horz"/>
          <a:lstStyle>
            <a:lvl1pPr marL="0" indent="0" algn="ctr">
              <a:lnSpc>
                <a:spcPct val="120000"/>
              </a:lnSpc>
              <a:buNone/>
              <a:defRPr sz="1877">
                <a:solidFill>
                  <a:srgbClr val="5F5F5F"/>
                </a:solidFill>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65"/>
            <a:ext cx="3240000" cy="2726807"/>
          </a:xfrm>
          <a:prstGeom prst="rect">
            <a:avLst/>
          </a:prstGeom>
          <a:solidFill>
            <a:schemeClr val="bg1">
              <a:lumMod val="85000"/>
            </a:schemeClr>
          </a:solidFill>
        </p:spPr>
        <p:txBody>
          <a:bodyPr vert="horz"/>
          <a:lstStyle>
            <a:lvl1pPr marL="0" indent="0" algn="ctr">
              <a:lnSpc>
                <a:spcPct val="120000"/>
              </a:lnSpc>
              <a:buNone/>
              <a:defRPr sz="1877">
                <a:solidFill>
                  <a:srgbClr val="5F5F5F"/>
                </a:solidFill>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65"/>
            <a:ext cx="3240000" cy="2726807"/>
          </a:xfrm>
          <a:prstGeom prst="rect">
            <a:avLst/>
          </a:prstGeom>
          <a:solidFill>
            <a:schemeClr val="bg1">
              <a:lumMod val="85000"/>
            </a:schemeClr>
          </a:solidFill>
        </p:spPr>
        <p:txBody>
          <a:bodyPr vert="horz"/>
          <a:lstStyle>
            <a:lvl1pPr marL="0" indent="0" algn="ctr">
              <a:lnSpc>
                <a:spcPct val="120000"/>
              </a:lnSpc>
              <a:buNone/>
              <a:defRPr sz="1877">
                <a:solidFill>
                  <a:srgbClr val="5F5F5F"/>
                </a:solidFill>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9" name="Rechthoekige driehoek 8">
            <a:extLst>
              <a:ext uri="{FF2B5EF4-FFF2-40B4-BE49-F238E27FC236}">
                <a16:creationId xmlns:a16="http://schemas.microsoft.com/office/drawing/2014/main" id="{9C51F134-137F-4BF3-9A97-480E30E344AA}"/>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pic>
        <p:nvPicPr>
          <p:cNvPr id="16" name="Afbeelding 15">
            <a:extLst>
              <a:ext uri="{FF2B5EF4-FFF2-40B4-BE49-F238E27FC236}">
                <a16:creationId xmlns:a16="http://schemas.microsoft.com/office/drawing/2014/main" id="{1BDAA57A-66F3-4443-82D1-C061603D7563}"/>
              </a:ext>
            </a:extLst>
          </p:cNvPr>
          <p:cNvPicPr>
            <a:picLocks noChangeAspect="1"/>
          </p:cNvPicPr>
          <p:nvPr userDrawn="1"/>
        </p:nvPicPr>
        <p:blipFill rotWithShape="1">
          <a:blip r:embed="rId2"/>
          <a:srcRect r="39715" b="40737"/>
          <a:stretch/>
        </p:blipFill>
        <p:spPr>
          <a:xfrm>
            <a:off x="0" y="0"/>
            <a:ext cx="856343" cy="841829"/>
          </a:xfrm>
          <a:prstGeom prst="rect">
            <a:avLst/>
          </a:prstGeom>
        </p:spPr>
      </p:pic>
    </p:spTree>
    <p:extLst>
      <p:ext uri="{BB962C8B-B14F-4D97-AF65-F5344CB8AC3E}">
        <p14:creationId xmlns:p14="http://schemas.microsoft.com/office/powerpoint/2010/main" val="3323436256"/>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p:nvPr>
        </p:nvSpPr>
        <p:spPr>
          <a:xfrm>
            <a:off x="2799762" y="0"/>
            <a:ext cx="9392245" cy="6858000"/>
          </a:xfrm>
          <a:prstGeom prst="rect">
            <a:avLst/>
          </a:prstGeom>
          <a:solidFill>
            <a:schemeClr val="bg1">
              <a:lumMod val="85000"/>
            </a:schemeClr>
          </a:solidFill>
        </p:spPr>
        <p:txBody>
          <a:bodyPr vert="horz"/>
          <a:lstStyle>
            <a:lvl1pPr marL="0" indent="0" algn="ctr">
              <a:buNone/>
              <a:defRPr sz="1877">
                <a:solidFill>
                  <a:srgbClr val="5F5F5F"/>
                </a:solidFill>
                <a:latin typeface="Arial"/>
                <a:cs typeface="Arial"/>
              </a:defRPr>
            </a:lvl1pPr>
          </a:lstStyle>
          <a:p>
            <a:r>
              <a:rPr lang="en-US"/>
              <a:t>Click icon to add picture</a:t>
            </a:r>
            <a:endParaRPr lang="nl-NL" dirty="0"/>
          </a:p>
        </p:txBody>
      </p:sp>
      <p:sp>
        <p:nvSpPr>
          <p:cNvPr id="9" name="Tijdelijke aanduiding voor tekst 3"/>
          <p:cNvSpPr>
            <a:spLocks noGrp="1"/>
          </p:cNvSpPr>
          <p:nvPr>
            <p:ph type="body" sz="quarter" idx="19" hasCustomPrompt="1"/>
          </p:nvPr>
        </p:nvSpPr>
        <p:spPr>
          <a:xfrm>
            <a:off x="777600" y="1600664"/>
            <a:ext cx="4320000" cy="521521"/>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2347" b="1">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77600" y="2122185"/>
            <a:ext cx="4320000" cy="464603"/>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1877" b="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1341" y="5864400"/>
            <a:ext cx="1520518"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77600" y="2586788"/>
            <a:ext cx="4320000" cy="1771509"/>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1877" b="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10768120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p:nvSpPr>
        <p:spPr>
          <a:xfrm rot="5400000">
            <a:off x="11400000" y="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856418274"/>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solidFill>
                  <a:srgbClr val="5F5F5F"/>
                </a:solidFill>
              </a:defRPr>
            </a:lvl1pPr>
          </a:lstStyle>
          <a:p>
            <a:r>
              <a:rPr lang="en-US"/>
              <a:t>Click icon to add media</a:t>
            </a:r>
            <a:endParaRPr lang="nl-NL" dirty="0"/>
          </a:p>
        </p:txBody>
      </p:sp>
    </p:spTree>
    <p:extLst>
      <p:ext uri="{BB962C8B-B14F-4D97-AF65-F5344CB8AC3E}">
        <p14:creationId xmlns:p14="http://schemas.microsoft.com/office/powerpoint/2010/main" val="1384211566"/>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4700">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46"/>
            <a:ext cx="6861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2" y="4334037"/>
            <a:ext cx="2566638"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0" y="891306"/>
            <a:ext cx="266699" cy="222250"/>
          </a:xfrm>
          <a:prstGeom prst="rect">
            <a:avLst/>
          </a:prstGeom>
        </p:spPr>
      </p:pic>
    </p:spTree>
    <p:extLst>
      <p:ext uri="{BB962C8B-B14F-4D97-AF65-F5344CB8AC3E}">
        <p14:creationId xmlns:p14="http://schemas.microsoft.com/office/powerpoint/2010/main" val="3937333606"/>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69025808"/>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088474655"/>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2" y="4334037"/>
            <a:ext cx="2566638"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0"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3600">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1800">
                <a:solidFill>
                  <a:schemeClr val="bg1"/>
                </a:solidFill>
              </a:defRPr>
            </a:lvl1pPr>
            <a:lvl2pPr marL="252000" indent="0">
              <a:buNone/>
              <a:defRPr>
                <a:solidFill>
                  <a:schemeClr val="bg1"/>
                </a:solidFill>
              </a:defRPr>
            </a:lvl2pPr>
            <a:lvl3pPr marL="504000"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512984044"/>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84122" y="2997593"/>
            <a:ext cx="2823757" cy="862815"/>
          </a:xfrm>
          <a:prstGeom prst="rect">
            <a:avLst/>
          </a:prstGeom>
        </p:spPr>
      </p:pic>
    </p:spTree>
    <p:extLst>
      <p:ext uri="{BB962C8B-B14F-4D97-AF65-F5344CB8AC3E}">
        <p14:creationId xmlns:p14="http://schemas.microsoft.com/office/powerpoint/2010/main" val="1972903034"/>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9" name="Rechthoekige driehoek 8">
            <a:extLst>
              <a:ext uri="{FF2B5EF4-FFF2-40B4-BE49-F238E27FC236}">
                <a16:creationId xmlns:a16="http://schemas.microsoft.com/office/drawing/2014/main" id="{78D48DBC-5B26-413F-A3E8-6F3FE44EA963}"/>
              </a:ext>
            </a:extLst>
          </p:cNvPr>
          <p:cNvSpPr/>
          <p:nvPr/>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4253418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12015448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Inhoud van twee met ondertitel">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30009971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p:nvPicPr>
        <p:blipFill>
          <a:blip r:embed="rId2"/>
          <a:stretch>
            <a:fillRect/>
          </a:stretch>
        </p:blipFill>
        <p:spPr>
          <a:xfrm>
            <a:off x="10424012" y="5163171"/>
            <a:ext cx="1767993" cy="1694835"/>
          </a:xfrm>
          <a:prstGeom prst="rect">
            <a:avLst/>
          </a:prstGeom>
        </p:spPr>
      </p:pic>
    </p:spTree>
    <p:extLst>
      <p:ext uri="{BB962C8B-B14F-4D97-AF65-F5344CB8AC3E}">
        <p14:creationId xmlns:p14="http://schemas.microsoft.com/office/powerpoint/2010/main" val="21710808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39631844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pic>
        <p:nvPicPr>
          <p:cNvPr id="14" name="Afbeelding 13">
            <a:extLst>
              <a:ext uri="{FF2B5EF4-FFF2-40B4-BE49-F238E27FC236}">
                <a16:creationId xmlns:a16="http://schemas.microsoft.com/office/drawing/2014/main" id="{9F653371-7DF9-43F3-A744-BB311A26ADE5}"/>
              </a:ext>
            </a:extLst>
          </p:cNvPr>
          <p:cNvPicPr>
            <a:picLocks noChangeAspect="1"/>
          </p:cNvPicPr>
          <p:nvPr/>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28982545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hasCustomPrompt="1"/>
          </p:nvPr>
        </p:nvSpPr>
        <p:spPr>
          <a:xfrm>
            <a:off x="2799764" y="0"/>
            <a:ext cx="9392245" cy="6858000"/>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9" name="Tijdelijke aanduiding voor tekst 3"/>
          <p:cNvSpPr>
            <a:spLocks noGrp="1"/>
          </p:cNvSpPr>
          <p:nvPr>
            <p:ph type="body" sz="quarter" idx="19" hasCustomPrompt="1"/>
          </p:nvPr>
        </p:nvSpPr>
        <p:spPr>
          <a:xfrm>
            <a:off x="792000" y="1600668"/>
            <a:ext cx="4320000" cy="521521"/>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990" b="1">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92000" y="2122191"/>
            <a:ext cx="4320000" cy="464603"/>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600" y="5864406"/>
            <a:ext cx="1548000"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92000" y="2586788"/>
            <a:ext cx="4320000" cy="1771509"/>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31642697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lvl1pPr>
          </a:lstStyle>
          <a:p>
            <a:r>
              <a:rPr lang="en-US"/>
              <a:t>Click icon to add media</a:t>
            </a:r>
            <a:endParaRPr lang="nl-NL" dirty="0"/>
          </a:p>
        </p:txBody>
      </p:sp>
    </p:spTree>
    <p:extLst>
      <p:ext uri="{BB962C8B-B14F-4D97-AF65-F5344CB8AC3E}">
        <p14:creationId xmlns:p14="http://schemas.microsoft.com/office/powerpoint/2010/main" val="18602969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1983">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2"/>
            <a:ext cx="6861600" cy="1500187"/>
          </a:xfrm>
        </p:spPr>
        <p:txBody>
          <a:bodyPr/>
          <a:lstStyle>
            <a:lvl1pPr marL="0" indent="0">
              <a:buNone/>
              <a:defRPr sz="1013">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365" y="4334043"/>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9515012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36636195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3" name="Rechthoekige driehoek 2">
            <a:extLst>
              <a:ext uri="{FF2B5EF4-FFF2-40B4-BE49-F238E27FC236}">
                <a16:creationId xmlns:a16="http://schemas.microsoft.com/office/drawing/2014/main" id="{095CAFC6-5277-4CDE-9614-4E898AC231F9}"/>
              </a:ext>
            </a:extLst>
          </p:cNvPr>
          <p:cNvSpPr/>
          <p:nvPr/>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4" name="Rechthoek 3">
            <a:extLst>
              <a:ext uri="{FF2B5EF4-FFF2-40B4-BE49-F238E27FC236}">
                <a16:creationId xmlns:a16="http://schemas.microsoft.com/office/drawing/2014/main" id="{34050CDE-221E-4E1C-8123-F90126286791}"/>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4245779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p:nvPicPr>
        <p:blipFill>
          <a:blip r:embed="rId2"/>
          <a:stretch>
            <a:fillRect/>
          </a:stretch>
        </p:blipFill>
        <p:spPr>
          <a:xfrm>
            <a:off x="9625365" y="4334043"/>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1519">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760">
                <a:solidFill>
                  <a:schemeClr val="bg1"/>
                </a:solidFill>
              </a:defRPr>
            </a:lvl1pPr>
            <a:lvl2pPr marL="106313" indent="0">
              <a:buNone/>
              <a:defRPr>
                <a:solidFill>
                  <a:schemeClr val="bg1"/>
                </a:solidFill>
              </a:defRPr>
            </a:lvl2pPr>
            <a:lvl3pPr marL="212625"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21367045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1930878229"/>
      </p:ext>
    </p:extLst>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18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125">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15227305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el dia">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pic>
        <p:nvPicPr>
          <p:cNvPr id="6" name="Afbeelding 14"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3" name="Title 1"/>
          <p:cNvSpPr>
            <a:spLocks noGrp="1"/>
          </p:cNvSpPr>
          <p:nvPr>
            <p:ph type="ctrTitle"/>
          </p:nvPr>
        </p:nvSpPr>
        <p:spPr>
          <a:xfrm>
            <a:off x="914400" y="2130430"/>
            <a:ext cx="10363200" cy="1470025"/>
          </a:xfrm>
        </p:spPr>
        <p:txBody>
          <a:bodyPr/>
          <a:lstStyle/>
          <a:p>
            <a:r>
              <a:rPr lang="en-US"/>
              <a:t>Click to edit Master title style</a:t>
            </a:r>
            <a:endParaRPr lang="nl-NL"/>
          </a:p>
        </p:txBody>
      </p:sp>
      <p:sp>
        <p:nvSpPr>
          <p:cNvPr id="4"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nl-NL"/>
          </a:p>
        </p:txBody>
      </p:sp>
    </p:spTree>
    <p:extLst>
      <p:ext uri="{BB962C8B-B14F-4D97-AF65-F5344CB8AC3E}">
        <p14:creationId xmlns:p14="http://schemas.microsoft.com/office/powerpoint/2010/main" val="32726664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Titel en objec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Rechte verbindingslijn 5"/>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9" name="Content Placeholder 2"/>
          <p:cNvSpPr>
            <a:spLocks noGrp="1"/>
          </p:cNvSpPr>
          <p:nvPr>
            <p:ph idx="1"/>
          </p:nvPr>
        </p:nvSpPr>
        <p:spPr>
          <a:xfrm>
            <a:off x="609600" y="857253"/>
            <a:ext cx="10972800" cy="5268913"/>
          </a:xfrm>
        </p:spPr>
        <p:txBody>
          <a:bodyPr/>
          <a:lstStyle>
            <a:lvl1pPr>
              <a:buFontTx/>
              <a:buBlip>
                <a:blip r:embed="rId4"/>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7"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5331261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1_Sectiekop">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5"/>
            <a:ext cx="10363200" cy="1362075"/>
          </a:xfrm>
        </p:spPr>
        <p:txBody>
          <a:bodyPr anchor="t"/>
          <a:lstStyle>
            <a:lvl1pPr algn="l">
              <a:defRPr sz="225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9"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35231707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Inhoud van twee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11" name="Content Placeholder 2"/>
          <p:cNvSpPr>
            <a:spLocks noGrp="1"/>
          </p:cNvSpPr>
          <p:nvPr>
            <p:ph sz="half" idx="1"/>
          </p:nvPr>
        </p:nvSpPr>
        <p:spPr>
          <a:xfrm>
            <a:off x="609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2" name="Content Placeholder 3"/>
          <p:cNvSpPr>
            <a:spLocks noGrp="1"/>
          </p:cNvSpPr>
          <p:nvPr>
            <p:ph sz="half" idx="2"/>
          </p:nvPr>
        </p:nvSpPr>
        <p:spPr>
          <a:xfrm>
            <a:off x="6197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9"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3"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4010860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Vergelijking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7"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8" name="Rechte verbindingslijn 7"/>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Rechte verbindingslijn 8"/>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lvl1pPr>
              <a:defRPr/>
            </a:lvl1pPr>
          </a:lstStyle>
          <a:p>
            <a:r>
              <a:rPr lang="en-US"/>
              <a:t>Click to edit Master title style</a:t>
            </a:r>
            <a:endParaRPr lang="nl-NL" dirty="0"/>
          </a:p>
        </p:txBody>
      </p:sp>
      <p:sp>
        <p:nvSpPr>
          <p:cNvPr id="11" name="Text Placeholder 2"/>
          <p:cNvSpPr>
            <a:spLocks noGrp="1"/>
          </p:cNvSpPr>
          <p:nvPr>
            <p:ph type="body" idx="1"/>
          </p:nvPr>
        </p:nvSpPr>
        <p:spPr>
          <a:xfrm>
            <a:off x="609600" y="1196752"/>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12" name="Content Placeholder 3"/>
          <p:cNvSpPr>
            <a:spLocks noGrp="1"/>
          </p:cNvSpPr>
          <p:nvPr>
            <p:ph sz="half" idx="2"/>
          </p:nvPr>
        </p:nvSpPr>
        <p:spPr>
          <a:xfrm>
            <a:off x="609600" y="1836514"/>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3" name="Text Placeholder 4"/>
          <p:cNvSpPr>
            <a:spLocks noGrp="1"/>
          </p:cNvSpPr>
          <p:nvPr>
            <p:ph type="body" sz="quarter" idx="3"/>
          </p:nvPr>
        </p:nvSpPr>
        <p:spPr>
          <a:xfrm>
            <a:off x="6193370" y="1196752"/>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14" name="Content Placeholder 5"/>
          <p:cNvSpPr>
            <a:spLocks noGrp="1"/>
          </p:cNvSpPr>
          <p:nvPr>
            <p:ph sz="quarter" idx="4"/>
          </p:nvPr>
        </p:nvSpPr>
        <p:spPr>
          <a:xfrm>
            <a:off x="6193370" y="1836514"/>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32938245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Alleen titel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3"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Rechte verbindingslijn 4"/>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6"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7"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9"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15264562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Inhoud met bijschrif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609603" y="764709"/>
            <a:ext cx="4011084" cy="1100803"/>
          </a:xfrm>
        </p:spPr>
        <p:txBody>
          <a:bodyPr anchor="b"/>
          <a:lstStyle>
            <a:lvl1pPr algn="l">
              <a:defRPr sz="1125" b="1"/>
            </a:lvl1pPr>
          </a:lstStyle>
          <a:p>
            <a:r>
              <a:rPr lang="en-US"/>
              <a:t>Click to edit Master title style</a:t>
            </a:r>
            <a:endParaRPr lang="nl-NL"/>
          </a:p>
        </p:txBody>
      </p:sp>
      <p:sp>
        <p:nvSpPr>
          <p:cNvPr id="10" name="Content Placeholder 2"/>
          <p:cNvSpPr>
            <a:spLocks noGrp="1"/>
          </p:cNvSpPr>
          <p:nvPr>
            <p:ph idx="1"/>
          </p:nvPr>
        </p:nvSpPr>
        <p:spPr>
          <a:xfrm>
            <a:off x="4766733" y="764705"/>
            <a:ext cx="6815667" cy="5544616"/>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1" name="Text Placeholder 3"/>
          <p:cNvSpPr>
            <a:spLocks noGrp="1"/>
          </p:cNvSpPr>
          <p:nvPr>
            <p:ph type="body" sz="half" idx="2"/>
          </p:nvPr>
        </p:nvSpPr>
        <p:spPr>
          <a:xfrm>
            <a:off x="609603" y="1926755"/>
            <a:ext cx="4011084" cy="4382566"/>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987540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6_Alleen onderbalk">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2389717" y="4945633"/>
            <a:ext cx="7315200" cy="566738"/>
          </a:xfrm>
        </p:spPr>
        <p:txBody>
          <a:bodyPr anchor="b"/>
          <a:lstStyle>
            <a:lvl1pPr algn="l">
              <a:defRPr sz="1125" b="1"/>
            </a:lvl1pPr>
          </a:lstStyle>
          <a:p>
            <a:r>
              <a:rPr lang="en-US"/>
              <a:t>Click to edit Master title style</a:t>
            </a:r>
            <a:endParaRPr lang="nl-NL"/>
          </a:p>
        </p:txBody>
      </p:sp>
      <p:sp>
        <p:nvSpPr>
          <p:cNvPr id="10" name="Picture Placeholder 2"/>
          <p:cNvSpPr>
            <a:spLocks noGrp="1"/>
          </p:cNvSpPr>
          <p:nvPr>
            <p:ph type="pic" idx="1"/>
          </p:nvPr>
        </p:nvSpPr>
        <p:spPr>
          <a:xfrm>
            <a:off x="2389717" y="757808"/>
            <a:ext cx="7315200" cy="4114800"/>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endParaRPr lang="nl-NL" noProof="0"/>
          </a:p>
        </p:txBody>
      </p:sp>
      <p:sp>
        <p:nvSpPr>
          <p:cNvPr id="11" name="Text Placeholder 3"/>
          <p:cNvSpPr>
            <a:spLocks noGrp="1"/>
          </p:cNvSpPr>
          <p:nvPr>
            <p:ph type="body" sz="half" idx="2"/>
          </p:nvPr>
        </p:nvSpPr>
        <p:spPr>
          <a:xfrm>
            <a:off x="2389717" y="5504458"/>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10501217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Zonder boven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212168868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Alleen onder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5"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6"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30935186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Alleen logo">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spTree>
    <p:extLst>
      <p:ext uri="{BB962C8B-B14F-4D97-AF65-F5344CB8AC3E}">
        <p14:creationId xmlns:p14="http://schemas.microsoft.com/office/powerpoint/2010/main" val="29449511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752674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MOC Title Slide">
    <p:spTree>
      <p:nvGrpSpPr>
        <p:cNvPr id="1" name=""/>
        <p:cNvGrpSpPr/>
        <p:nvPr/>
      </p:nvGrpSpPr>
      <p:grpSpPr>
        <a:xfrm>
          <a:off x="0" y="0"/>
          <a:ext cx="0" cy="0"/>
          <a:chOff x="0" y="0"/>
          <a:chExt cx="0" cy="0"/>
        </a:xfrm>
      </p:grpSpPr>
      <p:sp>
        <p:nvSpPr>
          <p:cNvPr id="9" name="Rectangle 8"/>
          <p:cNvSpPr/>
          <p:nvPr/>
        </p:nvSpPr>
        <p:spPr>
          <a:xfrm>
            <a:off x="18903" y="2514600"/>
            <a:ext cx="12192000" cy="2514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TextBox 10"/>
          <p:cNvSpPr txBox="1"/>
          <p:nvPr/>
        </p:nvSpPr>
        <p:spPr>
          <a:xfrm>
            <a:off x="406400" y="1447800"/>
            <a:ext cx="10972800" cy="692497"/>
          </a:xfrm>
          <a:prstGeom prst="rect">
            <a:avLst/>
          </a:prstGeom>
          <a:noFill/>
        </p:spPr>
        <p:txBody>
          <a:bodyPr wrap="square" rtlCol="0">
            <a:spAutoFit/>
          </a:bodyPr>
          <a:lstStyle/>
          <a:p>
            <a:r>
              <a:rPr lang="en-US" sz="3900" spc="-75" baseline="0" dirty="0">
                <a:solidFill>
                  <a:schemeClr val="tx1">
                    <a:lumMod val="50000"/>
                    <a:lumOff val="50000"/>
                  </a:schemeClr>
                </a:solidFill>
                <a:latin typeface="Segoe UI Light" pitchFamily="34" charset="0"/>
                <a:ea typeface="Segoe UI" pitchFamily="34" charset="0"/>
                <a:cs typeface="Segoe UI" pitchFamily="34" charset="0"/>
              </a:rPr>
              <a:t>Microsoft Official Course</a:t>
            </a:r>
          </a:p>
        </p:txBody>
      </p:sp>
      <p:sp>
        <p:nvSpPr>
          <p:cNvPr id="12" name="Text Placeholder 14"/>
          <p:cNvSpPr>
            <a:spLocks noGrp="1"/>
          </p:cNvSpPr>
          <p:nvPr>
            <p:ph type="body" sz="quarter" idx="10" hasCustomPrompt="1"/>
          </p:nvPr>
        </p:nvSpPr>
        <p:spPr>
          <a:xfrm>
            <a:off x="3556002" y="2514600"/>
            <a:ext cx="8432799" cy="1371600"/>
          </a:xfrm>
          <a:prstGeom prst="rect">
            <a:avLst/>
          </a:prstGeom>
        </p:spPr>
        <p:txBody>
          <a:bodyPr anchor="ctr"/>
          <a:lstStyle>
            <a:lvl1pPr marL="0" indent="0">
              <a:buNone/>
              <a:defRPr sz="5400" baseline="0">
                <a:solidFill>
                  <a:schemeClr val="bg1"/>
                </a:solidFill>
                <a:latin typeface="Segoe UI Light" pitchFamily="34" charset="0"/>
              </a:defRPr>
            </a:lvl1pPr>
          </a:lstStyle>
          <a:p>
            <a:pPr lvl="0"/>
            <a:r>
              <a:rPr lang="en-US" dirty="0"/>
              <a:t>0000 (course#)</a:t>
            </a:r>
          </a:p>
        </p:txBody>
      </p:sp>
      <p:sp>
        <p:nvSpPr>
          <p:cNvPr id="13" name="Text Placeholder 18"/>
          <p:cNvSpPr>
            <a:spLocks noGrp="1"/>
          </p:cNvSpPr>
          <p:nvPr>
            <p:ph type="body" sz="quarter" idx="11" hasCustomPrompt="1"/>
          </p:nvPr>
        </p:nvSpPr>
        <p:spPr>
          <a:xfrm>
            <a:off x="3556002" y="3886200"/>
            <a:ext cx="8106711" cy="1143000"/>
          </a:xfrm>
          <a:prstGeom prst="rect">
            <a:avLst/>
          </a:prstGeom>
        </p:spPr>
        <p:txBody>
          <a:bodyPr/>
          <a:lstStyle>
            <a:lvl1pPr marL="0" indent="0">
              <a:buNone/>
              <a:defRPr sz="2100" baseline="0">
                <a:solidFill>
                  <a:schemeClr val="bg1"/>
                </a:solidFill>
                <a:latin typeface="Segoe UI Light" panose="020B0502040204020203" pitchFamily="34" charset="0"/>
                <a:ea typeface="Segoe UI" pitchFamily="34" charset="0"/>
                <a:cs typeface="Segoe UI" pitchFamily="34" charset="0"/>
              </a:defRPr>
            </a:lvl1pPr>
          </a:lstStyle>
          <a:p>
            <a:pPr lvl="0"/>
            <a:r>
              <a:rPr lang="en-US" dirty="0"/>
              <a:t>Course title starts here</a:t>
            </a: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2" y="5827119"/>
            <a:ext cx="2651561" cy="731520"/>
          </a:xfrm>
          <a:prstGeom prst="rect">
            <a:avLst/>
          </a:prstGeom>
        </p:spPr>
      </p:pic>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t="251" r="9566"/>
          <a:stretch/>
        </p:blipFill>
        <p:spPr>
          <a:xfrm>
            <a:off x="-24641" y="2514600"/>
            <a:ext cx="3377441" cy="2514600"/>
          </a:xfrm>
          <a:prstGeom prst="rect">
            <a:avLst/>
          </a:prstGeom>
        </p:spPr>
      </p:pic>
    </p:spTree>
    <p:extLst>
      <p:ext uri="{BB962C8B-B14F-4D97-AF65-F5344CB8AC3E}">
        <p14:creationId xmlns:p14="http://schemas.microsoft.com/office/powerpoint/2010/main" val="1887348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32pt Slide Title ">
    <p:spTree>
      <p:nvGrpSpPr>
        <p:cNvPr id="1" name=""/>
        <p:cNvGrpSpPr/>
        <p:nvPr/>
      </p:nvGrpSpPr>
      <p:grpSpPr>
        <a:xfrm>
          <a:off x="0" y="0"/>
          <a:ext cx="0" cy="0"/>
          <a:chOff x="0" y="0"/>
          <a:chExt cx="0" cy="0"/>
        </a:xfrm>
      </p:grpSpPr>
      <p:sp>
        <p:nvSpPr>
          <p:cNvPr id="8" name="Rectangle 7"/>
          <p:cNvSpPr/>
          <p:nvPr/>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609600" y="0"/>
            <a:ext cx="10972800" cy="822960"/>
          </a:xfrm>
        </p:spPr>
        <p:txBody>
          <a:bodyPr>
            <a:noAutofit/>
          </a:bodyPr>
          <a:lstStyle>
            <a:lvl1pPr algn="l">
              <a:lnSpc>
                <a:spcPct val="90000"/>
              </a:lnSpc>
              <a:defRPr sz="21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9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609600" y="6324603"/>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342900" indent="-342900">
              <a:buClr>
                <a:srgbClr val="0070C0"/>
              </a:buClr>
              <a:buFont typeface="Arial" pitchFamily="34" charset="0"/>
              <a:buChar char="•"/>
              <a:defRPr sz="2100" b="0">
                <a:latin typeface="Segoe UI" pitchFamily="34" charset="0"/>
                <a:ea typeface="Segoe UI" pitchFamily="34" charset="0"/>
                <a:cs typeface="Segoe UI" pitchFamily="34" charset="0"/>
              </a:defRPr>
            </a:lvl1pPr>
            <a:lvl2pPr marL="600075" indent="-257175">
              <a:buClr>
                <a:srgbClr val="0070C0"/>
              </a:buClr>
              <a:buFont typeface="Arial" pitchFamily="34" charset="0"/>
              <a:buChar char="•"/>
              <a:defRPr sz="1800" b="0">
                <a:latin typeface="Segoe UI" pitchFamily="34" charset="0"/>
                <a:ea typeface="Segoe UI" pitchFamily="34" charset="0"/>
                <a:cs typeface="Segoe UI" pitchFamily="34" charset="0"/>
              </a:defRPr>
            </a:lvl2pPr>
            <a:lvl3pPr marL="942975" indent="-257175">
              <a:buClr>
                <a:srgbClr val="0070C0"/>
              </a:buClr>
              <a:buFont typeface="Arial" pitchFamily="34" charset="0"/>
              <a:buChar char="•"/>
              <a:defRPr sz="1500" b="0">
                <a:latin typeface="Segoe UI" pitchFamily="34" charset="0"/>
                <a:ea typeface="Segoe UI" pitchFamily="34" charset="0"/>
                <a:cs typeface="Segoe UI" pitchFamily="34" charset="0"/>
              </a:defRPr>
            </a:lvl3pPr>
            <a:lvl4pPr marL="10287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6949507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4267201" y="1828800"/>
            <a:ext cx="7643223" cy="721095"/>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4670245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2404051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67316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p:cNvSpPr>
            <a:spLocks noGrp="1"/>
          </p:cNvSpPr>
          <p:nvPr>
            <p:ph type="ctrTitle"/>
          </p:nvPr>
        </p:nvSpPr>
        <p:spPr>
          <a:xfrm>
            <a:off x="914400" y="2130430"/>
            <a:ext cx="10363200" cy="1470025"/>
          </a:xfrm>
        </p:spPr>
        <p:txBody>
          <a:bodyPr/>
          <a:lstStyle/>
          <a:p>
            <a:r>
              <a:rPr lang="en-US"/>
              <a:t>Click to edit Master title style</a:t>
            </a:r>
            <a:endParaRPr lang="nl-NL"/>
          </a:p>
        </p:txBody>
      </p:sp>
      <p:sp>
        <p:nvSpPr>
          <p:cNvPr id="7"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nl-NL"/>
          </a:p>
        </p:txBody>
      </p:sp>
      <p:sp>
        <p:nvSpPr>
          <p:cNvPr id="5"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8"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EFEDD0BD-0A8C-4AA8-B58A-5D7B66ADA2EB}" type="slidenum">
              <a:rPr lang="nl-NL"/>
              <a:pPr>
                <a:defRPr/>
              </a:pPr>
              <a:t>‹#›</a:t>
            </a:fld>
            <a:endParaRPr lang="nl-NL"/>
          </a:p>
        </p:txBody>
      </p:sp>
      <p:sp>
        <p:nvSpPr>
          <p:cNvPr id="9"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100772622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nl-NL" noProof="0"/>
          </a:p>
        </p:txBody>
      </p:sp>
      <p:sp>
        <p:nvSpPr>
          <p:cNvPr id="3" name="Content Placeholder 2"/>
          <p:cNvSpPr>
            <a:spLocks noGrp="1"/>
          </p:cNvSpPr>
          <p:nvPr>
            <p:ph idx="1"/>
          </p:nvPr>
        </p:nvSpPr>
        <p:spPr/>
        <p:txBody>
          <a:bodyPr/>
          <a:lstStyle>
            <a:lvl1pPr>
              <a:buFontTx/>
              <a:buBlip>
                <a:blip r:embed="rId2"/>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4" name="Footer Placeholder 4"/>
          <p:cNvSpPr>
            <a:spLocks noGrp="1"/>
          </p:cNvSpPr>
          <p:nvPr>
            <p:ph type="ftr" sz="quarter" idx="10"/>
          </p:nvPr>
        </p:nvSpPr>
        <p:spPr/>
        <p:txBody>
          <a:bodyPr/>
          <a:lstStyle>
            <a:lvl1pPr>
              <a:defRPr/>
            </a:lvl1pPr>
          </a:lstStyle>
          <a:p>
            <a:pPr>
              <a:defRPr/>
            </a:pPr>
            <a:endParaRPr lang="nl-NL"/>
          </a:p>
        </p:txBody>
      </p:sp>
      <p:sp>
        <p:nvSpPr>
          <p:cNvPr id="5" name="Slide Number Placeholder 5"/>
          <p:cNvSpPr>
            <a:spLocks noGrp="1"/>
          </p:cNvSpPr>
          <p:nvPr>
            <p:ph type="sldNum" sz="quarter" idx="11"/>
          </p:nvPr>
        </p:nvSpPr>
        <p:spPr/>
        <p:txBody>
          <a:bodyPr/>
          <a:lstStyle>
            <a:lvl1pPr>
              <a:defRPr/>
            </a:lvl1pPr>
          </a:lstStyle>
          <a:p>
            <a:pPr>
              <a:defRPr/>
            </a:pPr>
            <a:fld id="{D2231366-557E-42C0-A0BB-A04DD0621FCC}"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35194221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5"/>
            <a:ext cx="10363200" cy="1362075"/>
          </a:xfrm>
        </p:spPr>
        <p:txBody>
          <a:bodyPr anchor="t"/>
          <a:lstStyle>
            <a:lvl1pPr algn="l">
              <a:defRPr sz="225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6"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9"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174681E5-6D71-4D47-8B53-5EB4B38A651A}" type="slidenum">
              <a:rPr lang="nl-NL"/>
              <a:pPr>
                <a:defRPr/>
              </a:pPr>
              <a:t>‹#›</a:t>
            </a:fld>
            <a:endParaRPr lang="nl-NL"/>
          </a:p>
        </p:txBody>
      </p:sp>
      <p:sp>
        <p:nvSpPr>
          <p:cNvPr id="10"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26850665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609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Content Placeholder 3"/>
          <p:cNvSpPr>
            <a:spLocks noGrp="1"/>
          </p:cNvSpPr>
          <p:nvPr>
            <p:ph sz="half" idx="2"/>
          </p:nvPr>
        </p:nvSpPr>
        <p:spPr>
          <a:xfrm>
            <a:off x="6197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Footer Placeholder 4"/>
          <p:cNvSpPr>
            <a:spLocks noGrp="1"/>
          </p:cNvSpPr>
          <p:nvPr>
            <p:ph type="ftr" sz="quarter" idx="10"/>
          </p:nvPr>
        </p:nvSpPr>
        <p:spPr/>
        <p:txBody>
          <a:bodyPr/>
          <a:lstStyle>
            <a:lvl1pPr>
              <a:defRPr/>
            </a:lvl1pPr>
          </a:lstStyle>
          <a:p>
            <a:pPr>
              <a:defRPr/>
            </a:pPr>
            <a:endParaRPr lang="nl-NL"/>
          </a:p>
        </p:txBody>
      </p:sp>
      <p:sp>
        <p:nvSpPr>
          <p:cNvPr id="6" name="Slide Number Placeholder 5"/>
          <p:cNvSpPr>
            <a:spLocks noGrp="1"/>
          </p:cNvSpPr>
          <p:nvPr>
            <p:ph type="sldNum" sz="quarter" idx="11"/>
          </p:nvPr>
        </p:nvSpPr>
        <p:spPr/>
        <p:txBody>
          <a:bodyPr/>
          <a:lstStyle>
            <a:lvl1pPr>
              <a:defRPr/>
            </a:lvl1pPr>
          </a:lstStyle>
          <a:p>
            <a:pPr>
              <a:defRPr/>
            </a:pPr>
            <a:fld id="{BD3A448D-E8D6-4B19-AEC0-395E62548696}" type="slidenum">
              <a:rPr lang="nl-NL"/>
              <a:pPr>
                <a:defRPr/>
              </a:pPr>
              <a:t>‹#›</a:t>
            </a:fld>
            <a:endParaRPr lang="nl-NL"/>
          </a:p>
        </p:txBody>
      </p:sp>
      <p:sp>
        <p:nvSpPr>
          <p:cNvPr id="7"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343684186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nl-NL"/>
          </a:p>
        </p:txBody>
      </p:sp>
      <p:sp>
        <p:nvSpPr>
          <p:cNvPr id="3" name="Text Placeholder 2"/>
          <p:cNvSpPr>
            <a:spLocks noGrp="1"/>
          </p:cNvSpPr>
          <p:nvPr>
            <p:ph type="body" idx="1"/>
          </p:nvPr>
        </p:nvSpPr>
        <p:spPr>
          <a:xfrm>
            <a:off x="609600" y="1196752"/>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4" name="Content Placeholder 3"/>
          <p:cNvSpPr>
            <a:spLocks noGrp="1"/>
          </p:cNvSpPr>
          <p:nvPr>
            <p:ph sz="half" idx="2"/>
          </p:nvPr>
        </p:nvSpPr>
        <p:spPr>
          <a:xfrm>
            <a:off x="609600" y="1836514"/>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93370" y="1196752"/>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6" name="Content Placeholder 5"/>
          <p:cNvSpPr>
            <a:spLocks noGrp="1"/>
          </p:cNvSpPr>
          <p:nvPr>
            <p:ph sz="quarter" idx="4"/>
          </p:nvPr>
        </p:nvSpPr>
        <p:spPr>
          <a:xfrm>
            <a:off x="6193370" y="1836514"/>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Footer Placeholder 4"/>
          <p:cNvSpPr>
            <a:spLocks noGrp="1"/>
          </p:cNvSpPr>
          <p:nvPr>
            <p:ph type="ftr" sz="quarter" idx="10"/>
          </p:nvPr>
        </p:nvSpPr>
        <p:spPr/>
        <p:txBody>
          <a:bodyPr/>
          <a:lstStyle>
            <a:lvl1pPr>
              <a:defRPr/>
            </a:lvl1pPr>
          </a:lstStyle>
          <a:p>
            <a:pPr>
              <a:defRPr/>
            </a:pPr>
            <a:endParaRPr lang="nl-NL"/>
          </a:p>
        </p:txBody>
      </p:sp>
      <p:sp>
        <p:nvSpPr>
          <p:cNvPr id="8" name="Slide Number Placeholder 5"/>
          <p:cNvSpPr>
            <a:spLocks noGrp="1"/>
          </p:cNvSpPr>
          <p:nvPr>
            <p:ph type="sldNum" sz="quarter" idx="11"/>
          </p:nvPr>
        </p:nvSpPr>
        <p:spPr/>
        <p:txBody>
          <a:bodyPr/>
          <a:lstStyle>
            <a:lvl1pPr>
              <a:defRPr/>
            </a:lvl1pPr>
          </a:lstStyle>
          <a:p>
            <a:pPr>
              <a:defRPr/>
            </a:pPr>
            <a:fld id="{BD8F6D82-3FF0-46BC-9B08-4A23A96553EA}" type="slidenum">
              <a:rPr lang="nl-NL"/>
              <a:pPr>
                <a:defRPr/>
              </a:pPr>
              <a:t>‹#›</a:t>
            </a:fld>
            <a:endParaRPr lang="nl-NL"/>
          </a:p>
        </p:txBody>
      </p:sp>
      <p:sp>
        <p:nvSpPr>
          <p:cNvPr id="9"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133306369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CC7191C8-BBBD-4D77-956F-F5F40DE863A6}" type="slidenum">
              <a:rPr lang="nl-NL"/>
              <a:pPr>
                <a:defRPr/>
              </a:pPr>
              <a:t>‹#›</a:t>
            </a:fld>
            <a:endParaRPr lang="nl-NL"/>
          </a:p>
        </p:txBody>
      </p:sp>
      <p:sp>
        <p:nvSpPr>
          <p:cNvPr id="5"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404654458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Zonder titel">
    <p:spTree>
      <p:nvGrpSpPr>
        <p:cNvPr id="1" name=""/>
        <p:cNvGrpSpPr/>
        <p:nvPr/>
      </p:nvGrpSpPr>
      <p:grpSpPr>
        <a:xfrm>
          <a:off x="0" y="0"/>
          <a:ext cx="0" cy="0"/>
          <a:chOff x="0" y="0"/>
          <a:chExt cx="0" cy="0"/>
        </a:xfrm>
      </p:grpSpPr>
      <p:sp>
        <p:nvSpPr>
          <p:cNvPr id="5"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5818FA1F-D698-4866-BA6B-B6E1C6068C28}"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88706646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a:latin typeface="+mj-lt"/>
                <a:ea typeface="+mj-ea"/>
                <a:cs typeface="+mj-cs"/>
              </a:rPr>
              <a:t>Klik om de stijl te bewerken</a:t>
            </a:r>
            <a:endParaRPr lang="nl-NL" sz="2475" dirty="0">
              <a:latin typeface="+mj-lt"/>
              <a:ea typeface="+mj-ea"/>
              <a:cs typeface="+mj-cs"/>
            </a:endParaRPr>
          </a:p>
        </p:txBody>
      </p:sp>
      <p:sp>
        <p:nvSpPr>
          <p:cNvPr id="2" name="Title 1"/>
          <p:cNvSpPr>
            <a:spLocks noGrp="1"/>
          </p:cNvSpPr>
          <p:nvPr>
            <p:ph type="title"/>
          </p:nvPr>
        </p:nvSpPr>
        <p:spPr>
          <a:xfrm>
            <a:off x="609603" y="764704"/>
            <a:ext cx="4011084" cy="1100802"/>
          </a:xfrm>
        </p:spPr>
        <p:txBody>
          <a:bodyPr anchor="b"/>
          <a:lstStyle>
            <a:lvl1pPr algn="l">
              <a:defRPr sz="1125" b="1"/>
            </a:lvl1pPr>
          </a:lstStyle>
          <a:p>
            <a:r>
              <a:rPr lang="en-US"/>
              <a:t>Click to edit Master title style</a:t>
            </a:r>
            <a:endParaRPr lang="nl-NL"/>
          </a:p>
        </p:txBody>
      </p:sp>
      <p:sp>
        <p:nvSpPr>
          <p:cNvPr id="3" name="Content Placeholder 2"/>
          <p:cNvSpPr>
            <a:spLocks noGrp="1"/>
          </p:cNvSpPr>
          <p:nvPr>
            <p:ph idx="1"/>
          </p:nvPr>
        </p:nvSpPr>
        <p:spPr>
          <a:xfrm>
            <a:off x="4766733" y="764705"/>
            <a:ext cx="6815667" cy="5544616"/>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609603" y="1926756"/>
            <a:ext cx="4011084" cy="4382565"/>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F6934244-1F33-4051-8144-7EF29199DA22}"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412831207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a:latin typeface="+mj-lt"/>
                <a:ea typeface="+mj-ea"/>
                <a:cs typeface="+mj-cs"/>
              </a:rPr>
              <a:t>Klik om de stijl te bewerken</a:t>
            </a:r>
            <a:endParaRPr lang="nl-NL" sz="2475" dirty="0">
              <a:latin typeface="+mj-lt"/>
              <a:ea typeface="+mj-ea"/>
              <a:cs typeface="+mj-cs"/>
            </a:endParaRPr>
          </a:p>
        </p:txBody>
      </p:sp>
      <p:sp>
        <p:nvSpPr>
          <p:cNvPr id="2" name="Title 1"/>
          <p:cNvSpPr>
            <a:spLocks noGrp="1"/>
          </p:cNvSpPr>
          <p:nvPr>
            <p:ph type="title"/>
          </p:nvPr>
        </p:nvSpPr>
        <p:spPr>
          <a:xfrm>
            <a:off x="2389717" y="4952529"/>
            <a:ext cx="7315200" cy="566738"/>
          </a:xfrm>
        </p:spPr>
        <p:txBody>
          <a:bodyPr anchor="b"/>
          <a:lstStyle>
            <a:lvl1pPr algn="l">
              <a:defRPr sz="1125" b="1"/>
            </a:lvl1pPr>
          </a:lstStyle>
          <a:p>
            <a:r>
              <a:rPr lang="en-US"/>
              <a:t>Click to edit Master title style</a:t>
            </a:r>
            <a:endParaRPr lang="nl-NL"/>
          </a:p>
        </p:txBody>
      </p:sp>
      <p:sp>
        <p:nvSpPr>
          <p:cNvPr id="3" name="Picture Placeholder 2"/>
          <p:cNvSpPr>
            <a:spLocks noGrp="1"/>
          </p:cNvSpPr>
          <p:nvPr>
            <p:ph type="pic" idx="1"/>
          </p:nvPr>
        </p:nvSpPr>
        <p:spPr>
          <a:xfrm>
            <a:off x="2389717" y="764704"/>
            <a:ext cx="7315200" cy="4114800"/>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endParaRPr lang="nl-NL" noProof="0"/>
          </a:p>
        </p:txBody>
      </p:sp>
      <p:sp>
        <p:nvSpPr>
          <p:cNvPr id="4" name="Text Placeholder 3"/>
          <p:cNvSpPr>
            <a:spLocks noGrp="1"/>
          </p:cNvSpPr>
          <p:nvPr>
            <p:ph type="body" sz="half" idx="2"/>
          </p:nvPr>
        </p:nvSpPr>
        <p:spPr>
          <a:xfrm>
            <a:off x="2389717" y="5519267"/>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BF54F162-DD63-4037-993F-A5A2818A99E0}"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42516676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Zonder boven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4"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5"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AC763087-D0F4-4E57-80D5-8C2F717B2473}" type="slidenum">
              <a:rPr lang="nl-NL"/>
              <a:pPr>
                <a:defRPr/>
              </a:pPr>
              <a:t>‹#›</a:t>
            </a:fld>
            <a:endParaRPr lang="nl-NL"/>
          </a:p>
        </p:txBody>
      </p:sp>
      <p:sp>
        <p:nvSpPr>
          <p:cNvPr id="6"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4017332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lleen onder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4"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DF65AD90-E08B-40DB-A5E0-BE3369551885}" type="slidenum">
              <a:rPr lang="nl-NL"/>
              <a:pPr>
                <a:defRPr/>
              </a:pPr>
              <a:t>‹#›</a:t>
            </a:fld>
            <a:endParaRPr lang="nl-NL"/>
          </a:p>
        </p:txBody>
      </p:sp>
      <p:sp>
        <p:nvSpPr>
          <p:cNvPr id="5"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387610763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40110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3"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4"/>
          <a:stretch>
            <a:fillRect/>
          </a:stretch>
        </p:blipFill>
        <p:spPr>
          <a:xfrm>
            <a:off x="9625365" y="4334043"/>
            <a:ext cx="2566639" cy="2523963"/>
          </a:xfrm>
          <a:prstGeom prst="rect">
            <a:avLst/>
          </a:prstGeom>
        </p:spPr>
      </p:pic>
      <p:grpSp>
        <p:nvGrpSpPr>
          <p:cNvPr id="23" name="Groep 22">
            <a:extLst>
              <a:ext uri="{FF2B5EF4-FFF2-40B4-BE49-F238E27FC236}">
                <a16:creationId xmlns:a16="http://schemas.microsoft.com/office/drawing/2014/main" id="{3E8A8880-7730-431F-AE9A-DCBC5EAC42B7}"/>
              </a:ext>
            </a:extLst>
          </p:cNvPr>
          <p:cNvGrpSpPr/>
          <p:nvPr userDrawn="1"/>
        </p:nvGrpSpPr>
        <p:grpSpPr>
          <a:xfrm>
            <a:off x="-2172832" y="152630"/>
            <a:ext cx="2046443" cy="2135136"/>
            <a:chOff x="-2172832" y="1897500"/>
            <a:chExt cx="2046443" cy="2135136"/>
          </a:xfrm>
        </p:grpSpPr>
        <p:sp>
          <p:nvSpPr>
            <p:cNvPr id="25" name="Toelichting 2">
              <a:extLst>
                <a:ext uri="{FF2B5EF4-FFF2-40B4-BE49-F238E27FC236}">
                  <a16:creationId xmlns:a16="http://schemas.microsoft.com/office/drawing/2014/main" id="{9B34B3FE-E4AE-40DF-A09E-426A8F12D9BB}"/>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26" name="Afbeelding 25">
              <a:extLst>
                <a:ext uri="{FF2B5EF4-FFF2-40B4-BE49-F238E27FC236}">
                  <a16:creationId xmlns:a16="http://schemas.microsoft.com/office/drawing/2014/main" id="{5143361C-5DF2-431A-B9F5-9276F414644D}"/>
                </a:ext>
              </a:extLst>
            </p:cNvPr>
            <p:cNvPicPr>
              <a:picLocks noChangeAspect="1"/>
            </p:cNvPicPr>
            <p:nvPr userDrawn="1"/>
          </p:nvPicPr>
          <p:blipFill>
            <a:blip r:embed="rId5"/>
            <a:stretch>
              <a:fillRect/>
            </a:stretch>
          </p:blipFill>
          <p:spPr>
            <a:xfrm>
              <a:off x="-1720819" y="2405204"/>
              <a:ext cx="514350" cy="762000"/>
            </a:xfrm>
            <a:prstGeom prst="rect">
              <a:avLst/>
            </a:prstGeom>
          </p:spPr>
        </p:pic>
        <p:sp>
          <p:nvSpPr>
            <p:cNvPr id="27" name="Pijl: links 26">
              <a:extLst>
                <a:ext uri="{FF2B5EF4-FFF2-40B4-BE49-F238E27FC236}">
                  <a16:creationId xmlns:a16="http://schemas.microsoft.com/office/drawing/2014/main" id="{2079E277-138B-4D33-A24B-0E7044E0F4FD}"/>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28" name="Afbeelding 27">
              <a:extLst>
                <a:ext uri="{FF2B5EF4-FFF2-40B4-BE49-F238E27FC236}">
                  <a16:creationId xmlns:a16="http://schemas.microsoft.com/office/drawing/2014/main" id="{EC6B0999-D8A9-4161-B730-BEA0100F8908}"/>
                </a:ext>
              </a:extLst>
            </p:cNvPr>
            <p:cNvPicPr>
              <a:picLocks noChangeAspect="1"/>
            </p:cNvPicPr>
            <p:nvPr userDrawn="1"/>
          </p:nvPicPr>
          <p:blipFill>
            <a:blip r:embed="rId6"/>
            <a:stretch>
              <a:fillRect/>
            </a:stretch>
          </p:blipFill>
          <p:spPr>
            <a:xfrm>
              <a:off x="-1730279" y="3784986"/>
              <a:ext cx="962025" cy="247650"/>
            </a:xfrm>
            <a:prstGeom prst="rect">
              <a:avLst/>
            </a:prstGeom>
          </p:spPr>
        </p:pic>
      </p:grpSp>
      <p:sp>
        <p:nvSpPr>
          <p:cNvPr id="29" name="Toelichting 2">
            <a:extLst>
              <a:ext uri="{FF2B5EF4-FFF2-40B4-BE49-F238E27FC236}">
                <a16:creationId xmlns:a16="http://schemas.microsoft.com/office/drawing/2014/main" id="{957417A6-5F27-48D9-B170-4BED8FE7BAA6}"/>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0" name="Afbeelding 29">
            <a:extLst>
              <a:ext uri="{FF2B5EF4-FFF2-40B4-BE49-F238E27FC236}">
                <a16:creationId xmlns:a16="http://schemas.microsoft.com/office/drawing/2014/main" id="{43CC7DDC-CD82-4FB1-8596-4110825613F0}"/>
              </a:ext>
            </a:extLst>
          </p:cNvPr>
          <p:cNvPicPr>
            <a:picLocks noChangeAspect="1"/>
          </p:cNvPicPr>
          <p:nvPr userDrawn="1"/>
        </p:nvPicPr>
        <p:blipFill>
          <a:blip r:embed="rId7"/>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62407885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07029A24-C4D9-4030-9EB9-B0AC9C928DD2}"/>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AA8F4D99-C6D1-4E3C-BCE8-1443EF8F17CE}"/>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0430BE02-109A-4EEF-86E9-08F08B9A5B00}"/>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B1B51437-2FDF-40FC-9165-6D7A436D1791}"/>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7C6A46C7-C03B-4B7E-862B-524979AF0D28}"/>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EF5C04AE-D2D7-4820-9ADC-EFACB74857C0}"/>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E2D0D723-0A3F-4B3F-9DCA-59A99E05F2D5}"/>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147269147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solidFill>
                  <a:srgbClr val="5F5F5F"/>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tx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E2380242-DE04-4C4B-B979-553CA11513C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1D4479E5-5FDD-46FA-9115-AB83010D4E99}"/>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48035117-054C-4798-9992-D78FD4BDF76D}"/>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643A25E-239B-44F4-8563-1FA0F9B88AAF}"/>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C5A9B3AC-B383-4C9B-BD10-10F2C56A21B7}"/>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7D5D2241-B490-4F41-BEC3-53F45C84B0B5}"/>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457FD49A-98E0-428B-A504-647F1B67AD5A}"/>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350869148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315125895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356479453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377923820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335440208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20" name="Rechthoekige driehoek 19">
            <a:extLst>
              <a:ext uri="{FF2B5EF4-FFF2-40B4-BE49-F238E27FC236}">
                <a16:creationId xmlns:a16="http://schemas.microsoft.com/office/drawing/2014/main" id="{407D44EA-1D44-4444-B862-4E1D768999CB}"/>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3184319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12" y="5163171"/>
            <a:ext cx="1767993" cy="1694835"/>
          </a:xfrm>
          <a:prstGeom prst="rect">
            <a:avLst/>
          </a:prstGeom>
        </p:spPr>
      </p:pic>
    </p:spTree>
    <p:extLst>
      <p:ext uri="{BB962C8B-B14F-4D97-AF65-F5344CB8AC3E}">
        <p14:creationId xmlns:p14="http://schemas.microsoft.com/office/powerpoint/2010/main" val="361382331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72343906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9" name="Rechthoekige driehoek 8">
            <a:extLst>
              <a:ext uri="{FF2B5EF4-FFF2-40B4-BE49-F238E27FC236}">
                <a16:creationId xmlns:a16="http://schemas.microsoft.com/office/drawing/2014/main" id="{9C51F134-137F-4BF3-9A97-480E30E344AA}"/>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pic>
        <p:nvPicPr>
          <p:cNvPr id="16" name="Afbeelding 15">
            <a:extLst>
              <a:ext uri="{FF2B5EF4-FFF2-40B4-BE49-F238E27FC236}">
                <a16:creationId xmlns:a16="http://schemas.microsoft.com/office/drawing/2014/main" id="{1BDAA57A-66F3-4443-82D1-C061603D7563}"/>
              </a:ext>
            </a:extLst>
          </p:cNvPr>
          <p:cNvPicPr>
            <a:picLocks noChangeAspect="1"/>
          </p:cNvPicPr>
          <p:nvPr userDrawn="1"/>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319927331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p:nvPr>
        </p:nvSpPr>
        <p:spPr>
          <a:xfrm>
            <a:off x="2799764" y="0"/>
            <a:ext cx="9392245" cy="6858000"/>
          </a:xfrm>
          <a:prstGeom prst="rect">
            <a:avLst/>
          </a:prstGeom>
          <a:solidFill>
            <a:schemeClr val="bg1">
              <a:lumMod val="85000"/>
            </a:schemeClr>
          </a:solidFill>
        </p:spPr>
        <p:txBody>
          <a:bodyPr vert="horz"/>
          <a:lstStyle>
            <a:lvl1pPr marL="0" indent="0" algn="ctr">
              <a:buNone/>
              <a:defRPr sz="792">
                <a:solidFill>
                  <a:srgbClr val="5F5F5F"/>
                </a:solidFill>
                <a:latin typeface="Arial"/>
                <a:cs typeface="Arial"/>
              </a:defRPr>
            </a:lvl1pPr>
          </a:lstStyle>
          <a:p>
            <a:r>
              <a:rPr lang="en-US"/>
              <a:t>Click icon to add picture</a:t>
            </a:r>
            <a:endParaRPr lang="nl-NL" dirty="0"/>
          </a:p>
        </p:txBody>
      </p:sp>
      <p:sp>
        <p:nvSpPr>
          <p:cNvPr id="9" name="Tijdelijke aanduiding voor tekst 3"/>
          <p:cNvSpPr>
            <a:spLocks noGrp="1"/>
          </p:cNvSpPr>
          <p:nvPr>
            <p:ph type="body" sz="quarter" idx="19" hasCustomPrompt="1"/>
          </p:nvPr>
        </p:nvSpPr>
        <p:spPr>
          <a:xfrm>
            <a:off x="777600" y="1600668"/>
            <a:ext cx="4320000" cy="521521"/>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990" b="1">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77600" y="2122191"/>
            <a:ext cx="4320000" cy="464603"/>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1345" y="5864406"/>
            <a:ext cx="1520519"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77600" y="2586788"/>
            <a:ext cx="4320000" cy="1771509"/>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169146843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solidFill>
                  <a:srgbClr val="5F5F5F"/>
                </a:solidFill>
              </a:defRPr>
            </a:lvl1pPr>
          </a:lstStyle>
          <a:p>
            <a:r>
              <a:rPr lang="en-US"/>
              <a:t>Click icon to add media</a:t>
            </a:r>
            <a:endParaRPr lang="nl-NL" dirty="0"/>
          </a:p>
        </p:txBody>
      </p:sp>
    </p:spTree>
    <p:extLst>
      <p:ext uri="{BB962C8B-B14F-4D97-AF65-F5344CB8AC3E}">
        <p14:creationId xmlns:p14="http://schemas.microsoft.com/office/powerpoint/2010/main" val="398465820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1983">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2"/>
            <a:ext cx="6861600" cy="1500187"/>
          </a:xfrm>
        </p:spPr>
        <p:txBody>
          <a:bodyPr/>
          <a:lstStyle>
            <a:lvl1pPr marL="0" indent="0">
              <a:buNone/>
              <a:defRPr sz="1013">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5" y="4334043"/>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297015191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158571212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133250051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5" y="4334043"/>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1519">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760">
                <a:solidFill>
                  <a:schemeClr val="bg1"/>
                </a:solidFill>
              </a:defRPr>
            </a:lvl1pPr>
            <a:lvl2pPr marL="106313" indent="0">
              <a:buNone/>
              <a:defRPr>
                <a:solidFill>
                  <a:schemeClr val="bg1"/>
                </a:solidFill>
              </a:defRPr>
            </a:lvl2pPr>
            <a:lvl3pPr marL="212625"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368353928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2594831213"/>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18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125">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135032636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2644">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35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nl-NL" dirty="0"/>
          </a:p>
        </p:txBody>
      </p:sp>
      <p:grpSp>
        <p:nvGrpSpPr>
          <p:cNvPr id="15" name="Groep 14">
            <a:extLst>
              <a:ext uri="{FF2B5EF4-FFF2-40B4-BE49-F238E27FC236}">
                <a16:creationId xmlns:a16="http://schemas.microsoft.com/office/drawing/2014/main" id="{50B04124-1E68-4203-A398-300DE8A9B0B3}"/>
              </a:ext>
            </a:extLst>
          </p:cNvPr>
          <p:cNvGrpSpPr/>
          <p:nvPr/>
        </p:nvGrpSpPr>
        <p:grpSpPr>
          <a:xfrm>
            <a:off x="-2172832" y="152630"/>
            <a:ext cx="2046443" cy="2135136"/>
            <a:chOff x="-2172832" y="1897500"/>
            <a:chExt cx="2046443" cy="2135136"/>
          </a:xfrm>
        </p:grpSpPr>
        <p:sp>
          <p:nvSpPr>
            <p:cNvPr id="16" name="Toelichting 2">
              <a:extLst>
                <a:ext uri="{FF2B5EF4-FFF2-40B4-BE49-F238E27FC236}">
                  <a16:creationId xmlns:a16="http://schemas.microsoft.com/office/drawing/2014/main" id="{EF5FCD81-6E8D-44ED-B3BB-3D7A2722A3CE}"/>
                </a:ext>
              </a:extLst>
            </p:cNvPr>
            <p:cNvSpPr txBox="1"/>
            <p:nvPr userDrawn="1"/>
          </p:nvSpPr>
          <p:spPr>
            <a:xfrm>
              <a:off x="-2172832" y="1897500"/>
              <a:ext cx="2046443" cy="1039515"/>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Nieuwe dia</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aseline="0" noProof="1">
                  <a:solidFill>
                    <a:schemeClr val="tx1"/>
                  </a:solidFill>
                  <a:latin typeface="+mn-lt"/>
                  <a:cs typeface="Arial" panose="020B0604020202020204" pitchFamily="34" charset="0"/>
                </a:rPr>
                <a:t>-tab </a:t>
              </a:r>
              <a:r>
                <a:rPr lang="nl-NL" sz="563" u="sng" baseline="0" noProof="1">
                  <a:solidFill>
                    <a:schemeClr val="tx1"/>
                  </a:solidFill>
                  <a:latin typeface="+mn-lt"/>
                  <a:cs typeface="Arial" panose="020B0604020202020204" pitchFamily="34" charset="0"/>
                </a:rPr>
                <a:t>op het tekstje onder </a:t>
              </a:r>
              <a:r>
                <a:rPr lang="nl-NL" sz="563" baseline="0" noProof="1">
                  <a:solidFill>
                    <a:schemeClr val="tx1"/>
                  </a:solidFill>
                  <a:latin typeface="+mn-lt"/>
                  <a:cs typeface="Arial" panose="020B0604020202020204" pitchFamily="34" charset="0"/>
                </a:rPr>
                <a:t>het pictogram </a:t>
              </a:r>
              <a:r>
                <a:rPr lang="nl-NL" sz="563" b="1" baseline="0" noProof="1">
                  <a:solidFill>
                    <a:schemeClr val="tx1"/>
                  </a:solidFill>
                  <a:latin typeface="+mn-lt"/>
                  <a:cs typeface="Arial" panose="020B0604020202020204" pitchFamily="34" charset="0"/>
                </a:rPr>
                <a:t>Nieuwe dia</a:t>
              </a:r>
              <a:r>
                <a:rPr lang="nl-NL" sz="563" baseline="0" noProof="1">
                  <a:solidFill>
                    <a:schemeClr val="tx1"/>
                  </a:solidFill>
                  <a:latin typeface="+mn-lt"/>
                  <a:cs typeface="Arial" panose="020B0604020202020204" pitchFamily="34" charset="0"/>
                </a:rPr>
                <a:t>:</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1" baseline="0" noProof="1">
                <a:solidFill>
                  <a:schemeClr val="tx1"/>
                </a:solidFill>
                <a:latin typeface="+mn-lt"/>
                <a:cs typeface="Arial" panose="020B0604020202020204" pitchFamily="34" charset="0"/>
              </a:endParaRPr>
            </a:p>
            <a:p>
              <a:pPr>
                <a:lnSpc>
                  <a:spcPct val="100000"/>
                </a:lnSpc>
              </a:pPr>
              <a:r>
                <a:rPr lang="nl-NL" sz="563" b="1" baseline="0" noProof="1">
                  <a:solidFill>
                    <a:schemeClr val="accent2"/>
                  </a:solidFill>
                  <a:latin typeface="+mn-lt"/>
                  <a:cs typeface="Arial" panose="020B0604020202020204" pitchFamily="34" charset="0"/>
                </a:rPr>
                <a:t>Andere indeling voor huidige dia</a:t>
              </a:r>
            </a:p>
            <a:p>
              <a:pPr>
                <a:lnSpc>
                  <a:spcPct val="100000"/>
                </a:lnSpc>
              </a:pPr>
              <a:r>
                <a:rPr lang="nl-NL" sz="563" b="0"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0" baseline="0" noProof="1">
                  <a:solidFill>
                    <a:schemeClr val="tx1"/>
                  </a:solidFill>
                  <a:latin typeface="+mn-lt"/>
                  <a:cs typeface="Arial" panose="020B0604020202020204" pitchFamily="34" charset="0"/>
                </a:rPr>
                <a:t>-tab op Indeling:</a:t>
              </a:r>
            </a:p>
          </p:txBody>
        </p:sp>
        <p:pic>
          <p:nvPicPr>
            <p:cNvPr id="17" name="Afbeelding 16">
              <a:extLst>
                <a:ext uri="{FF2B5EF4-FFF2-40B4-BE49-F238E27FC236}">
                  <a16:creationId xmlns:a16="http://schemas.microsoft.com/office/drawing/2014/main" id="{EC14DE48-4F0E-43EC-B736-6BEEB06E6521}"/>
                </a:ext>
              </a:extLst>
            </p:cNvPr>
            <p:cNvPicPr>
              <a:picLocks noChangeAspect="1"/>
            </p:cNvPicPr>
            <p:nvPr userDrawn="1"/>
          </p:nvPicPr>
          <p:blipFill>
            <a:blip r:embed="rId2"/>
            <a:stretch>
              <a:fillRect/>
            </a:stretch>
          </p:blipFill>
          <p:spPr>
            <a:xfrm>
              <a:off x="-1720819" y="2405204"/>
              <a:ext cx="514350" cy="762000"/>
            </a:xfrm>
            <a:prstGeom prst="rect">
              <a:avLst/>
            </a:prstGeom>
          </p:spPr>
        </p:pic>
        <p:sp>
          <p:nvSpPr>
            <p:cNvPr id="18" name="Pijl: links 17">
              <a:extLst>
                <a:ext uri="{FF2B5EF4-FFF2-40B4-BE49-F238E27FC236}">
                  <a16:creationId xmlns:a16="http://schemas.microsoft.com/office/drawing/2014/main" id="{BEFD3151-502C-4722-9080-A1720BC9EAF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19" name="Afbeelding 18">
              <a:extLst>
                <a:ext uri="{FF2B5EF4-FFF2-40B4-BE49-F238E27FC236}">
                  <a16:creationId xmlns:a16="http://schemas.microsoft.com/office/drawing/2014/main" id="{24130D00-8AA9-4DA1-8F00-36B2187743C9}"/>
                </a:ext>
              </a:extLst>
            </p:cNvPr>
            <p:cNvPicPr>
              <a:picLocks noChangeAspect="1"/>
            </p:cNvPicPr>
            <p:nvPr userDrawn="1"/>
          </p:nvPicPr>
          <p:blipFill>
            <a:blip r:embed="rId3"/>
            <a:stretch>
              <a:fillRect/>
            </a:stretch>
          </p:blipFill>
          <p:spPr>
            <a:xfrm>
              <a:off x="-1730279" y="3784986"/>
              <a:ext cx="962025" cy="247650"/>
            </a:xfrm>
            <a:prstGeom prst="rect">
              <a:avLst/>
            </a:prstGeom>
          </p:spPr>
        </p:pic>
      </p:gr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002"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p:nvPicPr>
        <p:blipFill>
          <a:blip r:embed="rId6"/>
          <a:stretch>
            <a:fillRect/>
          </a:stretch>
        </p:blipFill>
        <p:spPr>
          <a:xfrm>
            <a:off x="9625363" y="4334041"/>
            <a:ext cx="2566639" cy="2523963"/>
          </a:xfrm>
          <a:prstGeom prst="rect">
            <a:avLst/>
          </a:prstGeom>
        </p:spPr>
      </p:pic>
      <p:pic>
        <p:nvPicPr>
          <p:cNvPr id="6" name="Afbeelding 5">
            <a:extLst>
              <a:ext uri="{FF2B5EF4-FFF2-40B4-BE49-F238E27FC236}">
                <a16:creationId xmlns:a16="http://schemas.microsoft.com/office/drawing/2014/main" id="{C837B75C-F199-4271-B6BD-AF8B451AE845}"/>
              </a:ext>
            </a:extLst>
          </p:cNvPr>
          <p:cNvPicPr>
            <a:picLocks noChangeAspect="1"/>
          </p:cNvPicPr>
          <p:nvPr/>
        </p:nvPicPr>
        <p:blipFill>
          <a:blip r:embed="rId7"/>
          <a:stretch>
            <a:fillRect/>
          </a:stretch>
        </p:blipFill>
        <p:spPr>
          <a:xfrm>
            <a:off x="-2020432" y="4534453"/>
            <a:ext cx="1827355" cy="1067068"/>
          </a:xfrm>
          <a:prstGeom prst="rect">
            <a:avLst/>
          </a:prstGeom>
        </p:spPr>
      </p:pic>
      <p:sp>
        <p:nvSpPr>
          <p:cNvPr id="14" name="Toelichting 2">
            <a:extLst>
              <a:ext uri="{FF2B5EF4-FFF2-40B4-BE49-F238E27FC236}">
                <a16:creationId xmlns:a16="http://schemas.microsoft.com/office/drawing/2014/main" id="{D5AA82F1-8152-40F5-9057-E87AE0364625}"/>
              </a:ext>
            </a:extLst>
          </p:cNvPr>
          <p:cNvSpPr txBox="1"/>
          <p:nvPr/>
        </p:nvSpPr>
        <p:spPr>
          <a:xfrm>
            <a:off x="-2172832" y="2500249"/>
            <a:ext cx="2141781"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Licht of donker</a:t>
            </a:r>
          </a:p>
          <a:p>
            <a:pPr>
              <a:lnSpc>
                <a:spcPct val="100000"/>
              </a:lnSpc>
            </a:pPr>
            <a:r>
              <a:rPr lang="nl-NL" sz="563"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563" b="0" baseline="0" noProof="1">
              <a:solidFill>
                <a:schemeClr val="tx1"/>
              </a:solidFill>
              <a:latin typeface="+mn-lt"/>
              <a:cs typeface="Arial" panose="020B0604020202020204" pitchFamily="34" charset="0"/>
            </a:endParaRPr>
          </a:p>
          <a:p>
            <a:pPr>
              <a:lnSpc>
                <a:spcPct val="100000"/>
              </a:lnSpc>
            </a:pPr>
            <a:r>
              <a:rPr lang="nl-NL" sz="563"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tab </a:t>
            </a:r>
            <a:r>
              <a:rPr lang="nl-NL" sz="563" b="1" baseline="0" noProof="1">
                <a:solidFill>
                  <a:schemeClr val="tx1"/>
                </a:solidFill>
                <a:latin typeface="+mn-lt"/>
                <a:cs typeface="Arial" panose="020B0604020202020204" pitchFamily="34" charset="0"/>
              </a:rPr>
              <a:t>Ontwerpen</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Uiterst links staan de twee ontwerpen van InfoSupport:</a:t>
            </a: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het gewenste ontwerp.</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563"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b="0" i="1" baseline="0" noProof="1">
                <a:solidFill>
                  <a:schemeClr val="tx1"/>
                </a:solidFill>
                <a:latin typeface="+mn-lt"/>
                <a:cs typeface="Arial" panose="020B0604020202020204" pitchFamily="34" charset="0"/>
              </a:rPr>
              <a:t>Let op: eventueel handmatig opgemaakte dia’s worden </a:t>
            </a:r>
            <a:r>
              <a:rPr lang="nl-NL" sz="563" b="0" i="1" u="sng" baseline="0" noProof="1">
                <a:solidFill>
                  <a:schemeClr val="tx1"/>
                </a:solidFill>
                <a:latin typeface="+mn-lt"/>
                <a:cs typeface="Arial" panose="020B0604020202020204" pitchFamily="34" charset="0"/>
              </a:rPr>
              <a:t>niet</a:t>
            </a:r>
            <a:r>
              <a:rPr lang="nl-NL" sz="563" b="0" i="1" baseline="0" noProof="1">
                <a:solidFill>
                  <a:schemeClr val="tx1"/>
                </a:solidFill>
                <a:latin typeface="+mn-lt"/>
                <a:cs typeface="Arial" panose="020B0604020202020204" pitchFamily="34" charset="0"/>
              </a:rPr>
              <a:t> omgezet.</a:t>
            </a:r>
          </a:p>
        </p:txBody>
      </p:sp>
    </p:spTree>
    <p:extLst>
      <p:ext uri="{BB962C8B-B14F-4D97-AF65-F5344CB8AC3E}">
        <p14:creationId xmlns:p14="http://schemas.microsoft.com/office/powerpoint/2010/main" val="389952274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2644">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35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p:nvSpPr>
        <p:spPr>
          <a:xfrm>
            <a:off x="12358574" y="3201795"/>
            <a:ext cx="2031009" cy="1363835"/>
          </a:xfrm>
          <a:prstGeom prst="rect">
            <a:avLst/>
          </a:prstGeom>
          <a:noFill/>
        </p:spPr>
        <p:txBody>
          <a:bodyPr wrap="square" lIns="0" tIns="0" rIns="0" bIns="0" rtlCol="0">
            <a:spAutoFit/>
          </a:bodyPr>
          <a:lstStyle/>
          <a:p>
            <a:pPr>
              <a:lnSpc>
                <a:spcPct val="100000"/>
              </a:lnSpc>
            </a:pPr>
            <a:r>
              <a:rPr lang="nl-NL" sz="591" b="1" baseline="0" noProof="1">
                <a:solidFill>
                  <a:schemeClr val="tx2"/>
                </a:solidFill>
                <a:latin typeface="+mn-lt"/>
                <a:cs typeface="Arial" panose="020B0604020202020204" pitchFamily="34" charset="0"/>
              </a:rPr>
              <a:t>Foto instellen</a:t>
            </a:r>
          </a:p>
          <a:p>
            <a:pPr>
              <a:lnSpc>
                <a:spcPct val="100000"/>
              </a:lnSpc>
            </a:pPr>
            <a:r>
              <a:rPr lang="nl-NL" sz="591"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591" baseline="0" noProof="1">
              <a:solidFill>
                <a:schemeClr val="tx1"/>
              </a:solidFill>
              <a:latin typeface="+mn-lt"/>
              <a:cs typeface="Arial" panose="020B0604020202020204" pitchFamily="34" charset="0"/>
            </a:endParaRPr>
          </a:p>
          <a:p>
            <a:pPr>
              <a:lnSpc>
                <a:spcPct val="100000"/>
              </a:lnSpc>
            </a:pPr>
            <a:r>
              <a:rPr lang="nl-NL" sz="591" b="0" i="0" u="none" baseline="0" noProof="1">
                <a:solidFill>
                  <a:schemeClr val="tx1"/>
                </a:solidFill>
                <a:latin typeface="+mn-lt"/>
                <a:cs typeface="Arial" panose="020B0604020202020204" pitchFamily="34" charset="0"/>
              </a:rPr>
              <a:t>Als je een ander gedeelte van de foto wilt zien, gebruik je de functie ‘bijsnijden’: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Selecteer de foto op de dia; het kader wordt vierkant weergegeven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Hulpmiddelen voor tekenen / Opmaak</a:t>
            </a:r>
            <a:r>
              <a:rPr lang="nl-NL" sz="591" b="0" i="0" u="none" baseline="0" noProof="1">
                <a:solidFill>
                  <a:schemeClr val="tx1"/>
                </a:solidFill>
                <a:latin typeface="+mn-lt"/>
                <a:cs typeface="Arial" panose="020B0604020202020204" pitchFamily="34" charset="0"/>
              </a:rPr>
              <a:t>: klik op </a:t>
            </a:r>
            <a:r>
              <a:rPr lang="nl-NL" sz="591" b="1" i="0" u="none" baseline="0" noProof="1">
                <a:solidFill>
                  <a:schemeClr val="tx1"/>
                </a:solidFill>
                <a:latin typeface="+mn-lt"/>
                <a:cs typeface="Arial" panose="020B0604020202020204" pitchFamily="34" charset="0"/>
              </a:rPr>
              <a:t>Bijsnijden</a:t>
            </a:r>
            <a:r>
              <a:rPr lang="nl-NL" sz="591" b="0" i="0" u="none" baseline="0" noProof="1">
                <a:solidFill>
                  <a:schemeClr val="tx1"/>
                </a:solidFill>
                <a:latin typeface="+mn-lt"/>
                <a:cs typeface="Arial" panose="020B0604020202020204" pitchFamily="34" charset="0"/>
              </a:rPr>
              <a:t>.</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p:nvSpPr>
        <p:spPr>
          <a:xfrm>
            <a:off x="12358574" y="1"/>
            <a:ext cx="2031009" cy="1181990"/>
          </a:xfrm>
          <a:prstGeom prst="rect">
            <a:avLst/>
          </a:prstGeom>
          <a:noFill/>
        </p:spPr>
        <p:txBody>
          <a:bodyPr wrap="square" lIns="0" tIns="0" rIns="0" bIns="0" rtlCol="0">
            <a:spAutoFit/>
          </a:bodyPr>
          <a:lstStyle/>
          <a:p>
            <a:pPr>
              <a:lnSpc>
                <a:spcPct val="100000"/>
              </a:lnSpc>
            </a:pPr>
            <a:r>
              <a:rPr lang="nl-NL" sz="591"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591"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Start</a:t>
            </a:r>
            <a:r>
              <a:rPr lang="nl-NL" sz="591" b="0" i="0" u="none" baseline="0" noProof="1">
                <a:solidFill>
                  <a:schemeClr val="tx1"/>
                </a:solidFill>
                <a:latin typeface="+mn-lt"/>
                <a:cs typeface="Arial" panose="020B0604020202020204" pitchFamily="34" charset="0"/>
              </a:rPr>
              <a:t>:</a:t>
            </a:r>
            <a:r>
              <a:rPr lang="nl-NL" sz="591" b="1" i="0" u="none" baseline="0" noProof="1">
                <a:solidFill>
                  <a:schemeClr val="tx1"/>
                </a:solidFill>
                <a:latin typeface="+mn-lt"/>
                <a:cs typeface="Arial" panose="020B0604020202020204" pitchFamily="34" charset="0"/>
              </a:rPr>
              <a:t> </a:t>
            </a:r>
            <a:r>
              <a:rPr lang="nl-NL" sz="591" b="0" i="0" u="none" baseline="0" noProof="1">
                <a:solidFill>
                  <a:schemeClr val="tx1"/>
                </a:solidFill>
                <a:latin typeface="+mn-lt"/>
                <a:cs typeface="Arial" panose="020B0604020202020204" pitchFamily="34" charset="0"/>
              </a:rPr>
              <a:t>klik op </a:t>
            </a:r>
            <a:r>
              <a:rPr lang="nl-NL" sz="591" b="1" i="0" u="none" baseline="0" noProof="1">
                <a:solidFill>
                  <a:schemeClr val="tx1"/>
                </a:solidFill>
                <a:latin typeface="+mn-lt"/>
                <a:cs typeface="Arial" panose="020B0604020202020204" pitchFamily="34" charset="0"/>
              </a:rPr>
              <a:t>Opnieuw instellen</a:t>
            </a:r>
            <a:r>
              <a:rPr lang="nl-NL" sz="591"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591"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91"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602099"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591" b="0" i="0" u="none" baseline="0" noProof="1">
                <a:solidFill>
                  <a:schemeClr val="tx1"/>
                </a:solidFill>
                <a:latin typeface="+mn-lt"/>
                <a:cs typeface="Arial" panose="020B0604020202020204" pitchFamily="34" charset="0"/>
              </a:rPr>
              <a:t>Je kunt dit voorkomen door de bijsnijdingen eerst te verwijderen: </a:t>
            </a:r>
          </a:p>
          <a:p>
            <a:pPr marL="112893" marR="0" lvl="0" indent="-112893" algn="l" defTabSz="60209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591" b="0" i="0" u="none" baseline="0" noProof="1">
                <a:solidFill>
                  <a:schemeClr val="tx1"/>
                </a:solidFill>
                <a:latin typeface="+mn-lt"/>
                <a:cs typeface="Arial" panose="020B0604020202020204" pitchFamily="34" charset="0"/>
              </a:rPr>
              <a:t>Selecteer de foto. </a:t>
            </a:r>
          </a:p>
          <a:p>
            <a:pPr marL="112893" marR="0" lvl="0" indent="-112893" algn="l" defTabSz="60209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Hulpmiddelen voor tekenen / Opmaak</a:t>
            </a:r>
            <a:r>
              <a:rPr lang="nl-NL" sz="591" b="0" i="0" u="none" baseline="0" noProof="1">
                <a:solidFill>
                  <a:schemeClr val="tx1"/>
                </a:solidFill>
                <a:latin typeface="+mn-lt"/>
                <a:cs typeface="Arial" panose="020B0604020202020204" pitchFamily="34" charset="0"/>
              </a:rPr>
              <a:t>: klik op </a:t>
            </a:r>
            <a:r>
              <a:rPr lang="nl-NL" sz="591" b="1" i="0" u="none" baseline="0" noProof="1">
                <a:solidFill>
                  <a:schemeClr val="tx1"/>
                </a:solidFill>
                <a:latin typeface="+mn-lt"/>
                <a:cs typeface="Arial" panose="020B0604020202020204" pitchFamily="34" charset="0"/>
              </a:rPr>
              <a:t>Afbeeldingen comprimeren</a:t>
            </a:r>
            <a:r>
              <a:rPr lang="nl-NL" sz="591" b="0" i="0" u="none" baseline="0" noProof="1">
                <a:solidFill>
                  <a:schemeClr val="tx1"/>
                </a:solidFill>
                <a:latin typeface="+mn-lt"/>
                <a:cs typeface="Arial" panose="020B0604020202020204" pitchFamily="34" charset="0"/>
              </a:rPr>
              <a:t> en selecteer </a:t>
            </a:r>
            <a:r>
              <a:rPr lang="nl-NL" sz="591" b="1" i="0" u="none" baseline="0" noProof="1">
                <a:solidFill>
                  <a:schemeClr val="tx1"/>
                </a:solidFill>
                <a:latin typeface="+mn-lt"/>
                <a:cs typeface="Arial" panose="020B0604020202020204" pitchFamily="34" charset="0"/>
              </a:rPr>
              <a:t>Bijgesneden gebieden van afbeeldingen verwijderen</a:t>
            </a:r>
            <a:r>
              <a:rPr lang="nl-NL" sz="591"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32BD0861-2791-419F-BCA1-D4601FCA4B85}"/>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BE99F4A9-BFCA-4F5F-952E-85C3599F3E71}"/>
                </a:ext>
              </a:extLst>
            </p:cNvPr>
            <p:cNvSpPr txBox="1"/>
            <p:nvPr userDrawn="1"/>
          </p:nvSpPr>
          <p:spPr>
            <a:xfrm>
              <a:off x="-2172832" y="1897500"/>
              <a:ext cx="2046443" cy="1039515"/>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Nieuwe dia</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aseline="0" noProof="1">
                  <a:solidFill>
                    <a:schemeClr val="tx1"/>
                  </a:solidFill>
                  <a:latin typeface="+mn-lt"/>
                  <a:cs typeface="Arial" panose="020B0604020202020204" pitchFamily="34" charset="0"/>
                </a:rPr>
                <a:t>-tab </a:t>
              </a:r>
              <a:r>
                <a:rPr lang="nl-NL" sz="563" u="sng" baseline="0" noProof="1">
                  <a:solidFill>
                    <a:schemeClr val="tx1"/>
                  </a:solidFill>
                  <a:latin typeface="+mn-lt"/>
                  <a:cs typeface="Arial" panose="020B0604020202020204" pitchFamily="34" charset="0"/>
                </a:rPr>
                <a:t>op het tekstje onder </a:t>
              </a:r>
              <a:r>
                <a:rPr lang="nl-NL" sz="563" baseline="0" noProof="1">
                  <a:solidFill>
                    <a:schemeClr val="tx1"/>
                  </a:solidFill>
                  <a:latin typeface="+mn-lt"/>
                  <a:cs typeface="Arial" panose="020B0604020202020204" pitchFamily="34" charset="0"/>
                </a:rPr>
                <a:t>het pictogram </a:t>
              </a:r>
              <a:r>
                <a:rPr lang="nl-NL" sz="563" b="1" baseline="0" noProof="1">
                  <a:solidFill>
                    <a:schemeClr val="tx1"/>
                  </a:solidFill>
                  <a:latin typeface="+mn-lt"/>
                  <a:cs typeface="Arial" panose="020B0604020202020204" pitchFamily="34" charset="0"/>
                </a:rPr>
                <a:t>Nieuwe dia</a:t>
              </a:r>
              <a:r>
                <a:rPr lang="nl-NL" sz="563" baseline="0" noProof="1">
                  <a:solidFill>
                    <a:schemeClr val="tx1"/>
                  </a:solidFill>
                  <a:latin typeface="+mn-lt"/>
                  <a:cs typeface="Arial" panose="020B0604020202020204" pitchFamily="34" charset="0"/>
                </a:rPr>
                <a:t>:</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1" baseline="0" noProof="1">
                <a:solidFill>
                  <a:schemeClr val="tx1"/>
                </a:solidFill>
                <a:latin typeface="+mn-lt"/>
                <a:cs typeface="Arial" panose="020B0604020202020204" pitchFamily="34" charset="0"/>
              </a:endParaRPr>
            </a:p>
            <a:p>
              <a:pPr>
                <a:lnSpc>
                  <a:spcPct val="100000"/>
                </a:lnSpc>
              </a:pPr>
              <a:r>
                <a:rPr lang="nl-NL" sz="563" b="1" baseline="0" noProof="1">
                  <a:solidFill>
                    <a:schemeClr val="accent2"/>
                  </a:solidFill>
                  <a:latin typeface="+mn-lt"/>
                  <a:cs typeface="Arial" panose="020B0604020202020204" pitchFamily="34" charset="0"/>
                </a:rPr>
                <a:t>Andere indeling voor huidige dia</a:t>
              </a:r>
            </a:p>
            <a:p>
              <a:pPr>
                <a:lnSpc>
                  <a:spcPct val="100000"/>
                </a:lnSpc>
              </a:pPr>
              <a:r>
                <a:rPr lang="nl-NL" sz="563" b="0"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35CD95FF-2E0D-4FC8-85CB-BFD94B756AAE}"/>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0D306B90-0F35-4FFC-BE52-3FA8EBEDD2C4}"/>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9849B456-C437-4DDB-9989-358F6DADBB24}"/>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82C270EB-D26F-4560-ABAD-921524997EAB}"/>
              </a:ext>
            </a:extLst>
          </p:cNvPr>
          <p:cNvSpPr txBox="1"/>
          <p:nvPr/>
        </p:nvSpPr>
        <p:spPr>
          <a:xfrm>
            <a:off x="-2172832" y="2500249"/>
            <a:ext cx="2141781"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Licht of donker</a:t>
            </a:r>
          </a:p>
          <a:p>
            <a:pPr>
              <a:lnSpc>
                <a:spcPct val="100000"/>
              </a:lnSpc>
            </a:pPr>
            <a:r>
              <a:rPr lang="nl-NL" sz="563"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563" b="0" baseline="0" noProof="1">
              <a:solidFill>
                <a:schemeClr val="tx1"/>
              </a:solidFill>
              <a:latin typeface="+mn-lt"/>
              <a:cs typeface="Arial" panose="020B0604020202020204" pitchFamily="34" charset="0"/>
            </a:endParaRPr>
          </a:p>
          <a:p>
            <a:pPr>
              <a:lnSpc>
                <a:spcPct val="100000"/>
              </a:lnSpc>
            </a:pPr>
            <a:r>
              <a:rPr lang="nl-NL" sz="563"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tab </a:t>
            </a:r>
            <a:r>
              <a:rPr lang="nl-NL" sz="563" b="1" baseline="0" noProof="1">
                <a:solidFill>
                  <a:schemeClr val="tx1"/>
                </a:solidFill>
                <a:latin typeface="+mn-lt"/>
                <a:cs typeface="Arial" panose="020B0604020202020204" pitchFamily="34" charset="0"/>
              </a:rPr>
              <a:t>Ontwerpen</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Uiterst links staan de twee ontwerpen van InfoSupport:</a:t>
            </a: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het gewenste ontwerp.</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563"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b="0" i="1" baseline="0" noProof="1">
                <a:solidFill>
                  <a:schemeClr val="tx1"/>
                </a:solidFill>
                <a:latin typeface="+mn-lt"/>
                <a:cs typeface="Arial" panose="020B0604020202020204" pitchFamily="34" charset="0"/>
              </a:rPr>
              <a:t>Let op: eventueel handmatig opgemaakte dia’s worden </a:t>
            </a:r>
            <a:r>
              <a:rPr lang="nl-NL" sz="563" b="0" i="1" u="sng" baseline="0" noProof="1">
                <a:solidFill>
                  <a:schemeClr val="tx1"/>
                </a:solidFill>
                <a:latin typeface="+mn-lt"/>
                <a:cs typeface="Arial" panose="020B0604020202020204" pitchFamily="34" charset="0"/>
              </a:rPr>
              <a:t>niet</a:t>
            </a:r>
            <a:r>
              <a:rPr lang="nl-NL" sz="563"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7D803087-9477-4001-A5DD-CB2A244025AB}"/>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231202034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2644">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350">
                <a:solidFill>
                  <a:schemeClr val="tx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p:nvSpPr>
        <p:spPr>
          <a:xfrm>
            <a:off x="12358574" y="3201795"/>
            <a:ext cx="2031009" cy="1363835"/>
          </a:xfrm>
          <a:prstGeom prst="rect">
            <a:avLst/>
          </a:prstGeom>
          <a:noFill/>
        </p:spPr>
        <p:txBody>
          <a:bodyPr wrap="square" lIns="0" tIns="0" rIns="0" bIns="0" rtlCol="0">
            <a:spAutoFit/>
          </a:bodyPr>
          <a:lstStyle/>
          <a:p>
            <a:pPr>
              <a:lnSpc>
                <a:spcPct val="100000"/>
              </a:lnSpc>
            </a:pPr>
            <a:r>
              <a:rPr lang="nl-NL" sz="591" b="1" baseline="0" noProof="1">
                <a:solidFill>
                  <a:schemeClr val="tx2"/>
                </a:solidFill>
                <a:latin typeface="+mn-lt"/>
                <a:cs typeface="Arial" panose="020B0604020202020204" pitchFamily="34" charset="0"/>
              </a:rPr>
              <a:t>Foto instellen</a:t>
            </a:r>
          </a:p>
          <a:p>
            <a:pPr>
              <a:lnSpc>
                <a:spcPct val="100000"/>
              </a:lnSpc>
            </a:pPr>
            <a:r>
              <a:rPr lang="nl-NL" sz="591"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591" baseline="0" noProof="1">
              <a:solidFill>
                <a:schemeClr val="tx1"/>
              </a:solidFill>
              <a:latin typeface="+mn-lt"/>
              <a:cs typeface="Arial" panose="020B0604020202020204" pitchFamily="34" charset="0"/>
            </a:endParaRPr>
          </a:p>
          <a:p>
            <a:pPr>
              <a:lnSpc>
                <a:spcPct val="100000"/>
              </a:lnSpc>
            </a:pPr>
            <a:r>
              <a:rPr lang="nl-NL" sz="591" b="0" i="0" u="none" baseline="0" noProof="1">
                <a:solidFill>
                  <a:schemeClr val="tx1"/>
                </a:solidFill>
                <a:latin typeface="+mn-lt"/>
                <a:cs typeface="Arial" panose="020B0604020202020204" pitchFamily="34" charset="0"/>
              </a:rPr>
              <a:t>Als je een ander gedeelte van de foto wilt zien, gebruik je de functie ‘bijsnijden’: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Selecteer de foto op de dia; het kader wordt vierkant weergegeven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Hulpmiddelen voor tekenen / Opmaak</a:t>
            </a:r>
            <a:r>
              <a:rPr lang="nl-NL" sz="591" b="0" i="0" u="none" baseline="0" noProof="1">
                <a:solidFill>
                  <a:schemeClr val="tx1"/>
                </a:solidFill>
                <a:latin typeface="+mn-lt"/>
                <a:cs typeface="Arial" panose="020B0604020202020204" pitchFamily="34" charset="0"/>
              </a:rPr>
              <a:t>: klik op </a:t>
            </a:r>
            <a:r>
              <a:rPr lang="nl-NL" sz="591" b="1" i="0" u="none" baseline="0" noProof="1">
                <a:solidFill>
                  <a:schemeClr val="tx1"/>
                </a:solidFill>
                <a:latin typeface="+mn-lt"/>
                <a:cs typeface="Arial" panose="020B0604020202020204" pitchFamily="34" charset="0"/>
              </a:rPr>
              <a:t>Bijsnijden</a:t>
            </a:r>
            <a:r>
              <a:rPr lang="nl-NL" sz="591" b="0" i="0" u="none" baseline="0" noProof="1">
                <a:solidFill>
                  <a:schemeClr val="tx1"/>
                </a:solidFill>
                <a:latin typeface="+mn-lt"/>
                <a:cs typeface="Arial" panose="020B0604020202020204" pitchFamily="34" charset="0"/>
              </a:rPr>
              <a:t>.</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p:nvSpPr>
        <p:spPr>
          <a:xfrm>
            <a:off x="12358574" y="1"/>
            <a:ext cx="2031009" cy="1181990"/>
          </a:xfrm>
          <a:prstGeom prst="rect">
            <a:avLst/>
          </a:prstGeom>
          <a:noFill/>
        </p:spPr>
        <p:txBody>
          <a:bodyPr wrap="square" lIns="0" tIns="0" rIns="0" bIns="0" rtlCol="0">
            <a:spAutoFit/>
          </a:bodyPr>
          <a:lstStyle/>
          <a:p>
            <a:pPr>
              <a:lnSpc>
                <a:spcPct val="100000"/>
              </a:lnSpc>
            </a:pPr>
            <a:r>
              <a:rPr lang="nl-NL" sz="591"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591"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Start</a:t>
            </a:r>
            <a:r>
              <a:rPr lang="nl-NL" sz="591" b="0" i="0" u="none" baseline="0" noProof="1">
                <a:solidFill>
                  <a:schemeClr val="tx1"/>
                </a:solidFill>
                <a:latin typeface="+mn-lt"/>
                <a:cs typeface="Arial" panose="020B0604020202020204" pitchFamily="34" charset="0"/>
              </a:rPr>
              <a:t>:</a:t>
            </a:r>
            <a:r>
              <a:rPr lang="nl-NL" sz="591" b="1" i="0" u="none" baseline="0" noProof="1">
                <a:solidFill>
                  <a:schemeClr val="tx1"/>
                </a:solidFill>
                <a:latin typeface="+mn-lt"/>
                <a:cs typeface="Arial" panose="020B0604020202020204" pitchFamily="34" charset="0"/>
              </a:rPr>
              <a:t> </a:t>
            </a:r>
            <a:r>
              <a:rPr lang="nl-NL" sz="591" b="0" i="0" u="none" baseline="0" noProof="1">
                <a:solidFill>
                  <a:schemeClr val="tx1"/>
                </a:solidFill>
                <a:latin typeface="+mn-lt"/>
                <a:cs typeface="Arial" panose="020B0604020202020204" pitchFamily="34" charset="0"/>
              </a:rPr>
              <a:t>klik op </a:t>
            </a:r>
            <a:r>
              <a:rPr lang="nl-NL" sz="591" b="1" i="0" u="none" baseline="0" noProof="1">
                <a:solidFill>
                  <a:schemeClr val="tx1"/>
                </a:solidFill>
                <a:latin typeface="+mn-lt"/>
                <a:cs typeface="Arial" panose="020B0604020202020204" pitchFamily="34" charset="0"/>
              </a:rPr>
              <a:t>Opnieuw instellen</a:t>
            </a:r>
            <a:r>
              <a:rPr lang="nl-NL" sz="591"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591"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91"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602099"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591" b="0" i="0" u="none" baseline="0" noProof="1">
                <a:solidFill>
                  <a:schemeClr val="tx1"/>
                </a:solidFill>
                <a:latin typeface="+mn-lt"/>
                <a:cs typeface="Arial" panose="020B0604020202020204" pitchFamily="34" charset="0"/>
              </a:rPr>
              <a:t>Je kunt dit voorkomen door de bijsnijdingen eerst te verwijderen: </a:t>
            </a:r>
          </a:p>
          <a:p>
            <a:pPr marL="112893" marR="0" lvl="0" indent="-112893" algn="l" defTabSz="60209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591" b="0" i="0" u="none" baseline="0" noProof="1">
                <a:solidFill>
                  <a:schemeClr val="tx1"/>
                </a:solidFill>
                <a:latin typeface="+mn-lt"/>
                <a:cs typeface="Arial" panose="020B0604020202020204" pitchFamily="34" charset="0"/>
              </a:rPr>
              <a:t>Selecteer de foto. </a:t>
            </a:r>
          </a:p>
          <a:p>
            <a:pPr marL="112893" marR="0" lvl="0" indent="-112893" algn="l" defTabSz="60209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Hulpmiddelen voor tekenen / Opmaak</a:t>
            </a:r>
            <a:r>
              <a:rPr lang="nl-NL" sz="591" b="0" i="0" u="none" baseline="0" noProof="1">
                <a:solidFill>
                  <a:schemeClr val="tx1"/>
                </a:solidFill>
                <a:latin typeface="+mn-lt"/>
                <a:cs typeface="Arial" panose="020B0604020202020204" pitchFamily="34" charset="0"/>
              </a:rPr>
              <a:t>: klik op </a:t>
            </a:r>
            <a:r>
              <a:rPr lang="nl-NL" sz="591" b="1" i="0" u="none" baseline="0" noProof="1">
                <a:solidFill>
                  <a:schemeClr val="tx1"/>
                </a:solidFill>
                <a:latin typeface="+mn-lt"/>
                <a:cs typeface="Arial" panose="020B0604020202020204" pitchFamily="34" charset="0"/>
              </a:rPr>
              <a:t>Afbeeldingen comprimeren</a:t>
            </a:r>
            <a:r>
              <a:rPr lang="nl-NL" sz="591" b="0" i="0" u="none" baseline="0" noProof="1">
                <a:solidFill>
                  <a:schemeClr val="tx1"/>
                </a:solidFill>
                <a:latin typeface="+mn-lt"/>
                <a:cs typeface="Arial" panose="020B0604020202020204" pitchFamily="34" charset="0"/>
              </a:rPr>
              <a:t> en selecteer </a:t>
            </a:r>
            <a:r>
              <a:rPr lang="nl-NL" sz="591" b="1" i="0" u="none" baseline="0" noProof="1">
                <a:solidFill>
                  <a:schemeClr val="tx1"/>
                </a:solidFill>
                <a:latin typeface="+mn-lt"/>
                <a:cs typeface="Arial" panose="020B0604020202020204" pitchFamily="34" charset="0"/>
              </a:rPr>
              <a:t>Bijgesneden gebieden van afbeeldingen verwijderen</a:t>
            </a:r>
            <a:r>
              <a:rPr lang="nl-NL" sz="591"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BE146738-8187-4BD2-A109-7553796348B6}"/>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2DBC996F-99C8-4D5B-AEDD-8F14050228D9}"/>
                </a:ext>
              </a:extLst>
            </p:cNvPr>
            <p:cNvSpPr txBox="1"/>
            <p:nvPr userDrawn="1"/>
          </p:nvSpPr>
          <p:spPr>
            <a:xfrm>
              <a:off x="-2172832" y="1897500"/>
              <a:ext cx="2046443" cy="1039515"/>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Nieuwe dia</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aseline="0" noProof="1">
                  <a:solidFill>
                    <a:schemeClr val="tx1"/>
                  </a:solidFill>
                  <a:latin typeface="+mn-lt"/>
                  <a:cs typeface="Arial" panose="020B0604020202020204" pitchFamily="34" charset="0"/>
                </a:rPr>
                <a:t>-tab </a:t>
              </a:r>
              <a:r>
                <a:rPr lang="nl-NL" sz="563" u="sng" baseline="0" noProof="1">
                  <a:solidFill>
                    <a:schemeClr val="tx1"/>
                  </a:solidFill>
                  <a:latin typeface="+mn-lt"/>
                  <a:cs typeface="Arial" panose="020B0604020202020204" pitchFamily="34" charset="0"/>
                </a:rPr>
                <a:t>op het tekstje onder </a:t>
              </a:r>
              <a:r>
                <a:rPr lang="nl-NL" sz="563" baseline="0" noProof="1">
                  <a:solidFill>
                    <a:schemeClr val="tx1"/>
                  </a:solidFill>
                  <a:latin typeface="+mn-lt"/>
                  <a:cs typeface="Arial" panose="020B0604020202020204" pitchFamily="34" charset="0"/>
                </a:rPr>
                <a:t>het pictogram </a:t>
              </a:r>
              <a:r>
                <a:rPr lang="nl-NL" sz="563" b="1" baseline="0" noProof="1">
                  <a:solidFill>
                    <a:schemeClr val="tx1"/>
                  </a:solidFill>
                  <a:latin typeface="+mn-lt"/>
                  <a:cs typeface="Arial" panose="020B0604020202020204" pitchFamily="34" charset="0"/>
                </a:rPr>
                <a:t>Nieuwe dia</a:t>
              </a:r>
              <a:r>
                <a:rPr lang="nl-NL" sz="563" baseline="0" noProof="1">
                  <a:solidFill>
                    <a:schemeClr val="tx1"/>
                  </a:solidFill>
                  <a:latin typeface="+mn-lt"/>
                  <a:cs typeface="Arial" panose="020B0604020202020204" pitchFamily="34" charset="0"/>
                </a:rPr>
                <a:t>:</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1" baseline="0" noProof="1">
                <a:solidFill>
                  <a:schemeClr val="tx1"/>
                </a:solidFill>
                <a:latin typeface="+mn-lt"/>
                <a:cs typeface="Arial" panose="020B0604020202020204" pitchFamily="34" charset="0"/>
              </a:endParaRPr>
            </a:p>
            <a:p>
              <a:pPr>
                <a:lnSpc>
                  <a:spcPct val="100000"/>
                </a:lnSpc>
              </a:pPr>
              <a:r>
                <a:rPr lang="nl-NL" sz="563" b="1" baseline="0" noProof="1">
                  <a:solidFill>
                    <a:schemeClr val="accent2"/>
                  </a:solidFill>
                  <a:latin typeface="+mn-lt"/>
                  <a:cs typeface="Arial" panose="020B0604020202020204" pitchFamily="34" charset="0"/>
                </a:rPr>
                <a:t>Andere indeling voor huidige dia</a:t>
              </a:r>
            </a:p>
            <a:p>
              <a:pPr>
                <a:lnSpc>
                  <a:spcPct val="100000"/>
                </a:lnSpc>
              </a:pPr>
              <a:r>
                <a:rPr lang="nl-NL" sz="563" b="0"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1939F5F1-5D4F-4461-9A94-52EF82EE60D8}"/>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7ECED57-F7F9-4D97-A1AA-0E4CB7F905C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FB007FD4-75A6-4597-BC31-9C0ABA112C0B}"/>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4AC97971-A551-4EFE-A7DF-0E5E3603CC1D}"/>
              </a:ext>
            </a:extLst>
          </p:cNvPr>
          <p:cNvSpPr txBox="1"/>
          <p:nvPr/>
        </p:nvSpPr>
        <p:spPr>
          <a:xfrm>
            <a:off x="-2172832" y="2500249"/>
            <a:ext cx="2141781"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Licht of donker</a:t>
            </a:r>
          </a:p>
          <a:p>
            <a:pPr>
              <a:lnSpc>
                <a:spcPct val="100000"/>
              </a:lnSpc>
            </a:pPr>
            <a:r>
              <a:rPr lang="nl-NL" sz="563"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563" b="0" baseline="0" noProof="1">
              <a:solidFill>
                <a:schemeClr val="tx1"/>
              </a:solidFill>
              <a:latin typeface="+mn-lt"/>
              <a:cs typeface="Arial" panose="020B0604020202020204" pitchFamily="34" charset="0"/>
            </a:endParaRPr>
          </a:p>
          <a:p>
            <a:pPr>
              <a:lnSpc>
                <a:spcPct val="100000"/>
              </a:lnSpc>
            </a:pPr>
            <a:r>
              <a:rPr lang="nl-NL" sz="563"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tab </a:t>
            </a:r>
            <a:r>
              <a:rPr lang="nl-NL" sz="563" b="1" baseline="0" noProof="1">
                <a:solidFill>
                  <a:schemeClr val="tx1"/>
                </a:solidFill>
                <a:latin typeface="+mn-lt"/>
                <a:cs typeface="Arial" panose="020B0604020202020204" pitchFamily="34" charset="0"/>
              </a:rPr>
              <a:t>Ontwerpen</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Uiterst links staan de twee ontwerpen van InfoSupport:</a:t>
            </a: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het gewenste ontwerp.</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563"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b="0" i="1" baseline="0" noProof="1">
                <a:solidFill>
                  <a:schemeClr val="tx1"/>
                </a:solidFill>
                <a:latin typeface="+mn-lt"/>
                <a:cs typeface="Arial" panose="020B0604020202020204" pitchFamily="34" charset="0"/>
              </a:rPr>
              <a:t>Let op: eventueel handmatig opgemaakte dia’s worden </a:t>
            </a:r>
            <a:r>
              <a:rPr lang="nl-NL" sz="563" b="0" i="1" u="sng" baseline="0" noProof="1">
                <a:solidFill>
                  <a:schemeClr val="tx1"/>
                </a:solidFill>
                <a:latin typeface="+mn-lt"/>
                <a:cs typeface="Arial" panose="020B0604020202020204" pitchFamily="34" charset="0"/>
              </a:rPr>
              <a:t>niet</a:t>
            </a:r>
            <a:r>
              <a:rPr lang="nl-NL" sz="563"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59CBA8FD-0EFF-4BD9-A350-B4A42F509849}"/>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48745045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270353399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p:nvSpPr>
        <p:spPr>
          <a:xfrm rot="5400000">
            <a:off x="11400000" y="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54701106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9" name="Rechthoekige driehoek 8">
            <a:extLst>
              <a:ext uri="{FF2B5EF4-FFF2-40B4-BE49-F238E27FC236}">
                <a16:creationId xmlns:a16="http://schemas.microsoft.com/office/drawing/2014/main" id="{78D48DBC-5B26-413F-A3E8-6F3FE44EA963}"/>
              </a:ext>
            </a:extLst>
          </p:cNvPr>
          <p:cNvSpPr/>
          <p:nvPr/>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326116474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400377252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Inhoud van twee met ondertitel">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p:nvPicPr>
        <p:blipFill rotWithShape="1">
          <a:blip r:embed="rId2"/>
          <a:srcRect r="39715" b="40737"/>
          <a:stretch/>
        </p:blipFill>
        <p:spPr>
          <a:xfrm>
            <a:off x="3" y="4"/>
            <a:ext cx="856343" cy="841829"/>
          </a:xfrm>
          <a:prstGeom prst="rect">
            <a:avLst/>
          </a:prstGeom>
        </p:spPr>
      </p:pic>
    </p:spTree>
    <p:extLst>
      <p:ext uri="{BB962C8B-B14F-4D97-AF65-F5344CB8AC3E}">
        <p14:creationId xmlns:p14="http://schemas.microsoft.com/office/powerpoint/2010/main" val="1042489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p:nvPicPr>
        <p:blipFill>
          <a:blip r:embed="rId2"/>
          <a:stretch>
            <a:fillRect/>
          </a:stretch>
        </p:blipFill>
        <p:spPr>
          <a:xfrm>
            <a:off x="10424010" y="5163169"/>
            <a:ext cx="1767993" cy="1694835"/>
          </a:xfrm>
          <a:prstGeom prst="rect">
            <a:avLst/>
          </a:prstGeom>
        </p:spPr>
      </p:pic>
    </p:spTree>
    <p:extLst>
      <p:ext uri="{BB962C8B-B14F-4D97-AF65-F5344CB8AC3E}">
        <p14:creationId xmlns:p14="http://schemas.microsoft.com/office/powerpoint/2010/main" val="2498251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71307671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69"/>
            <a:ext cx="3240000" cy="2726807"/>
          </a:xfrm>
          <a:prstGeom prst="rect">
            <a:avLst/>
          </a:prstGeom>
          <a:solidFill>
            <a:schemeClr val="bg1">
              <a:lumMod val="85000"/>
            </a:schemeClr>
          </a:solidFill>
        </p:spPr>
        <p:txBody>
          <a:bodyPr vert="horz"/>
          <a:lstStyle>
            <a:lvl1pPr marL="0" indent="0" algn="ctr">
              <a:buNone/>
              <a:defRPr sz="1056">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69"/>
            <a:ext cx="3240000" cy="2726807"/>
          </a:xfrm>
          <a:prstGeom prst="rect">
            <a:avLst/>
          </a:prstGeom>
          <a:solidFill>
            <a:schemeClr val="bg1">
              <a:lumMod val="85000"/>
            </a:schemeClr>
          </a:solidFill>
        </p:spPr>
        <p:txBody>
          <a:bodyPr vert="horz"/>
          <a:lstStyle>
            <a:lvl1pPr marL="0" indent="0" algn="ctr">
              <a:buNone/>
              <a:defRPr sz="1056">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69"/>
            <a:ext cx="3240000" cy="2726807"/>
          </a:xfrm>
          <a:prstGeom prst="rect">
            <a:avLst/>
          </a:prstGeom>
          <a:solidFill>
            <a:schemeClr val="bg1">
              <a:lumMod val="85000"/>
            </a:schemeClr>
          </a:solidFill>
        </p:spPr>
        <p:txBody>
          <a:bodyPr vert="horz"/>
          <a:lstStyle>
            <a:lvl1pPr marL="0" indent="0" algn="ctr">
              <a:buNone/>
              <a:defRPr sz="1056">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513326" rtl="0" eaLnBrk="1" fontAlgn="auto" latinLnBrk="0" hangingPunct="1">
              <a:lnSpc>
                <a:spcPct val="120000"/>
              </a:lnSpc>
              <a:spcBef>
                <a:spcPts val="0"/>
              </a:spcBef>
              <a:spcAft>
                <a:spcPts val="0"/>
              </a:spcAft>
              <a:buClrTx/>
              <a:buSzTx/>
              <a:buFont typeface="Arial" panose="020B0604020202020204" pitchFamily="34" charset="0"/>
              <a:buNone/>
              <a:tabLst/>
              <a:defRPr sz="1350">
                <a:solidFill>
                  <a:srgbClr val="10264E"/>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513326" rtl="0" eaLnBrk="1" fontAlgn="auto" latinLnBrk="0" hangingPunct="1">
              <a:lnSpc>
                <a:spcPct val="120000"/>
              </a:lnSpc>
              <a:spcBef>
                <a:spcPts val="0"/>
              </a:spcBef>
              <a:spcAft>
                <a:spcPts val="0"/>
              </a:spcAft>
              <a:buClrTx/>
              <a:buSzTx/>
              <a:buFont typeface="Arial" panose="020B0604020202020204" pitchFamily="34" charset="0"/>
              <a:buNone/>
              <a:tabLst/>
              <a:defRPr sz="1350">
                <a:solidFill>
                  <a:srgbClr val="10264E"/>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513326" rtl="0" eaLnBrk="1" fontAlgn="auto" latinLnBrk="0" hangingPunct="1">
              <a:lnSpc>
                <a:spcPct val="120000"/>
              </a:lnSpc>
              <a:spcBef>
                <a:spcPts val="0"/>
              </a:spcBef>
              <a:spcAft>
                <a:spcPts val="0"/>
              </a:spcAft>
              <a:buClrTx/>
              <a:buSzTx/>
              <a:buFont typeface="Arial" panose="020B0604020202020204" pitchFamily="34" charset="0"/>
              <a:buNone/>
              <a:tabLst/>
              <a:defRPr sz="1350">
                <a:solidFill>
                  <a:srgbClr val="10264E"/>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[titel]</a:t>
            </a:r>
          </a:p>
        </p:txBody>
      </p:sp>
      <p:pic>
        <p:nvPicPr>
          <p:cNvPr id="14" name="Afbeelding 13">
            <a:extLst>
              <a:ext uri="{FF2B5EF4-FFF2-40B4-BE49-F238E27FC236}">
                <a16:creationId xmlns:a16="http://schemas.microsoft.com/office/drawing/2014/main" id="{9F653371-7DF9-43F3-A744-BB311A26ADE5}"/>
              </a:ext>
            </a:extLst>
          </p:cNvPr>
          <p:cNvPicPr>
            <a:picLocks noChangeAspect="1"/>
          </p:cNvPicPr>
          <p:nvPr/>
        </p:nvPicPr>
        <p:blipFill rotWithShape="1">
          <a:blip r:embed="rId2"/>
          <a:srcRect r="39715" b="40737"/>
          <a:stretch/>
        </p:blipFill>
        <p:spPr>
          <a:xfrm>
            <a:off x="3" y="4"/>
            <a:ext cx="856343" cy="841829"/>
          </a:xfrm>
          <a:prstGeom prst="rect">
            <a:avLst/>
          </a:prstGeom>
        </p:spPr>
      </p:pic>
    </p:spTree>
    <p:extLst>
      <p:ext uri="{BB962C8B-B14F-4D97-AF65-F5344CB8AC3E}">
        <p14:creationId xmlns:p14="http://schemas.microsoft.com/office/powerpoint/2010/main" val="274744644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hasCustomPrompt="1"/>
          </p:nvPr>
        </p:nvSpPr>
        <p:spPr>
          <a:xfrm>
            <a:off x="2799764" y="0"/>
            <a:ext cx="9392245" cy="6858000"/>
          </a:xfrm>
          <a:prstGeom prst="rect">
            <a:avLst/>
          </a:prstGeom>
          <a:solidFill>
            <a:schemeClr val="bg1">
              <a:lumMod val="85000"/>
            </a:schemeClr>
          </a:solidFill>
        </p:spPr>
        <p:txBody>
          <a:bodyPr vert="horz"/>
          <a:lstStyle>
            <a:lvl1pPr marL="0" indent="0" algn="ctr">
              <a:buNone/>
              <a:defRPr sz="1056">
                <a:latin typeface="Arial"/>
                <a:cs typeface="Arial"/>
              </a:defRPr>
            </a:lvl1pPr>
          </a:lstStyle>
          <a:p>
            <a:r>
              <a:rPr lang="nl-NL"/>
              <a:t>   afbeelding </a:t>
            </a:r>
          </a:p>
        </p:txBody>
      </p:sp>
      <p:sp>
        <p:nvSpPr>
          <p:cNvPr id="9" name="Tijdelijke aanduiding voor tekst 3"/>
          <p:cNvSpPr>
            <a:spLocks noGrp="1"/>
          </p:cNvSpPr>
          <p:nvPr>
            <p:ph type="body" sz="quarter" idx="19" hasCustomPrompt="1"/>
          </p:nvPr>
        </p:nvSpPr>
        <p:spPr>
          <a:xfrm>
            <a:off x="792000" y="1600668"/>
            <a:ext cx="4320000" cy="521521"/>
          </a:xfrm>
          <a:prstGeom prst="rect">
            <a:avLst/>
          </a:prstGeom>
        </p:spPr>
        <p:txBody>
          <a:bodyPr vert="horz" lIns="0" tIns="0" rIns="0" bIns="0"/>
          <a:lstStyle>
            <a:lvl1pPr marL="0" marR="0" indent="0" algn="l" defTabSz="513326" rtl="0" eaLnBrk="1" fontAlgn="auto" latinLnBrk="0" hangingPunct="1">
              <a:lnSpc>
                <a:spcPct val="120000"/>
              </a:lnSpc>
              <a:spcBef>
                <a:spcPts val="0"/>
              </a:spcBef>
              <a:spcAft>
                <a:spcPts val="0"/>
              </a:spcAft>
              <a:buClrTx/>
              <a:buSzTx/>
              <a:buFont typeface="Arial" panose="020B0604020202020204" pitchFamily="34" charset="0"/>
              <a:buNone/>
              <a:tabLst/>
              <a:defRPr sz="1320" b="1">
                <a:solidFill>
                  <a:srgbClr val="10264E"/>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92000" y="2122189"/>
            <a:ext cx="4320000" cy="464603"/>
          </a:xfrm>
          <a:prstGeom prst="rect">
            <a:avLst/>
          </a:prstGeom>
        </p:spPr>
        <p:txBody>
          <a:bodyPr vert="horz" lIns="0" tIns="0" rIns="0" bIns="0"/>
          <a:lstStyle>
            <a:lvl1pPr marL="0" marR="0" indent="0" algn="l" defTabSz="513326" rtl="0" eaLnBrk="1" fontAlgn="auto" latinLnBrk="0" hangingPunct="1">
              <a:lnSpc>
                <a:spcPct val="120000"/>
              </a:lnSpc>
              <a:spcBef>
                <a:spcPts val="0"/>
              </a:spcBef>
              <a:spcAft>
                <a:spcPts val="0"/>
              </a:spcAft>
              <a:buClrTx/>
              <a:buSzTx/>
              <a:buFont typeface="Arial" panose="020B0604020202020204" pitchFamily="34" charset="0"/>
              <a:buNone/>
              <a:tabLst/>
              <a:defRPr sz="1056" b="0">
                <a:solidFill>
                  <a:srgbClr val="10264E"/>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600" y="5864404"/>
            <a:ext cx="1548000"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92000" y="2586788"/>
            <a:ext cx="4320000" cy="1771509"/>
          </a:xfrm>
          <a:prstGeom prst="rect">
            <a:avLst/>
          </a:prstGeom>
        </p:spPr>
        <p:txBody>
          <a:bodyPr vert="horz" lIns="0" tIns="0" rIns="0" bIns="0"/>
          <a:lstStyle>
            <a:lvl1pPr marL="0" marR="0" indent="0" algn="l" defTabSz="513326" rtl="0" eaLnBrk="1" fontAlgn="auto" latinLnBrk="0" hangingPunct="1">
              <a:lnSpc>
                <a:spcPct val="120000"/>
              </a:lnSpc>
              <a:spcBef>
                <a:spcPts val="0"/>
              </a:spcBef>
              <a:spcAft>
                <a:spcPts val="0"/>
              </a:spcAft>
              <a:buClrTx/>
              <a:buSzTx/>
              <a:buFont typeface="Arial" panose="020B0604020202020204" pitchFamily="34" charset="0"/>
              <a:buNone/>
              <a:tabLst/>
              <a:defRPr sz="1056" b="0">
                <a:solidFill>
                  <a:srgbClr val="10264E"/>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124383874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lvl1pPr>
          </a:lstStyle>
          <a:p>
            <a:r>
              <a:rPr lang="en-US"/>
              <a:t>Click icon to add media</a:t>
            </a:r>
            <a:endParaRPr lang="nl-NL" dirty="0"/>
          </a:p>
        </p:txBody>
      </p:sp>
    </p:spTree>
    <p:extLst>
      <p:ext uri="{BB962C8B-B14F-4D97-AF65-F5344CB8AC3E}">
        <p14:creationId xmlns:p14="http://schemas.microsoft.com/office/powerpoint/2010/main" val="230870798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2644">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0"/>
            <a:ext cx="6861600" cy="1500187"/>
          </a:xfrm>
        </p:spPr>
        <p:txBody>
          <a:bodyPr/>
          <a:lstStyle>
            <a:lvl1pPr marL="0" indent="0">
              <a:buNone/>
              <a:defRPr sz="1350">
                <a:solidFill>
                  <a:schemeClr val="bg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363" y="4334041"/>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275181965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121736915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3" name="Rechthoekige driehoek 2">
            <a:extLst>
              <a:ext uri="{FF2B5EF4-FFF2-40B4-BE49-F238E27FC236}">
                <a16:creationId xmlns:a16="http://schemas.microsoft.com/office/drawing/2014/main" id="{095CAFC6-5277-4CDE-9614-4E898AC231F9}"/>
              </a:ext>
            </a:extLst>
          </p:cNvPr>
          <p:cNvSpPr/>
          <p:nvPr/>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4" name="Rechthoek 3">
            <a:extLst>
              <a:ext uri="{FF2B5EF4-FFF2-40B4-BE49-F238E27FC236}">
                <a16:creationId xmlns:a16="http://schemas.microsoft.com/office/drawing/2014/main" id="{34050CDE-221E-4E1C-8123-F90126286791}"/>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423358181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p:nvPicPr>
        <p:blipFill>
          <a:blip r:embed="rId2"/>
          <a:stretch>
            <a:fillRect/>
          </a:stretch>
        </p:blipFill>
        <p:spPr>
          <a:xfrm>
            <a:off x="9625363" y="4334041"/>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2025">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1013">
                <a:solidFill>
                  <a:schemeClr val="bg1"/>
                </a:solidFill>
              </a:defRPr>
            </a:lvl1pPr>
            <a:lvl2pPr marL="141750" indent="0">
              <a:buNone/>
              <a:defRPr>
                <a:solidFill>
                  <a:schemeClr val="bg1"/>
                </a:solidFill>
              </a:defRPr>
            </a:lvl2pPr>
            <a:lvl3pPr marL="283500"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390743106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4240481172"/>
      </p:ext>
    </p:extLst>
  </p:cSld>
  <p:clrMapOvr>
    <a:overrideClrMapping bg1="dk1" tx1="lt1" bg2="dk2" tx2="lt2" accent1="accent1" accent2="accent2" accent3="accent3" accent4="accent4" accent5="accent5" accent6="accent6" hlink="hlink" folHlink="folHlink"/>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type="title">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24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500">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3315937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21" Type="http://schemas.openxmlformats.org/officeDocument/2006/relationships/slideLayout" Target="../slideLayouts/slideLayout34.xml"/><Relationship Id="rId34" Type="http://schemas.openxmlformats.org/officeDocument/2006/relationships/slideLayout" Target="../slideLayouts/slideLayout47.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slideLayout" Target="../slideLayouts/slideLayout46.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29" Type="http://schemas.openxmlformats.org/officeDocument/2006/relationships/slideLayout" Target="../slideLayouts/slideLayout4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slideLayout" Target="../slideLayouts/slideLayout45.xml"/><Relationship Id="rId37" Type="http://schemas.openxmlformats.org/officeDocument/2006/relationships/theme" Target="../theme/theme2.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36" Type="http://schemas.openxmlformats.org/officeDocument/2006/relationships/slideLayout" Target="../slideLayouts/slideLayout49.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31" Type="http://schemas.openxmlformats.org/officeDocument/2006/relationships/slideLayout" Target="../slideLayouts/slideLayout44.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 Id="rId35" Type="http://schemas.openxmlformats.org/officeDocument/2006/relationships/slideLayout" Target="../slideLayouts/slideLayout48.xml"/><Relationship Id="rId8" Type="http://schemas.openxmlformats.org/officeDocument/2006/relationships/slideLayout" Target="../slideLayouts/slideLayout21.xml"/><Relationship Id="rId3"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theme" Target="../theme/theme3.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image" Target="../media/image25.png"/><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image" Target="../media/image20.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18" Type="http://schemas.openxmlformats.org/officeDocument/2006/relationships/slideLayout" Target="../slideLayouts/slideLayout79.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slideLayout" Target="../slideLayouts/slideLayout78.xml"/><Relationship Id="rId2" Type="http://schemas.openxmlformats.org/officeDocument/2006/relationships/slideLayout" Target="../slideLayouts/slideLayout63.xml"/><Relationship Id="rId16" Type="http://schemas.openxmlformats.org/officeDocument/2006/relationships/slideLayout" Target="../slideLayouts/slideLayout77.xml"/><Relationship Id="rId20" Type="http://schemas.openxmlformats.org/officeDocument/2006/relationships/theme" Target="../theme/theme4.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10" Type="http://schemas.openxmlformats.org/officeDocument/2006/relationships/slideLayout" Target="../slideLayouts/slideLayout71.xml"/><Relationship Id="rId19" Type="http://schemas.openxmlformats.org/officeDocument/2006/relationships/slideLayout" Target="../slideLayouts/slideLayout80.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93.xml"/><Relationship Id="rId18" Type="http://schemas.openxmlformats.org/officeDocument/2006/relationships/slideLayout" Target="../slideLayouts/slideLayout98.xml"/><Relationship Id="rId26" Type="http://schemas.openxmlformats.org/officeDocument/2006/relationships/slideLayout" Target="../slideLayouts/slideLayout106.xml"/><Relationship Id="rId3" Type="http://schemas.openxmlformats.org/officeDocument/2006/relationships/slideLayout" Target="../slideLayouts/slideLayout83.xml"/><Relationship Id="rId21" Type="http://schemas.openxmlformats.org/officeDocument/2006/relationships/slideLayout" Target="../slideLayouts/slideLayout101.xml"/><Relationship Id="rId34" Type="http://schemas.openxmlformats.org/officeDocument/2006/relationships/slideLayout" Target="../slideLayouts/slideLayout114.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slideLayout" Target="../slideLayouts/slideLayout105.xml"/><Relationship Id="rId33" Type="http://schemas.openxmlformats.org/officeDocument/2006/relationships/slideLayout" Target="../slideLayouts/slideLayout113.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slideLayout" Target="../slideLayouts/slideLayout100.xml"/><Relationship Id="rId29" Type="http://schemas.openxmlformats.org/officeDocument/2006/relationships/slideLayout" Target="../slideLayouts/slideLayout109.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32" Type="http://schemas.openxmlformats.org/officeDocument/2006/relationships/slideLayout" Target="../slideLayouts/slideLayout112.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28" Type="http://schemas.openxmlformats.org/officeDocument/2006/relationships/slideLayout" Target="../slideLayouts/slideLayout108.xml"/><Relationship Id="rId36" Type="http://schemas.openxmlformats.org/officeDocument/2006/relationships/theme" Target="../theme/theme5.xml"/><Relationship Id="rId10" Type="http://schemas.openxmlformats.org/officeDocument/2006/relationships/slideLayout" Target="../slideLayouts/slideLayout90.xml"/><Relationship Id="rId19" Type="http://schemas.openxmlformats.org/officeDocument/2006/relationships/slideLayout" Target="../slideLayouts/slideLayout99.xml"/><Relationship Id="rId31" Type="http://schemas.openxmlformats.org/officeDocument/2006/relationships/slideLayout" Target="../slideLayouts/slideLayout111.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 Id="rId27" Type="http://schemas.openxmlformats.org/officeDocument/2006/relationships/slideLayout" Target="../slideLayouts/slideLayout107.xml"/><Relationship Id="rId30" Type="http://schemas.openxmlformats.org/officeDocument/2006/relationships/slideLayout" Target="../slideLayouts/slideLayout110.xml"/><Relationship Id="rId35" Type="http://schemas.openxmlformats.org/officeDocument/2006/relationships/slideLayout" Target="../slideLayouts/slideLayout115.xml"/><Relationship Id="rId8" Type="http://schemas.openxmlformats.org/officeDocument/2006/relationships/slideLayout" Target="../slideLayouts/slideLayout8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23.xml"/><Relationship Id="rId13" Type="http://schemas.openxmlformats.org/officeDocument/2006/relationships/theme" Target="../theme/theme6.xml"/><Relationship Id="rId3" Type="http://schemas.openxmlformats.org/officeDocument/2006/relationships/slideLayout" Target="../slideLayouts/slideLayout118.xml"/><Relationship Id="rId7" Type="http://schemas.openxmlformats.org/officeDocument/2006/relationships/slideLayout" Target="../slideLayouts/slideLayout122.xml"/><Relationship Id="rId12" Type="http://schemas.openxmlformats.org/officeDocument/2006/relationships/slideLayout" Target="../slideLayouts/slideLayout127.xml"/><Relationship Id="rId2" Type="http://schemas.openxmlformats.org/officeDocument/2006/relationships/slideLayout" Target="../slideLayouts/slideLayout117.xml"/><Relationship Id="rId1" Type="http://schemas.openxmlformats.org/officeDocument/2006/relationships/slideLayout" Target="../slideLayouts/slideLayout116.xml"/><Relationship Id="rId6" Type="http://schemas.openxmlformats.org/officeDocument/2006/relationships/slideLayout" Target="../slideLayouts/slideLayout121.xml"/><Relationship Id="rId11" Type="http://schemas.openxmlformats.org/officeDocument/2006/relationships/slideLayout" Target="../slideLayouts/slideLayout126.xml"/><Relationship Id="rId5" Type="http://schemas.openxmlformats.org/officeDocument/2006/relationships/slideLayout" Target="../slideLayouts/slideLayout120.xml"/><Relationship Id="rId15" Type="http://schemas.openxmlformats.org/officeDocument/2006/relationships/image" Target="../media/image25.png"/><Relationship Id="rId10" Type="http://schemas.openxmlformats.org/officeDocument/2006/relationships/slideLayout" Target="../slideLayouts/slideLayout125.xml"/><Relationship Id="rId4" Type="http://schemas.openxmlformats.org/officeDocument/2006/relationships/slideLayout" Target="../slideLayouts/slideLayout119.xml"/><Relationship Id="rId9" Type="http://schemas.openxmlformats.org/officeDocument/2006/relationships/slideLayout" Target="../slideLayouts/slideLayout124.xml"/><Relationship Id="rId14" Type="http://schemas.openxmlformats.org/officeDocument/2006/relationships/image" Target="../media/image20.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35.xml"/><Relationship Id="rId13" Type="http://schemas.openxmlformats.org/officeDocument/2006/relationships/slideLayout" Target="../slideLayouts/slideLayout140.xml"/><Relationship Id="rId18" Type="http://schemas.openxmlformats.org/officeDocument/2006/relationships/slideLayout" Target="../slideLayouts/slideLayout145.xml"/><Relationship Id="rId3" Type="http://schemas.openxmlformats.org/officeDocument/2006/relationships/slideLayout" Target="../slideLayouts/slideLayout130.xml"/><Relationship Id="rId7" Type="http://schemas.openxmlformats.org/officeDocument/2006/relationships/slideLayout" Target="../slideLayouts/slideLayout134.xml"/><Relationship Id="rId12" Type="http://schemas.openxmlformats.org/officeDocument/2006/relationships/slideLayout" Target="../slideLayouts/slideLayout139.xml"/><Relationship Id="rId17" Type="http://schemas.openxmlformats.org/officeDocument/2006/relationships/slideLayout" Target="../slideLayouts/slideLayout144.xml"/><Relationship Id="rId2" Type="http://schemas.openxmlformats.org/officeDocument/2006/relationships/slideLayout" Target="../slideLayouts/slideLayout129.xml"/><Relationship Id="rId16" Type="http://schemas.openxmlformats.org/officeDocument/2006/relationships/slideLayout" Target="../slideLayouts/slideLayout143.xml"/><Relationship Id="rId20" Type="http://schemas.openxmlformats.org/officeDocument/2006/relationships/theme" Target="../theme/theme7.xml"/><Relationship Id="rId1" Type="http://schemas.openxmlformats.org/officeDocument/2006/relationships/slideLayout" Target="../slideLayouts/slideLayout128.xml"/><Relationship Id="rId6" Type="http://schemas.openxmlformats.org/officeDocument/2006/relationships/slideLayout" Target="../slideLayouts/slideLayout133.xml"/><Relationship Id="rId11" Type="http://schemas.openxmlformats.org/officeDocument/2006/relationships/slideLayout" Target="../slideLayouts/slideLayout138.xml"/><Relationship Id="rId5" Type="http://schemas.openxmlformats.org/officeDocument/2006/relationships/slideLayout" Target="../slideLayouts/slideLayout132.xml"/><Relationship Id="rId15" Type="http://schemas.openxmlformats.org/officeDocument/2006/relationships/slideLayout" Target="../slideLayouts/slideLayout142.xml"/><Relationship Id="rId10" Type="http://schemas.openxmlformats.org/officeDocument/2006/relationships/slideLayout" Target="../slideLayouts/slideLayout137.xml"/><Relationship Id="rId19" Type="http://schemas.openxmlformats.org/officeDocument/2006/relationships/slideLayout" Target="../slideLayouts/slideLayout146.xml"/><Relationship Id="rId4" Type="http://schemas.openxmlformats.org/officeDocument/2006/relationships/slideLayout" Target="../slideLayouts/slideLayout131.xml"/><Relationship Id="rId9" Type="http://schemas.openxmlformats.org/officeDocument/2006/relationships/slideLayout" Target="../slideLayouts/slideLayout136.xml"/><Relationship Id="rId14" Type="http://schemas.openxmlformats.org/officeDocument/2006/relationships/slideLayout" Target="../slideLayouts/slideLayout14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54.xml"/><Relationship Id="rId13" Type="http://schemas.openxmlformats.org/officeDocument/2006/relationships/slideLayout" Target="../slideLayouts/slideLayout159.xml"/><Relationship Id="rId18" Type="http://schemas.openxmlformats.org/officeDocument/2006/relationships/slideLayout" Target="../slideLayouts/slideLayout164.xml"/><Relationship Id="rId3" Type="http://schemas.openxmlformats.org/officeDocument/2006/relationships/slideLayout" Target="../slideLayouts/slideLayout149.xml"/><Relationship Id="rId21" Type="http://schemas.openxmlformats.org/officeDocument/2006/relationships/slideLayout" Target="../slideLayouts/slideLayout167.xml"/><Relationship Id="rId7" Type="http://schemas.openxmlformats.org/officeDocument/2006/relationships/slideLayout" Target="../slideLayouts/slideLayout153.xml"/><Relationship Id="rId12" Type="http://schemas.openxmlformats.org/officeDocument/2006/relationships/slideLayout" Target="../slideLayouts/slideLayout158.xml"/><Relationship Id="rId17" Type="http://schemas.openxmlformats.org/officeDocument/2006/relationships/slideLayout" Target="../slideLayouts/slideLayout163.xml"/><Relationship Id="rId2" Type="http://schemas.openxmlformats.org/officeDocument/2006/relationships/slideLayout" Target="../slideLayouts/slideLayout148.xml"/><Relationship Id="rId16" Type="http://schemas.openxmlformats.org/officeDocument/2006/relationships/slideLayout" Target="../slideLayouts/slideLayout162.xml"/><Relationship Id="rId20" Type="http://schemas.openxmlformats.org/officeDocument/2006/relationships/slideLayout" Target="../slideLayouts/slideLayout166.xml"/><Relationship Id="rId1" Type="http://schemas.openxmlformats.org/officeDocument/2006/relationships/slideLayout" Target="../slideLayouts/slideLayout147.xml"/><Relationship Id="rId6" Type="http://schemas.openxmlformats.org/officeDocument/2006/relationships/slideLayout" Target="../slideLayouts/slideLayout152.xml"/><Relationship Id="rId11" Type="http://schemas.openxmlformats.org/officeDocument/2006/relationships/slideLayout" Target="../slideLayouts/slideLayout157.xml"/><Relationship Id="rId5" Type="http://schemas.openxmlformats.org/officeDocument/2006/relationships/slideLayout" Target="../slideLayouts/slideLayout151.xml"/><Relationship Id="rId15" Type="http://schemas.openxmlformats.org/officeDocument/2006/relationships/slideLayout" Target="../slideLayouts/slideLayout161.xml"/><Relationship Id="rId10" Type="http://schemas.openxmlformats.org/officeDocument/2006/relationships/slideLayout" Target="../slideLayouts/slideLayout156.xml"/><Relationship Id="rId19" Type="http://schemas.openxmlformats.org/officeDocument/2006/relationships/slideLayout" Target="../slideLayouts/slideLayout165.xml"/><Relationship Id="rId4" Type="http://schemas.openxmlformats.org/officeDocument/2006/relationships/slideLayout" Target="../slideLayouts/slideLayout150.xml"/><Relationship Id="rId9" Type="http://schemas.openxmlformats.org/officeDocument/2006/relationships/slideLayout" Target="../slideLayouts/slideLayout155.xml"/><Relationship Id="rId14" Type="http://schemas.openxmlformats.org/officeDocument/2006/relationships/slideLayout" Target="../slideLayouts/slideLayout160.xml"/><Relationship Id="rId22"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75.xml"/><Relationship Id="rId13" Type="http://schemas.openxmlformats.org/officeDocument/2006/relationships/slideLayout" Target="../slideLayouts/slideLayout180.xml"/><Relationship Id="rId18" Type="http://schemas.openxmlformats.org/officeDocument/2006/relationships/slideLayout" Target="../slideLayouts/slideLayout185.xml"/><Relationship Id="rId3" Type="http://schemas.openxmlformats.org/officeDocument/2006/relationships/slideLayout" Target="../slideLayouts/slideLayout170.xml"/><Relationship Id="rId7" Type="http://schemas.openxmlformats.org/officeDocument/2006/relationships/slideLayout" Target="../slideLayouts/slideLayout174.xml"/><Relationship Id="rId12" Type="http://schemas.openxmlformats.org/officeDocument/2006/relationships/slideLayout" Target="../slideLayouts/slideLayout179.xml"/><Relationship Id="rId17" Type="http://schemas.openxmlformats.org/officeDocument/2006/relationships/slideLayout" Target="../slideLayouts/slideLayout184.xml"/><Relationship Id="rId2" Type="http://schemas.openxmlformats.org/officeDocument/2006/relationships/slideLayout" Target="../slideLayouts/slideLayout169.xml"/><Relationship Id="rId16" Type="http://schemas.openxmlformats.org/officeDocument/2006/relationships/slideLayout" Target="../slideLayouts/slideLayout183.xml"/><Relationship Id="rId1" Type="http://schemas.openxmlformats.org/officeDocument/2006/relationships/slideLayout" Target="../slideLayouts/slideLayout168.xml"/><Relationship Id="rId6" Type="http://schemas.openxmlformats.org/officeDocument/2006/relationships/slideLayout" Target="../slideLayouts/slideLayout173.xml"/><Relationship Id="rId11" Type="http://schemas.openxmlformats.org/officeDocument/2006/relationships/slideLayout" Target="../slideLayouts/slideLayout178.xml"/><Relationship Id="rId5" Type="http://schemas.openxmlformats.org/officeDocument/2006/relationships/slideLayout" Target="../slideLayouts/slideLayout172.xml"/><Relationship Id="rId15" Type="http://schemas.openxmlformats.org/officeDocument/2006/relationships/slideLayout" Target="../slideLayouts/slideLayout182.xml"/><Relationship Id="rId10" Type="http://schemas.openxmlformats.org/officeDocument/2006/relationships/slideLayout" Target="../slideLayouts/slideLayout177.xml"/><Relationship Id="rId19" Type="http://schemas.openxmlformats.org/officeDocument/2006/relationships/theme" Target="../theme/theme9.xml"/><Relationship Id="rId4" Type="http://schemas.openxmlformats.org/officeDocument/2006/relationships/slideLayout" Target="../slideLayouts/slideLayout171.xml"/><Relationship Id="rId9" Type="http://schemas.openxmlformats.org/officeDocument/2006/relationships/slideLayout" Target="../slideLayouts/slideLayout176.xml"/><Relationship Id="rId14" Type="http://schemas.openxmlformats.org/officeDocument/2006/relationships/slideLayout" Target="../slideLayouts/slideLayout18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743" r:id="rId13"/>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293842799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699" r:id="rId26"/>
    <p:sldLayoutId id="2147483700" r:id="rId27"/>
    <p:sldLayoutId id="2147483701" r:id="rId28"/>
    <p:sldLayoutId id="2147483702" r:id="rId29"/>
    <p:sldLayoutId id="2147483703" r:id="rId30"/>
    <p:sldLayoutId id="2147483704" r:id="rId31"/>
    <p:sldLayoutId id="2147483705" r:id="rId32"/>
    <p:sldLayoutId id="2147483706" r:id="rId33"/>
    <p:sldLayoutId id="2147483707" r:id="rId34"/>
    <p:sldLayoutId id="2147483708" r:id="rId35"/>
    <p:sldLayoutId id="2147483709" r:id="rId36"/>
  </p:sldLayoutIdLst>
  <p:txStyles>
    <p:titleStyle>
      <a:lvl1pPr algn="l" defTabSz="385763" rtl="0" eaLnBrk="1" latinLnBrk="0" hangingPunct="1">
        <a:lnSpc>
          <a:spcPct val="105000"/>
        </a:lnSpc>
        <a:spcBef>
          <a:spcPct val="0"/>
        </a:spcBef>
        <a:buNone/>
        <a:defRPr sz="1688" b="0" kern="1200">
          <a:solidFill>
            <a:schemeClr val="tx1"/>
          </a:solidFill>
          <a:latin typeface="+mj-lt"/>
          <a:ea typeface="+mj-ea"/>
          <a:cs typeface="+mj-cs"/>
        </a:defRPr>
      </a:lvl1pPr>
    </p:titleStyle>
    <p:bodyStyle>
      <a:lvl1pPr marL="106313" indent="-106313" algn="l" defTabSz="385763" rtl="0" eaLnBrk="1" latinLnBrk="0" hangingPunct="1">
        <a:lnSpc>
          <a:spcPct val="120000"/>
        </a:lnSpc>
        <a:spcBef>
          <a:spcPts val="0"/>
        </a:spcBef>
        <a:buClrTx/>
        <a:buFont typeface="Arial" panose="020B0604020202020204" pitchFamily="34" charset="0"/>
        <a:buChar char="•"/>
        <a:defRPr sz="1013" kern="1200">
          <a:solidFill>
            <a:schemeClr val="tx1"/>
          </a:solidFill>
          <a:latin typeface="+mn-lt"/>
          <a:ea typeface="+mn-ea"/>
          <a:cs typeface="+mn-cs"/>
        </a:defRPr>
      </a:lvl1pPr>
      <a:lvl2pPr marL="212625" indent="-106313" algn="l" defTabSz="385763" rtl="0" eaLnBrk="1" latinLnBrk="0" hangingPunct="1">
        <a:lnSpc>
          <a:spcPct val="120000"/>
        </a:lnSpc>
        <a:spcBef>
          <a:spcPts val="0"/>
        </a:spcBef>
        <a:buClrTx/>
        <a:buFont typeface="Arial" panose="020B0604020202020204" pitchFamily="34" charset="0"/>
        <a:buChar char="–"/>
        <a:defRPr sz="844" kern="1200">
          <a:solidFill>
            <a:schemeClr val="tx1"/>
          </a:solidFill>
          <a:latin typeface="+mn-lt"/>
          <a:ea typeface="+mn-ea"/>
          <a:cs typeface="+mn-cs"/>
        </a:defRPr>
      </a:lvl2pPr>
      <a:lvl3pPr marL="318938" indent="-106313" algn="l" defTabSz="385763" rtl="0" eaLnBrk="1" latinLnBrk="0" hangingPunct="1">
        <a:lnSpc>
          <a:spcPct val="120000"/>
        </a:lnSpc>
        <a:spcBef>
          <a:spcPts val="0"/>
        </a:spcBef>
        <a:buClrTx/>
        <a:buFont typeface="Arial" panose="020B0604020202020204" pitchFamily="34" charset="0"/>
        <a:buChar char="›"/>
        <a:defRPr sz="760" kern="1200">
          <a:solidFill>
            <a:schemeClr val="tx1"/>
          </a:solidFill>
          <a:latin typeface="+mn-lt"/>
          <a:ea typeface="+mn-ea"/>
          <a:cs typeface="+mn-cs"/>
        </a:defRPr>
      </a:lvl3pPr>
      <a:lvl4pPr marL="425250" indent="-106313" algn="l" defTabSz="385763" rtl="0" eaLnBrk="1" latinLnBrk="0" hangingPunct="1">
        <a:lnSpc>
          <a:spcPct val="120000"/>
        </a:lnSpc>
        <a:spcBef>
          <a:spcPts val="0"/>
        </a:spcBef>
        <a:buClrTx/>
        <a:buSzPct val="80000"/>
        <a:buFont typeface="Arial" panose="020B0604020202020204" pitchFamily="34" charset="0"/>
        <a:buChar char="□"/>
        <a:defRPr sz="760" kern="1200">
          <a:solidFill>
            <a:schemeClr val="tx1"/>
          </a:solidFill>
          <a:latin typeface="+mn-lt"/>
          <a:ea typeface="+mn-ea"/>
          <a:cs typeface="+mn-cs"/>
        </a:defRPr>
      </a:lvl4pPr>
      <a:lvl5pPr marL="531563" indent="-106313" algn="l" defTabSz="385763" rtl="0" eaLnBrk="1" latinLnBrk="0" hangingPunct="1">
        <a:lnSpc>
          <a:spcPct val="120000"/>
        </a:lnSpc>
        <a:spcBef>
          <a:spcPts val="0"/>
        </a:spcBef>
        <a:buClrTx/>
        <a:buSzPct val="90000"/>
        <a:buFont typeface="Arial" panose="020B0604020202020204" pitchFamily="34" charset="0"/>
        <a:buChar char="○"/>
        <a:defRPr sz="760" b="0" kern="1200">
          <a:solidFill>
            <a:schemeClr val="tx1"/>
          </a:solidFill>
          <a:latin typeface="+mn-lt"/>
          <a:ea typeface="+mn-ea"/>
          <a:cs typeface="+mn-cs"/>
        </a:defRPr>
      </a:lvl5pPr>
      <a:lvl6pPr marL="637875" indent="-106313" algn="l" defTabSz="385763" rtl="0" eaLnBrk="1" latinLnBrk="0" hangingPunct="1">
        <a:lnSpc>
          <a:spcPct val="120000"/>
        </a:lnSpc>
        <a:spcBef>
          <a:spcPts val="0"/>
        </a:spcBef>
        <a:buFont typeface="Arial" panose="020B0604020202020204" pitchFamily="34" charset="0"/>
        <a:buChar char="~"/>
        <a:defRPr sz="760" kern="1200">
          <a:solidFill>
            <a:schemeClr val="tx1"/>
          </a:solidFill>
          <a:latin typeface="+mn-lt"/>
          <a:ea typeface="+mn-ea"/>
          <a:cs typeface="+mn-cs"/>
        </a:defRPr>
      </a:lvl6pPr>
      <a:lvl7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kern="1200">
          <a:solidFill>
            <a:schemeClr val="tx1"/>
          </a:solidFill>
          <a:latin typeface="+mn-lt"/>
          <a:ea typeface="+mn-ea"/>
          <a:cs typeface="+mn-cs"/>
        </a:defRPr>
      </a:lvl7pPr>
      <a:lvl8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b="1" kern="1200">
          <a:solidFill>
            <a:schemeClr val="tx1"/>
          </a:solidFill>
          <a:latin typeface="+mn-lt"/>
          <a:ea typeface="+mn-ea"/>
          <a:cs typeface="+mn-cs"/>
        </a:defRPr>
      </a:lvl8pPr>
      <a:lvl9pPr marL="151875" indent="-151875" algn="l" defTabSz="385763" rtl="0" eaLnBrk="1" latinLnBrk="0" hangingPunct="1">
        <a:lnSpc>
          <a:spcPct val="120000"/>
        </a:lnSpc>
        <a:spcBef>
          <a:spcPts val="0"/>
        </a:spcBef>
        <a:buFont typeface="+mj-lt"/>
        <a:buAutoNum type="arabicPeriod"/>
        <a:defRPr sz="1013" kern="1200">
          <a:solidFill>
            <a:schemeClr val="tx1"/>
          </a:solidFill>
          <a:latin typeface="+mn-lt"/>
          <a:ea typeface="+mn-ea"/>
          <a:cs typeface="+mn-cs"/>
        </a:defRPr>
      </a:lvl9pPr>
    </p:bodyStyle>
    <p:otherStyle>
      <a:defPPr>
        <a:defRPr lang="nl-NL"/>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9103"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66751" y="71438"/>
            <a:ext cx="109728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nl-NL"/>
              <a:t>Klik om de stijl te bewerken</a:t>
            </a:r>
          </a:p>
        </p:txBody>
      </p:sp>
      <p:sp>
        <p:nvSpPr>
          <p:cNvPr id="2051" name="Text Placeholder 2"/>
          <p:cNvSpPr>
            <a:spLocks noGrp="1"/>
          </p:cNvSpPr>
          <p:nvPr>
            <p:ph type="body" idx="1"/>
          </p:nvPr>
        </p:nvSpPr>
        <p:spPr bwMode="auto">
          <a:xfrm>
            <a:off x="609600" y="857253"/>
            <a:ext cx="10972800" cy="52689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a:t>Klik om de modelstijlen te bewerken </a:t>
            </a:r>
          </a:p>
          <a:p>
            <a:pPr lvl="1"/>
            <a:r>
              <a:rPr lang="nl-NL"/>
              <a:t>Tweede niveau</a:t>
            </a:r>
          </a:p>
          <a:p>
            <a:pPr lvl="2"/>
            <a:r>
              <a:rPr lang="nl-NL"/>
              <a:t>Derde niveau</a:t>
            </a:r>
          </a:p>
          <a:p>
            <a:pPr lvl="3"/>
            <a:r>
              <a:rPr lang="nl-NL"/>
              <a:t>Vierde niveau</a:t>
            </a:r>
          </a:p>
          <a:p>
            <a:pPr lvl="4"/>
            <a:r>
              <a:rPr lang="nl-NL"/>
              <a:t>Vijfde niveau</a:t>
            </a:r>
          </a:p>
        </p:txBody>
      </p:sp>
      <p:sp>
        <p:nvSpPr>
          <p:cNvPr id="5" name="Footer Placeholder 4"/>
          <p:cNvSpPr>
            <a:spLocks noGrp="1"/>
          </p:cNvSpPr>
          <p:nvPr>
            <p:ph type="ftr" sz="quarter" idx="3"/>
          </p:nvPr>
        </p:nvSpPr>
        <p:spPr>
          <a:xfrm>
            <a:off x="3143251" y="6538913"/>
            <a:ext cx="6858000" cy="214312"/>
          </a:xfrm>
          <a:prstGeom prst="rect">
            <a:avLst/>
          </a:prstGeom>
        </p:spPr>
        <p:txBody>
          <a:bodyPr vert="horz" wrap="square" lIns="91440" tIns="45720" rIns="91440" bIns="45720" numCol="1" anchor="ctr" anchorCtr="0" compatLnSpc="1">
            <a:prstTxWarp prst="textNoShape">
              <a:avLst/>
            </a:prstTxWarp>
          </a:bodyPr>
          <a:lstStyle>
            <a:lvl1pPr algn="ctr">
              <a:defRPr sz="675" smtClean="0">
                <a:solidFill>
                  <a:schemeClr val="tx1"/>
                </a:solidFill>
                <a:latin typeface="Calibri" pitchFamily="34" charset="0"/>
                <a:cs typeface="+mn-cs"/>
              </a:defRPr>
            </a:lvl1pPr>
          </a:lstStyle>
          <a:p>
            <a:pPr>
              <a:defRPr/>
            </a:pPr>
            <a:endParaRPr lang="nl-NL"/>
          </a:p>
        </p:txBody>
      </p:sp>
      <p:sp>
        <p:nvSpPr>
          <p:cNvPr id="6" name="Slide Number Placeholder 5"/>
          <p:cNvSpPr>
            <a:spLocks noGrp="1"/>
          </p:cNvSpPr>
          <p:nvPr>
            <p:ph type="sldNum" sz="quarter" idx="4"/>
          </p:nvPr>
        </p:nvSpPr>
        <p:spPr>
          <a:xfrm>
            <a:off x="10001252" y="6538913"/>
            <a:ext cx="819149" cy="214312"/>
          </a:xfrm>
          <a:prstGeom prst="rect">
            <a:avLst/>
          </a:prstGeom>
        </p:spPr>
        <p:txBody>
          <a:bodyPr vert="horz" lIns="91440" tIns="45720" rIns="91440" bIns="45720" rtlCol="0" anchor="ctr"/>
          <a:lstStyle>
            <a:lvl1pPr algn="r" fontAlgn="auto">
              <a:spcBef>
                <a:spcPts val="0"/>
              </a:spcBef>
              <a:spcAft>
                <a:spcPts val="0"/>
              </a:spcAft>
              <a:defRPr sz="675" smtClean="0">
                <a:solidFill>
                  <a:schemeClr val="tx1"/>
                </a:solidFill>
                <a:latin typeface="+mn-lt"/>
                <a:cs typeface="+mn-cs"/>
              </a:defRPr>
            </a:lvl1pPr>
          </a:lstStyle>
          <a:p>
            <a:pPr>
              <a:defRPr/>
            </a:pPr>
            <a:fld id="{719E010F-C88E-4D0D-A078-3CF10A555BAF}" type="slidenum">
              <a:rPr lang="nl-NL"/>
              <a:pPr>
                <a:defRPr/>
              </a:pPr>
              <a:t>‹#›</a:t>
            </a:fld>
            <a:endParaRPr lang="nl-NL"/>
          </a:p>
        </p:txBody>
      </p:sp>
      <p:sp>
        <p:nvSpPr>
          <p:cNvPr id="4" name="Date Placeholder 3"/>
          <p:cNvSpPr>
            <a:spLocks noGrp="1"/>
          </p:cNvSpPr>
          <p:nvPr>
            <p:ph type="dt" sz="half" idx="2"/>
          </p:nvPr>
        </p:nvSpPr>
        <p:spPr>
          <a:xfrm>
            <a:off x="1930401" y="6538913"/>
            <a:ext cx="1212851" cy="214312"/>
          </a:xfrm>
          <a:prstGeom prst="rect">
            <a:avLst/>
          </a:prstGeom>
        </p:spPr>
        <p:txBody>
          <a:bodyPr vert="horz" lIns="91440" tIns="45720" rIns="91440" bIns="45720" rtlCol="0" anchor="ctr"/>
          <a:lstStyle>
            <a:lvl1pPr algn="l" fontAlgn="auto">
              <a:spcBef>
                <a:spcPts val="0"/>
              </a:spcBef>
              <a:spcAft>
                <a:spcPts val="0"/>
              </a:spcAft>
              <a:defRPr sz="675" smtClean="0">
                <a:solidFill>
                  <a:schemeClr val="tx1"/>
                </a:solidFill>
                <a:latin typeface="+mn-lt"/>
                <a:cs typeface="+mn-cs"/>
              </a:defRPr>
            </a:lvl1pPr>
          </a:lstStyle>
          <a:p>
            <a:pPr>
              <a:defRPr/>
            </a:pPr>
            <a:endParaRPr lang="nl-NL"/>
          </a:p>
        </p:txBody>
      </p:sp>
      <p:cxnSp>
        <p:nvCxnSpPr>
          <p:cNvPr id="10" name="Rechte verbindingslijn 9"/>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Rechte verbindingslijn 10"/>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7" name="Afbeelding 11" descr="Infosupport_PPT_balk.jpg"/>
          <p:cNvPicPr>
            <a:picLocks noChangeAspect="1"/>
          </p:cNvPicPr>
          <p:nvPr/>
        </p:nvPicPr>
        <p:blipFill>
          <a:blip r:embed="rId14" cstate="print"/>
          <a:srcRect/>
          <a:stretch>
            <a:fillRect/>
          </a:stretch>
        </p:blipFill>
        <p:spPr bwMode="auto">
          <a:xfrm>
            <a:off x="12005733" y="1365250"/>
            <a:ext cx="186267" cy="5492750"/>
          </a:xfrm>
          <a:prstGeom prst="rect">
            <a:avLst/>
          </a:prstGeom>
          <a:noFill/>
          <a:ln w="9525">
            <a:noFill/>
            <a:miter lim="800000"/>
            <a:headEnd/>
            <a:tailEnd/>
          </a:ln>
        </p:spPr>
      </p:pic>
    </p:spTree>
    <p:extLst>
      <p:ext uri="{BB962C8B-B14F-4D97-AF65-F5344CB8AC3E}">
        <p14:creationId xmlns:p14="http://schemas.microsoft.com/office/powerpoint/2010/main" val="514303201"/>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hf hdr="0" ftr="0" dt="0"/>
  <p:txStyles>
    <p:titleStyle>
      <a:lvl1pPr algn="l" rtl="0" eaLnBrk="1" fontAlgn="base" hangingPunct="1">
        <a:spcBef>
          <a:spcPct val="0"/>
        </a:spcBef>
        <a:spcAft>
          <a:spcPct val="0"/>
        </a:spcAft>
        <a:defRPr sz="2475" kern="1200">
          <a:solidFill>
            <a:srgbClr val="00539F"/>
          </a:solidFill>
          <a:latin typeface="+mj-lt"/>
          <a:ea typeface="+mj-ea"/>
          <a:cs typeface="+mj-cs"/>
        </a:defRPr>
      </a:lvl1pPr>
      <a:lvl2pPr algn="l" rtl="0" eaLnBrk="1" fontAlgn="base" hangingPunct="1">
        <a:spcBef>
          <a:spcPct val="0"/>
        </a:spcBef>
        <a:spcAft>
          <a:spcPct val="0"/>
        </a:spcAft>
        <a:defRPr sz="2475">
          <a:solidFill>
            <a:srgbClr val="00539F"/>
          </a:solidFill>
          <a:latin typeface="Calibri" pitchFamily="34" charset="0"/>
        </a:defRPr>
      </a:lvl2pPr>
      <a:lvl3pPr algn="l" rtl="0" eaLnBrk="1" fontAlgn="base" hangingPunct="1">
        <a:spcBef>
          <a:spcPct val="0"/>
        </a:spcBef>
        <a:spcAft>
          <a:spcPct val="0"/>
        </a:spcAft>
        <a:defRPr sz="2475">
          <a:solidFill>
            <a:srgbClr val="00539F"/>
          </a:solidFill>
          <a:latin typeface="Calibri" pitchFamily="34" charset="0"/>
        </a:defRPr>
      </a:lvl3pPr>
      <a:lvl4pPr algn="l" rtl="0" eaLnBrk="1" fontAlgn="base" hangingPunct="1">
        <a:spcBef>
          <a:spcPct val="0"/>
        </a:spcBef>
        <a:spcAft>
          <a:spcPct val="0"/>
        </a:spcAft>
        <a:defRPr sz="2475">
          <a:solidFill>
            <a:srgbClr val="00539F"/>
          </a:solidFill>
          <a:latin typeface="Calibri" pitchFamily="34" charset="0"/>
        </a:defRPr>
      </a:lvl4pPr>
      <a:lvl5pPr algn="l" rtl="0" eaLnBrk="1" fontAlgn="base" hangingPunct="1">
        <a:spcBef>
          <a:spcPct val="0"/>
        </a:spcBef>
        <a:spcAft>
          <a:spcPct val="0"/>
        </a:spcAft>
        <a:defRPr sz="2475">
          <a:solidFill>
            <a:srgbClr val="00539F"/>
          </a:solidFill>
          <a:latin typeface="Calibri" pitchFamily="34" charset="0"/>
        </a:defRPr>
      </a:lvl5pPr>
      <a:lvl6pPr marL="257175" algn="l" rtl="0" eaLnBrk="1" fontAlgn="base" hangingPunct="1">
        <a:spcBef>
          <a:spcPct val="0"/>
        </a:spcBef>
        <a:spcAft>
          <a:spcPct val="0"/>
        </a:spcAft>
        <a:defRPr sz="2475">
          <a:solidFill>
            <a:schemeClr val="tx1"/>
          </a:solidFill>
          <a:latin typeface="Calibri" pitchFamily="34" charset="0"/>
        </a:defRPr>
      </a:lvl6pPr>
      <a:lvl7pPr marL="514350" algn="l" rtl="0" eaLnBrk="1" fontAlgn="base" hangingPunct="1">
        <a:spcBef>
          <a:spcPct val="0"/>
        </a:spcBef>
        <a:spcAft>
          <a:spcPct val="0"/>
        </a:spcAft>
        <a:defRPr sz="2475">
          <a:solidFill>
            <a:schemeClr val="tx1"/>
          </a:solidFill>
          <a:latin typeface="Calibri" pitchFamily="34" charset="0"/>
        </a:defRPr>
      </a:lvl7pPr>
      <a:lvl8pPr marL="771525" algn="l" rtl="0" eaLnBrk="1" fontAlgn="base" hangingPunct="1">
        <a:spcBef>
          <a:spcPct val="0"/>
        </a:spcBef>
        <a:spcAft>
          <a:spcPct val="0"/>
        </a:spcAft>
        <a:defRPr sz="2475">
          <a:solidFill>
            <a:schemeClr val="tx1"/>
          </a:solidFill>
          <a:latin typeface="Calibri" pitchFamily="34" charset="0"/>
        </a:defRPr>
      </a:lvl8pPr>
      <a:lvl9pPr marL="1028700" algn="l" rtl="0" eaLnBrk="1" fontAlgn="base" hangingPunct="1">
        <a:spcBef>
          <a:spcPct val="0"/>
        </a:spcBef>
        <a:spcAft>
          <a:spcPct val="0"/>
        </a:spcAft>
        <a:defRPr sz="2475">
          <a:solidFill>
            <a:schemeClr val="tx1"/>
          </a:solidFill>
          <a:latin typeface="Calibri" pitchFamily="34" charset="0"/>
        </a:defRPr>
      </a:lvl9pPr>
    </p:titleStyle>
    <p:bodyStyle>
      <a:lvl1pPr marL="192881" indent="-192881" algn="l" rtl="0" eaLnBrk="1" fontAlgn="base" hangingPunct="1">
        <a:spcBef>
          <a:spcPct val="20000"/>
        </a:spcBef>
        <a:spcAft>
          <a:spcPct val="0"/>
        </a:spcAft>
        <a:buSzPct val="70000"/>
        <a:buBlip>
          <a:blip r:embed="rId15"/>
        </a:buBlip>
        <a:defRPr sz="1800" kern="1200">
          <a:solidFill>
            <a:srgbClr val="000000"/>
          </a:solidFill>
          <a:latin typeface="+mn-lt"/>
          <a:ea typeface="+mn-ea"/>
          <a:cs typeface="+mn-cs"/>
        </a:defRPr>
      </a:lvl1pPr>
      <a:lvl2pPr marL="417910" indent="-160735" algn="l" rtl="0" eaLnBrk="1" fontAlgn="base" hangingPunct="1">
        <a:spcBef>
          <a:spcPct val="20000"/>
        </a:spcBef>
        <a:spcAft>
          <a:spcPct val="0"/>
        </a:spcAft>
        <a:buFont typeface="Arial" charset="0"/>
        <a:buChar char="–"/>
        <a:defRPr sz="1575" kern="1200">
          <a:solidFill>
            <a:srgbClr val="000000"/>
          </a:solidFill>
          <a:latin typeface="+mn-lt"/>
          <a:ea typeface="+mn-ea"/>
          <a:cs typeface="+mn-cs"/>
        </a:defRPr>
      </a:lvl2pPr>
      <a:lvl3pPr marL="642938" indent="-128588" algn="l" rtl="0" eaLnBrk="1" fontAlgn="base" hangingPunct="1">
        <a:spcBef>
          <a:spcPct val="20000"/>
        </a:spcBef>
        <a:spcAft>
          <a:spcPct val="0"/>
        </a:spcAft>
        <a:buFont typeface="Arial" charset="0"/>
        <a:buChar char="•"/>
        <a:defRPr sz="1350" kern="1200">
          <a:solidFill>
            <a:srgbClr val="000000"/>
          </a:solidFill>
          <a:latin typeface="+mn-lt"/>
          <a:ea typeface="+mn-ea"/>
          <a:cs typeface="+mn-cs"/>
        </a:defRPr>
      </a:lvl3pPr>
      <a:lvl4pPr marL="900113" indent="-128588" algn="l" rtl="0" eaLnBrk="1" fontAlgn="base" hangingPunct="1">
        <a:spcBef>
          <a:spcPct val="20000"/>
        </a:spcBef>
        <a:spcAft>
          <a:spcPct val="0"/>
        </a:spcAft>
        <a:buFont typeface="Arial" charset="0"/>
        <a:buChar char="–"/>
        <a:defRPr sz="1125" kern="1200">
          <a:solidFill>
            <a:srgbClr val="000000"/>
          </a:solidFill>
          <a:latin typeface="+mn-lt"/>
          <a:ea typeface="+mn-ea"/>
          <a:cs typeface="+mn-cs"/>
        </a:defRPr>
      </a:lvl4pPr>
      <a:lvl5pPr marL="1157288" indent="-128588" algn="l" rtl="0" eaLnBrk="1" fontAlgn="base" hangingPunct="1">
        <a:spcBef>
          <a:spcPct val="20000"/>
        </a:spcBef>
        <a:spcAft>
          <a:spcPct val="0"/>
        </a:spcAft>
        <a:buFont typeface="Arial" charset="0"/>
        <a:buChar char="»"/>
        <a:defRPr sz="1125" kern="1200">
          <a:solidFill>
            <a:srgbClr val="000000"/>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nl-NL"/>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5F5F5F"/>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Tree>
    <p:extLst>
      <p:ext uri="{BB962C8B-B14F-4D97-AF65-F5344CB8AC3E}">
        <p14:creationId xmlns:p14="http://schemas.microsoft.com/office/powerpoint/2010/main" val="2737557511"/>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 id="2147483741" r:id="rId18"/>
    <p:sldLayoutId id="2147483742" r:id="rId19"/>
  </p:sldLayoutIdLst>
  <p:txStyles>
    <p:titleStyle>
      <a:lvl1pPr algn="l" defTabSz="385763" rtl="0" eaLnBrk="1" latinLnBrk="0" hangingPunct="1">
        <a:lnSpc>
          <a:spcPct val="105000"/>
        </a:lnSpc>
        <a:spcBef>
          <a:spcPct val="0"/>
        </a:spcBef>
        <a:buNone/>
        <a:defRPr sz="1688" b="0" kern="1200">
          <a:solidFill>
            <a:schemeClr val="bg1"/>
          </a:solidFill>
          <a:latin typeface="+mj-lt"/>
          <a:ea typeface="+mj-ea"/>
          <a:cs typeface="+mj-cs"/>
        </a:defRPr>
      </a:lvl1pPr>
    </p:titleStyle>
    <p:bodyStyle>
      <a:lvl1pPr marL="106313" indent="-106313" algn="l" defTabSz="385763" rtl="0" eaLnBrk="1" latinLnBrk="0" hangingPunct="1">
        <a:lnSpc>
          <a:spcPct val="120000"/>
        </a:lnSpc>
        <a:spcBef>
          <a:spcPts val="0"/>
        </a:spcBef>
        <a:buClrTx/>
        <a:buFont typeface="Arial" panose="020B0604020202020204" pitchFamily="34" charset="0"/>
        <a:buChar char="•"/>
        <a:defRPr sz="1013" kern="1200">
          <a:solidFill>
            <a:schemeClr val="bg1"/>
          </a:solidFill>
          <a:latin typeface="+mn-lt"/>
          <a:ea typeface="+mn-ea"/>
          <a:cs typeface="+mn-cs"/>
        </a:defRPr>
      </a:lvl1pPr>
      <a:lvl2pPr marL="212625" indent="-106313" algn="l" defTabSz="385763" rtl="0" eaLnBrk="1" latinLnBrk="0" hangingPunct="1">
        <a:lnSpc>
          <a:spcPct val="120000"/>
        </a:lnSpc>
        <a:spcBef>
          <a:spcPts val="0"/>
        </a:spcBef>
        <a:buClrTx/>
        <a:buFont typeface="Arial" panose="020B0604020202020204" pitchFamily="34" charset="0"/>
        <a:buChar char="–"/>
        <a:defRPr sz="844" kern="1200">
          <a:solidFill>
            <a:schemeClr val="bg1"/>
          </a:solidFill>
          <a:latin typeface="+mn-lt"/>
          <a:ea typeface="+mn-ea"/>
          <a:cs typeface="+mn-cs"/>
        </a:defRPr>
      </a:lvl2pPr>
      <a:lvl3pPr marL="318938" indent="-106313" algn="l" defTabSz="385763" rtl="0" eaLnBrk="1" latinLnBrk="0" hangingPunct="1">
        <a:lnSpc>
          <a:spcPct val="120000"/>
        </a:lnSpc>
        <a:spcBef>
          <a:spcPts val="0"/>
        </a:spcBef>
        <a:buClrTx/>
        <a:buFont typeface="Arial" panose="020B0604020202020204" pitchFamily="34" charset="0"/>
        <a:buChar char="›"/>
        <a:defRPr sz="760" kern="1200">
          <a:solidFill>
            <a:schemeClr val="bg1"/>
          </a:solidFill>
          <a:latin typeface="+mn-lt"/>
          <a:ea typeface="+mn-ea"/>
          <a:cs typeface="+mn-cs"/>
        </a:defRPr>
      </a:lvl3pPr>
      <a:lvl4pPr marL="425250" indent="-106313" algn="l" defTabSz="385763" rtl="0" eaLnBrk="1" latinLnBrk="0" hangingPunct="1">
        <a:lnSpc>
          <a:spcPct val="120000"/>
        </a:lnSpc>
        <a:spcBef>
          <a:spcPts val="0"/>
        </a:spcBef>
        <a:buClrTx/>
        <a:buSzPct val="80000"/>
        <a:buFont typeface="Arial" panose="020B0604020202020204" pitchFamily="34" charset="0"/>
        <a:buChar char="□"/>
        <a:defRPr sz="760" kern="1200">
          <a:solidFill>
            <a:schemeClr val="bg1"/>
          </a:solidFill>
          <a:latin typeface="+mn-lt"/>
          <a:ea typeface="+mn-ea"/>
          <a:cs typeface="+mn-cs"/>
        </a:defRPr>
      </a:lvl4pPr>
      <a:lvl5pPr marL="531563" indent="-106313" algn="l" defTabSz="385763" rtl="0" eaLnBrk="1" latinLnBrk="0" hangingPunct="1">
        <a:lnSpc>
          <a:spcPct val="120000"/>
        </a:lnSpc>
        <a:spcBef>
          <a:spcPts val="0"/>
        </a:spcBef>
        <a:buClrTx/>
        <a:buSzPct val="90000"/>
        <a:buFont typeface="Arial" panose="020B0604020202020204" pitchFamily="34" charset="0"/>
        <a:buChar char="○"/>
        <a:defRPr sz="760" b="0" kern="1200">
          <a:solidFill>
            <a:schemeClr val="bg1"/>
          </a:solidFill>
          <a:latin typeface="+mn-lt"/>
          <a:ea typeface="+mn-ea"/>
          <a:cs typeface="+mn-cs"/>
        </a:defRPr>
      </a:lvl5pPr>
      <a:lvl6pPr marL="637875" indent="-106313" algn="l" defTabSz="385763" rtl="0" eaLnBrk="1" latinLnBrk="0" hangingPunct="1">
        <a:lnSpc>
          <a:spcPct val="120000"/>
        </a:lnSpc>
        <a:spcBef>
          <a:spcPts val="0"/>
        </a:spcBef>
        <a:buFont typeface="Arial" panose="020B0604020202020204" pitchFamily="34" charset="0"/>
        <a:buChar char="~"/>
        <a:defRPr sz="760" kern="1200">
          <a:solidFill>
            <a:schemeClr val="bg1"/>
          </a:solidFill>
          <a:latin typeface="+mn-lt"/>
          <a:ea typeface="+mn-ea"/>
          <a:cs typeface="+mn-cs"/>
        </a:defRPr>
      </a:lvl6pPr>
      <a:lvl7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kern="1200">
          <a:solidFill>
            <a:schemeClr val="bg1"/>
          </a:solidFill>
          <a:latin typeface="+mn-lt"/>
          <a:ea typeface="+mn-ea"/>
          <a:cs typeface="+mn-cs"/>
        </a:defRPr>
      </a:lvl7pPr>
      <a:lvl8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b="1" kern="1200">
          <a:solidFill>
            <a:schemeClr val="bg1"/>
          </a:solidFill>
          <a:latin typeface="+mn-lt"/>
          <a:ea typeface="+mn-ea"/>
          <a:cs typeface="+mn-cs"/>
        </a:defRPr>
      </a:lvl8pPr>
      <a:lvl9pPr marL="151875" indent="-151875" algn="l" defTabSz="385763" rtl="0" eaLnBrk="1" latinLnBrk="0" hangingPunct="1">
        <a:lnSpc>
          <a:spcPct val="120000"/>
        </a:lnSpc>
        <a:spcBef>
          <a:spcPts val="0"/>
        </a:spcBef>
        <a:buFont typeface="+mj-lt"/>
        <a:buAutoNum type="arabicPeriod"/>
        <a:defRPr sz="1013" kern="1200">
          <a:solidFill>
            <a:schemeClr val="bg1"/>
          </a:solidFill>
          <a:latin typeface="+mn-lt"/>
          <a:ea typeface="+mn-ea"/>
          <a:cs typeface="+mn-cs"/>
        </a:defRPr>
      </a:lvl9pPr>
    </p:bodyStyle>
    <p:otherStyle>
      <a:defPPr>
        <a:defRPr lang="nl-NL"/>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9103"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321756606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 id="2147483772" r:id="rId28"/>
    <p:sldLayoutId id="2147483773" r:id="rId29"/>
    <p:sldLayoutId id="2147483774" r:id="rId30"/>
    <p:sldLayoutId id="2147483775" r:id="rId31"/>
    <p:sldLayoutId id="2147483776" r:id="rId32"/>
    <p:sldLayoutId id="2147483777" r:id="rId33"/>
    <p:sldLayoutId id="2147483778" r:id="rId34"/>
    <p:sldLayoutId id="2147483779" r:id="rId35"/>
  </p:sldLayoutIdLst>
  <p:txStyles>
    <p:titleStyle>
      <a:lvl1pPr algn="l" defTabSz="514350" rtl="0" eaLnBrk="1" latinLnBrk="0" hangingPunct="1">
        <a:lnSpc>
          <a:spcPct val="105000"/>
        </a:lnSpc>
        <a:spcBef>
          <a:spcPct val="0"/>
        </a:spcBef>
        <a:buNone/>
        <a:defRPr sz="2250" b="0" kern="1200">
          <a:solidFill>
            <a:schemeClr val="tx1"/>
          </a:solidFill>
          <a:latin typeface="+mj-lt"/>
          <a:ea typeface="+mj-ea"/>
          <a:cs typeface="+mj-cs"/>
        </a:defRPr>
      </a:lvl1pPr>
    </p:titleStyle>
    <p:bodyStyle>
      <a:lvl1pPr marL="141750" indent="-141750" algn="l" defTabSz="514350" rtl="0" eaLnBrk="1" latinLnBrk="0" hangingPunct="1">
        <a:lnSpc>
          <a:spcPct val="120000"/>
        </a:lnSpc>
        <a:spcBef>
          <a:spcPts val="0"/>
        </a:spcBef>
        <a:buClrTx/>
        <a:buFont typeface="Arial" panose="020B0604020202020204" pitchFamily="34" charset="0"/>
        <a:buChar char="•"/>
        <a:defRPr sz="1350" kern="1200">
          <a:solidFill>
            <a:schemeClr val="tx1"/>
          </a:solidFill>
          <a:latin typeface="+mn-lt"/>
          <a:ea typeface="+mn-ea"/>
          <a:cs typeface="+mn-cs"/>
        </a:defRPr>
      </a:lvl1pPr>
      <a:lvl2pPr marL="283500" indent="-141750" algn="l" defTabSz="514350" rtl="0" eaLnBrk="1" latinLnBrk="0" hangingPunct="1">
        <a:lnSpc>
          <a:spcPct val="120000"/>
        </a:lnSpc>
        <a:spcBef>
          <a:spcPts val="0"/>
        </a:spcBef>
        <a:buClrTx/>
        <a:buFont typeface="Arial" panose="020B0604020202020204" pitchFamily="34" charset="0"/>
        <a:buChar char="–"/>
        <a:defRPr sz="1125" kern="1200">
          <a:solidFill>
            <a:schemeClr val="tx1"/>
          </a:solidFill>
          <a:latin typeface="+mn-lt"/>
          <a:ea typeface="+mn-ea"/>
          <a:cs typeface="+mn-cs"/>
        </a:defRPr>
      </a:lvl2pPr>
      <a:lvl3pPr marL="425250" indent="-141750" algn="l" defTabSz="514350" rtl="0" eaLnBrk="1" latinLnBrk="0" hangingPunct="1">
        <a:lnSpc>
          <a:spcPct val="120000"/>
        </a:lnSpc>
        <a:spcBef>
          <a:spcPts val="0"/>
        </a:spcBef>
        <a:buClrTx/>
        <a:buFont typeface="Arial" panose="020B0604020202020204" pitchFamily="34" charset="0"/>
        <a:buChar char="›"/>
        <a:defRPr sz="1013" kern="1200">
          <a:solidFill>
            <a:schemeClr val="tx1"/>
          </a:solidFill>
          <a:latin typeface="+mn-lt"/>
          <a:ea typeface="+mn-ea"/>
          <a:cs typeface="+mn-cs"/>
        </a:defRPr>
      </a:lvl3pPr>
      <a:lvl4pPr marL="567000" indent="-141750" algn="l" defTabSz="514350" rtl="0" eaLnBrk="1" latinLnBrk="0" hangingPunct="1">
        <a:lnSpc>
          <a:spcPct val="120000"/>
        </a:lnSpc>
        <a:spcBef>
          <a:spcPts val="0"/>
        </a:spcBef>
        <a:buClrTx/>
        <a:buSzPct val="80000"/>
        <a:buFont typeface="Arial" panose="020B0604020202020204" pitchFamily="34" charset="0"/>
        <a:buChar char="□"/>
        <a:defRPr sz="1013" kern="1200">
          <a:solidFill>
            <a:schemeClr val="tx1"/>
          </a:solidFill>
          <a:latin typeface="+mn-lt"/>
          <a:ea typeface="+mn-ea"/>
          <a:cs typeface="+mn-cs"/>
        </a:defRPr>
      </a:lvl4pPr>
      <a:lvl5pPr marL="708750" indent="-141750" algn="l" defTabSz="514350" rtl="0" eaLnBrk="1" latinLnBrk="0" hangingPunct="1">
        <a:lnSpc>
          <a:spcPct val="120000"/>
        </a:lnSpc>
        <a:spcBef>
          <a:spcPts val="0"/>
        </a:spcBef>
        <a:buClrTx/>
        <a:buSzPct val="90000"/>
        <a:buFont typeface="Arial" panose="020B0604020202020204" pitchFamily="34" charset="0"/>
        <a:buChar char="○"/>
        <a:defRPr sz="1013" b="0" kern="1200">
          <a:solidFill>
            <a:schemeClr val="tx1"/>
          </a:solidFill>
          <a:latin typeface="+mn-lt"/>
          <a:ea typeface="+mn-ea"/>
          <a:cs typeface="+mn-cs"/>
        </a:defRPr>
      </a:lvl5pPr>
      <a:lvl6pPr marL="850500" indent="-141750" algn="l" defTabSz="514350" rtl="0" eaLnBrk="1" latinLnBrk="0" hangingPunct="1">
        <a:lnSpc>
          <a:spcPct val="120000"/>
        </a:lnSpc>
        <a:spcBef>
          <a:spcPts val="0"/>
        </a:spcBef>
        <a:buFont typeface="Arial" panose="020B0604020202020204" pitchFamily="34" charset="0"/>
        <a:buChar char="~"/>
        <a:defRPr sz="1013" kern="1200">
          <a:solidFill>
            <a:schemeClr val="tx1"/>
          </a:solidFill>
          <a:latin typeface="+mn-lt"/>
          <a:ea typeface="+mn-ea"/>
          <a:cs typeface="+mn-cs"/>
        </a:defRPr>
      </a:lvl6pPr>
      <a:lvl7pPr marL="0" indent="0" algn="l" defTabSz="514350" rtl="0" eaLnBrk="1" latinLnBrk="0" hangingPunct="1">
        <a:lnSpc>
          <a:spcPct val="120000"/>
        </a:lnSpc>
        <a:spcBef>
          <a:spcPts val="0"/>
        </a:spcBef>
        <a:buClr>
          <a:schemeClr val="bg1"/>
        </a:buClr>
        <a:buSzPct val="25000"/>
        <a:buFont typeface="Arial" panose="020B0604020202020204" pitchFamily="34" charset="0"/>
        <a:buChar char="'"/>
        <a:defRPr sz="1350" kern="1200">
          <a:solidFill>
            <a:schemeClr val="tx1"/>
          </a:solidFill>
          <a:latin typeface="+mn-lt"/>
          <a:ea typeface="+mn-ea"/>
          <a:cs typeface="+mn-cs"/>
        </a:defRPr>
      </a:lvl7pPr>
      <a:lvl8pPr marL="0" indent="0" algn="l" defTabSz="514350" rtl="0" eaLnBrk="1" latinLnBrk="0" hangingPunct="1">
        <a:lnSpc>
          <a:spcPct val="120000"/>
        </a:lnSpc>
        <a:spcBef>
          <a:spcPts val="0"/>
        </a:spcBef>
        <a:buClr>
          <a:schemeClr val="bg1"/>
        </a:buClr>
        <a:buSzPct val="25000"/>
        <a:buFont typeface="Arial" panose="020B0604020202020204" pitchFamily="34" charset="0"/>
        <a:buChar char="'"/>
        <a:defRPr sz="1350" b="1" kern="1200">
          <a:solidFill>
            <a:schemeClr val="tx1"/>
          </a:solidFill>
          <a:latin typeface="+mn-lt"/>
          <a:ea typeface="+mn-ea"/>
          <a:cs typeface="+mn-cs"/>
        </a:defRPr>
      </a:lvl8pPr>
      <a:lvl9pPr marL="202500" indent="-202500" algn="l" defTabSz="514350" rtl="0" eaLnBrk="1" latinLnBrk="0" hangingPunct="1">
        <a:lnSpc>
          <a:spcPct val="120000"/>
        </a:lnSpc>
        <a:spcBef>
          <a:spcPts val="0"/>
        </a:spcBef>
        <a:buFont typeface="+mj-lt"/>
        <a:buAutoNum type="arabicPeriod"/>
        <a:defRPr sz="1350" kern="1200">
          <a:solidFill>
            <a:schemeClr val="tx1"/>
          </a:solidFill>
          <a:latin typeface="+mn-lt"/>
          <a:ea typeface="+mn-ea"/>
          <a:cs typeface="+mn-cs"/>
        </a:defRPr>
      </a:lvl9pPr>
    </p:bodyStyle>
    <p:otherStyle>
      <a:defPPr>
        <a:defRPr lang="nl-NL"/>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6827">
          <p15:clr>
            <a:srgbClr val="F26B43"/>
          </p15:clr>
        </p15:guide>
        <p15:guide id="3" orient="horz" pos="2160" userDrawn="1">
          <p15:clr>
            <a:srgbClr val="F26B43"/>
          </p15:clr>
        </p15:guide>
        <p15:guide id="4" pos="9103"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66751" y="71438"/>
            <a:ext cx="109728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nl-NL"/>
              <a:t>Klik om de stijl te bewerken</a:t>
            </a:r>
          </a:p>
        </p:txBody>
      </p:sp>
      <p:sp>
        <p:nvSpPr>
          <p:cNvPr id="2051" name="Text Placeholder 2"/>
          <p:cNvSpPr>
            <a:spLocks noGrp="1"/>
          </p:cNvSpPr>
          <p:nvPr>
            <p:ph type="body" idx="1"/>
          </p:nvPr>
        </p:nvSpPr>
        <p:spPr bwMode="auto">
          <a:xfrm>
            <a:off x="609600" y="857253"/>
            <a:ext cx="10972800" cy="52689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a:t>Klik om de modelstijlen te bewerken </a:t>
            </a:r>
          </a:p>
          <a:p>
            <a:pPr lvl="1"/>
            <a:r>
              <a:rPr lang="nl-NL"/>
              <a:t>Tweede niveau</a:t>
            </a:r>
          </a:p>
          <a:p>
            <a:pPr lvl="2"/>
            <a:r>
              <a:rPr lang="nl-NL"/>
              <a:t>Derde niveau</a:t>
            </a:r>
          </a:p>
          <a:p>
            <a:pPr lvl="3"/>
            <a:r>
              <a:rPr lang="nl-NL"/>
              <a:t>Vierde niveau</a:t>
            </a:r>
          </a:p>
          <a:p>
            <a:pPr lvl="4"/>
            <a:r>
              <a:rPr lang="nl-NL"/>
              <a:t>Vijfde niveau</a:t>
            </a:r>
          </a:p>
        </p:txBody>
      </p:sp>
      <p:sp>
        <p:nvSpPr>
          <p:cNvPr id="5" name="Footer Placeholder 4"/>
          <p:cNvSpPr>
            <a:spLocks noGrp="1"/>
          </p:cNvSpPr>
          <p:nvPr>
            <p:ph type="ftr" sz="quarter" idx="3"/>
          </p:nvPr>
        </p:nvSpPr>
        <p:spPr>
          <a:xfrm>
            <a:off x="3143251" y="6538913"/>
            <a:ext cx="6858000" cy="214312"/>
          </a:xfrm>
          <a:prstGeom prst="rect">
            <a:avLst/>
          </a:prstGeom>
        </p:spPr>
        <p:txBody>
          <a:bodyPr vert="horz" wrap="square" lIns="91440" tIns="45720" rIns="91440" bIns="45720" numCol="1" anchor="ctr" anchorCtr="0" compatLnSpc="1">
            <a:prstTxWarp prst="textNoShape">
              <a:avLst/>
            </a:prstTxWarp>
          </a:bodyPr>
          <a:lstStyle>
            <a:lvl1pPr algn="ctr">
              <a:defRPr sz="900" smtClean="0">
                <a:solidFill>
                  <a:schemeClr val="tx1"/>
                </a:solidFill>
                <a:latin typeface="Calibri" pitchFamily="34" charset="0"/>
                <a:cs typeface="+mn-cs"/>
              </a:defRPr>
            </a:lvl1pPr>
          </a:lstStyle>
          <a:p>
            <a:pPr>
              <a:defRPr/>
            </a:pPr>
            <a:endParaRPr lang="nl-NL"/>
          </a:p>
        </p:txBody>
      </p:sp>
      <p:sp>
        <p:nvSpPr>
          <p:cNvPr id="6" name="Slide Number Placeholder 5"/>
          <p:cNvSpPr>
            <a:spLocks noGrp="1"/>
          </p:cNvSpPr>
          <p:nvPr>
            <p:ph type="sldNum" sz="quarter" idx="4"/>
          </p:nvPr>
        </p:nvSpPr>
        <p:spPr>
          <a:xfrm>
            <a:off x="10001252" y="6538913"/>
            <a:ext cx="819149" cy="214312"/>
          </a:xfrm>
          <a:prstGeom prst="rect">
            <a:avLst/>
          </a:prstGeom>
        </p:spPr>
        <p:txBody>
          <a:bodyPr vert="horz" lIns="91440" tIns="45720" rIns="91440" bIns="45720" rtlCol="0" anchor="ctr"/>
          <a:lstStyle>
            <a:lvl1pPr algn="r" fontAlgn="auto">
              <a:spcBef>
                <a:spcPts val="0"/>
              </a:spcBef>
              <a:spcAft>
                <a:spcPts val="0"/>
              </a:spcAft>
              <a:defRPr sz="900" smtClean="0">
                <a:solidFill>
                  <a:schemeClr val="tx1"/>
                </a:solidFill>
                <a:latin typeface="+mn-lt"/>
                <a:cs typeface="+mn-cs"/>
              </a:defRPr>
            </a:lvl1pPr>
          </a:lstStyle>
          <a:p>
            <a:pPr>
              <a:defRPr/>
            </a:pPr>
            <a:fld id="{719E010F-C88E-4D0D-A078-3CF10A555BAF}" type="slidenum">
              <a:rPr lang="nl-NL"/>
              <a:pPr>
                <a:defRPr/>
              </a:pPr>
              <a:t>‹#›</a:t>
            </a:fld>
            <a:endParaRPr lang="nl-NL"/>
          </a:p>
        </p:txBody>
      </p:sp>
      <p:sp>
        <p:nvSpPr>
          <p:cNvPr id="4" name="Date Placeholder 3"/>
          <p:cNvSpPr>
            <a:spLocks noGrp="1"/>
          </p:cNvSpPr>
          <p:nvPr>
            <p:ph type="dt" sz="half" idx="2"/>
          </p:nvPr>
        </p:nvSpPr>
        <p:spPr>
          <a:xfrm>
            <a:off x="1930401" y="6538913"/>
            <a:ext cx="1212851" cy="214312"/>
          </a:xfrm>
          <a:prstGeom prst="rect">
            <a:avLst/>
          </a:prstGeom>
        </p:spPr>
        <p:txBody>
          <a:bodyPr vert="horz" lIns="91440" tIns="45720" rIns="91440" bIns="45720" rtlCol="0" anchor="ctr"/>
          <a:lstStyle>
            <a:lvl1pPr algn="l" fontAlgn="auto">
              <a:spcBef>
                <a:spcPts val="0"/>
              </a:spcBef>
              <a:spcAft>
                <a:spcPts val="0"/>
              </a:spcAft>
              <a:defRPr sz="900" smtClean="0">
                <a:solidFill>
                  <a:schemeClr val="tx1"/>
                </a:solidFill>
                <a:latin typeface="+mn-lt"/>
                <a:cs typeface="+mn-cs"/>
              </a:defRPr>
            </a:lvl1pPr>
          </a:lstStyle>
          <a:p>
            <a:pPr>
              <a:defRPr/>
            </a:pPr>
            <a:endParaRPr lang="nl-NL"/>
          </a:p>
        </p:txBody>
      </p:sp>
      <p:cxnSp>
        <p:nvCxnSpPr>
          <p:cNvPr id="10" name="Rechte verbindingslijn 9"/>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Rechte verbindingslijn 10"/>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7" name="Afbeelding 11" descr="Infosupport_PPT_balk.jpg"/>
          <p:cNvPicPr>
            <a:picLocks noChangeAspect="1"/>
          </p:cNvPicPr>
          <p:nvPr/>
        </p:nvPicPr>
        <p:blipFill>
          <a:blip r:embed="rId14" cstate="print"/>
          <a:srcRect/>
          <a:stretch>
            <a:fillRect/>
          </a:stretch>
        </p:blipFill>
        <p:spPr bwMode="auto">
          <a:xfrm>
            <a:off x="12005733" y="1365250"/>
            <a:ext cx="186267" cy="5492750"/>
          </a:xfrm>
          <a:prstGeom prst="rect">
            <a:avLst/>
          </a:prstGeom>
          <a:noFill/>
          <a:ln w="9525">
            <a:noFill/>
            <a:miter lim="800000"/>
            <a:headEnd/>
            <a:tailEnd/>
          </a:ln>
        </p:spPr>
      </p:pic>
    </p:spTree>
    <p:extLst>
      <p:ext uri="{BB962C8B-B14F-4D97-AF65-F5344CB8AC3E}">
        <p14:creationId xmlns:p14="http://schemas.microsoft.com/office/powerpoint/2010/main" val="2627707296"/>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Lst>
  <p:hf hdr="0" ftr="0" dt="0"/>
  <p:txStyles>
    <p:titleStyle>
      <a:lvl1pPr algn="l" rtl="0" eaLnBrk="1" fontAlgn="base" hangingPunct="1">
        <a:spcBef>
          <a:spcPct val="0"/>
        </a:spcBef>
        <a:spcAft>
          <a:spcPct val="0"/>
        </a:spcAft>
        <a:defRPr sz="3300" kern="1200">
          <a:solidFill>
            <a:srgbClr val="00539F"/>
          </a:solidFill>
          <a:latin typeface="+mj-lt"/>
          <a:ea typeface="+mj-ea"/>
          <a:cs typeface="+mj-cs"/>
        </a:defRPr>
      </a:lvl1pPr>
      <a:lvl2pPr algn="l" rtl="0" eaLnBrk="1" fontAlgn="base" hangingPunct="1">
        <a:spcBef>
          <a:spcPct val="0"/>
        </a:spcBef>
        <a:spcAft>
          <a:spcPct val="0"/>
        </a:spcAft>
        <a:defRPr sz="3300">
          <a:solidFill>
            <a:srgbClr val="00539F"/>
          </a:solidFill>
          <a:latin typeface="Calibri" pitchFamily="34" charset="0"/>
        </a:defRPr>
      </a:lvl2pPr>
      <a:lvl3pPr algn="l" rtl="0" eaLnBrk="1" fontAlgn="base" hangingPunct="1">
        <a:spcBef>
          <a:spcPct val="0"/>
        </a:spcBef>
        <a:spcAft>
          <a:spcPct val="0"/>
        </a:spcAft>
        <a:defRPr sz="3300">
          <a:solidFill>
            <a:srgbClr val="00539F"/>
          </a:solidFill>
          <a:latin typeface="Calibri" pitchFamily="34" charset="0"/>
        </a:defRPr>
      </a:lvl3pPr>
      <a:lvl4pPr algn="l" rtl="0" eaLnBrk="1" fontAlgn="base" hangingPunct="1">
        <a:spcBef>
          <a:spcPct val="0"/>
        </a:spcBef>
        <a:spcAft>
          <a:spcPct val="0"/>
        </a:spcAft>
        <a:defRPr sz="3300">
          <a:solidFill>
            <a:srgbClr val="00539F"/>
          </a:solidFill>
          <a:latin typeface="Calibri" pitchFamily="34" charset="0"/>
        </a:defRPr>
      </a:lvl4pPr>
      <a:lvl5pPr algn="l" rtl="0" eaLnBrk="1" fontAlgn="base" hangingPunct="1">
        <a:spcBef>
          <a:spcPct val="0"/>
        </a:spcBef>
        <a:spcAft>
          <a:spcPct val="0"/>
        </a:spcAft>
        <a:defRPr sz="3300">
          <a:solidFill>
            <a:srgbClr val="00539F"/>
          </a:solidFill>
          <a:latin typeface="Calibri" pitchFamily="34" charset="0"/>
        </a:defRPr>
      </a:lvl5pPr>
      <a:lvl6pPr marL="342900" algn="l" rtl="0" eaLnBrk="1" fontAlgn="base" hangingPunct="1">
        <a:spcBef>
          <a:spcPct val="0"/>
        </a:spcBef>
        <a:spcAft>
          <a:spcPct val="0"/>
        </a:spcAft>
        <a:defRPr sz="3300">
          <a:solidFill>
            <a:schemeClr val="tx1"/>
          </a:solidFill>
          <a:latin typeface="Calibri" pitchFamily="34" charset="0"/>
        </a:defRPr>
      </a:lvl6pPr>
      <a:lvl7pPr marL="685800" algn="l" rtl="0" eaLnBrk="1" fontAlgn="base" hangingPunct="1">
        <a:spcBef>
          <a:spcPct val="0"/>
        </a:spcBef>
        <a:spcAft>
          <a:spcPct val="0"/>
        </a:spcAft>
        <a:defRPr sz="3300">
          <a:solidFill>
            <a:schemeClr val="tx1"/>
          </a:solidFill>
          <a:latin typeface="Calibri" pitchFamily="34" charset="0"/>
        </a:defRPr>
      </a:lvl7pPr>
      <a:lvl8pPr marL="1028700" algn="l" rtl="0" eaLnBrk="1" fontAlgn="base" hangingPunct="1">
        <a:spcBef>
          <a:spcPct val="0"/>
        </a:spcBef>
        <a:spcAft>
          <a:spcPct val="0"/>
        </a:spcAft>
        <a:defRPr sz="3300">
          <a:solidFill>
            <a:schemeClr val="tx1"/>
          </a:solidFill>
          <a:latin typeface="Calibri" pitchFamily="34" charset="0"/>
        </a:defRPr>
      </a:lvl8pPr>
      <a:lvl9pPr marL="1371600" algn="l"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rtl="0" eaLnBrk="1" fontAlgn="base" hangingPunct="1">
        <a:spcBef>
          <a:spcPct val="20000"/>
        </a:spcBef>
        <a:spcAft>
          <a:spcPct val="0"/>
        </a:spcAft>
        <a:buSzPct val="70000"/>
        <a:buBlip>
          <a:blip r:embed="rId15"/>
        </a:buBlip>
        <a:defRPr sz="2400" kern="1200">
          <a:solidFill>
            <a:srgbClr val="000000"/>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rgbClr val="000000"/>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rgbClr val="000000"/>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rgbClr val="000000"/>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rgbClr val="000000"/>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5F5F5F"/>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Tree>
    <p:extLst>
      <p:ext uri="{BB962C8B-B14F-4D97-AF65-F5344CB8AC3E}">
        <p14:creationId xmlns:p14="http://schemas.microsoft.com/office/powerpoint/2010/main" val="1462950924"/>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Lst>
  <p:txStyles>
    <p:titleStyle>
      <a:lvl1pPr algn="l" defTabSz="514350" rtl="0" eaLnBrk="1" latinLnBrk="0" hangingPunct="1">
        <a:lnSpc>
          <a:spcPct val="105000"/>
        </a:lnSpc>
        <a:spcBef>
          <a:spcPct val="0"/>
        </a:spcBef>
        <a:buNone/>
        <a:defRPr sz="2250" b="0" kern="1200">
          <a:solidFill>
            <a:schemeClr val="bg1"/>
          </a:solidFill>
          <a:latin typeface="+mj-lt"/>
          <a:ea typeface="+mj-ea"/>
          <a:cs typeface="+mj-cs"/>
        </a:defRPr>
      </a:lvl1pPr>
    </p:titleStyle>
    <p:bodyStyle>
      <a:lvl1pPr marL="141750" indent="-141750" algn="l" defTabSz="514350" rtl="0" eaLnBrk="1" latinLnBrk="0" hangingPunct="1">
        <a:lnSpc>
          <a:spcPct val="120000"/>
        </a:lnSpc>
        <a:spcBef>
          <a:spcPts val="0"/>
        </a:spcBef>
        <a:buClrTx/>
        <a:buFont typeface="Arial" panose="020B0604020202020204" pitchFamily="34" charset="0"/>
        <a:buChar char="•"/>
        <a:defRPr sz="1350" kern="1200">
          <a:solidFill>
            <a:schemeClr val="bg1"/>
          </a:solidFill>
          <a:latin typeface="+mn-lt"/>
          <a:ea typeface="+mn-ea"/>
          <a:cs typeface="+mn-cs"/>
        </a:defRPr>
      </a:lvl1pPr>
      <a:lvl2pPr marL="283500" indent="-141750" algn="l" defTabSz="514350" rtl="0" eaLnBrk="1" latinLnBrk="0" hangingPunct="1">
        <a:lnSpc>
          <a:spcPct val="120000"/>
        </a:lnSpc>
        <a:spcBef>
          <a:spcPts val="0"/>
        </a:spcBef>
        <a:buClrTx/>
        <a:buFont typeface="Arial" panose="020B0604020202020204" pitchFamily="34" charset="0"/>
        <a:buChar char="–"/>
        <a:defRPr sz="1125" kern="1200">
          <a:solidFill>
            <a:schemeClr val="bg1"/>
          </a:solidFill>
          <a:latin typeface="+mn-lt"/>
          <a:ea typeface="+mn-ea"/>
          <a:cs typeface="+mn-cs"/>
        </a:defRPr>
      </a:lvl2pPr>
      <a:lvl3pPr marL="425250" indent="-141750" algn="l" defTabSz="514350" rtl="0" eaLnBrk="1" latinLnBrk="0" hangingPunct="1">
        <a:lnSpc>
          <a:spcPct val="120000"/>
        </a:lnSpc>
        <a:spcBef>
          <a:spcPts val="0"/>
        </a:spcBef>
        <a:buClrTx/>
        <a:buFont typeface="Arial" panose="020B0604020202020204" pitchFamily="34" charset="0"/>
        <a:buChar char="›"/>
        <a:defRPr sz="1013" kern="1200">
          <a:solidFill>
            <a:schemeClr val="bg1"/>
          </a:solidFill>
          <a:latin typeface="+mn-lt"/>
          <a:ea typeface="+mn-ea"/>
          <a:cs typeface="+mn-cs"/>
        </a:defRPr>
      </a:lvl3pPr>
      <a:lvl4pPr marL="567000" indent="-141750" algn="l" defTabSz="514350" rtl="0" eaLnBrk="1" latinLnBrk="0" hangingPunct="1">
        <a:lnSpc>
          <a:spcPct val="120000"/>
        </a:lnSpc>
        <a:spcBef>
          <a:spcPts val="0"/>
        </a:spcBef>
        <a:buClrTx/>
        <a:buSzPct val="80000"/>
        <a:buFont typeface="Arial" panose="020B0604020202020204" pitchFamily="34" charset="0"/>
        <a:buChar char="□"/>
        <a:defRPr sz="1013" kern="1200">
          <a:solidFill>
            <a:schemeClr val="bg1"/>
          </a:solidFill>
          <a:latin typeface="+mn-lt"/>
          <a:ea typeface="+mn-ea"/>
          <a:cs typeface="+mn-cs"/>
        </a:defRPr>
      </a:lvl4pPr>
      <a:lvl5pPr marL="708750" indent="-141750" algn="l" defTabSz="514350" rtl="0" eaLnBrk="1" latinLnBrk="0" hangingPunct="1">
        <a:lnSpc>
          <a:spcPct val="120000"/>
        </a:lnSpc>
        <a:spcBef>
          <a:spcPts val="0"/>
        </a:spcBef>
        <a:buClrTx/>
        <a:buSzPct val="90000"/>
        <a:buFont typeface="Arial" panose="020B0604020202020204" pitchFamily="34" charset="0"/>
        <a:buChar char="○"/>
        <a:defRPr sz="1013" b="0" kern="1200">
          <a:solidFill>
            <a:schemeClr val="bg1"/>
          </a:solidFill>
          <a:latin typeface="+mn-lt"/>
          <a:ea typeface="+mn-ea"/>
          <a:cs typeface="+mn-cs"/>
        </a:defRPr>
      </a:lvl5pPr>
      <a:lvl6pPr marL="850500" indent="-141750" algn="l" defTabSz="514350" rtl="0" eaLnBrk="1" latinLnBrk="0" hangingPunct="1">
        <a:lnSpc>
          <a:spcPct val="120000"/>
        </a:lnSpc>
        <a:spcBef>
          <a:spcPts val="0"/>
        </a:spcBef>
        <a:buFont typeface="Arial" panose="020B0604020202020204" pitchFamily="34" charset="0"/>
        <a:buChar char="~"/>
        <a:defRPr sz="1013" kern="1200">
          <a:solidFill>
            <a:schemeClr val="bg1"/>
          </a:solidFill>
          <a:latin typeface="+mn-lt"/>
          <a:ea typeface="+mn-ea"/>
          <a:cs typeface="+mn-cs"/>
        </a:defRPr>
      </a:lvl6pPr>
      <a:lvl7pPr marL="0" indent="0" algn="l" defTabSz="514350" rtl="0" eaLnBrk="1" latinLnBrk="0" hangingPunct="1">
        <a:lnSpc>
          <a:spcPct val="120000"/>
        </a:lnSpc>
        <a:spcBef>
          <a:spcPts val="0"/>
        </a:spcBef>
        <a:buClr>
          <a:schemeClr val="bg1"/>
        </a:buClr>
        <a:buSzPct val="25000"/>
        <a:buFont typeface="Arial" panose="020B0604020202020204" pitchFamily="34" charset="0"/>
        <a:buChar char="'"/>
        <a:defRPr sz="1350" kern="1200">
          <a:solidFill>
            <a:schemeClr val="bg1"/>
          </a:solidFill>
          <a:latin typeface="+mn-lt"/>
          <a:ea typeface="+mn-ea"/>
          <a:cs typeface="+mn-cs"/>
        </a:defRPr>
      </a:lvl7pPr>
      <a:lvl8pPr marL="0" indent="0" algn="l" defTabSz="514350" rtl="0" eaLnBrk="1" latinLnBrk="0" hangingPunct="1">
        <a:lnSpc>
          <a:spcPct val="120000"/>
        </a:lnSpc>
        <a:spcBef>
          <a:spcPts val="0"/>
        </a:spcBef>
        <a:buClr>
          <a:schemeClr val="bg1"/>
        </a:buClr>
        <a:buSzPct val="25000"/>
        <a:buFont typeface="Arial" panose="020B0604020202020204" pitchFamily="34" charset="0"/>
        <a:buChar char="'"/>
        <a:defRPr sz="1350" b="1" kern="1200">
          <a:solidFill>
            <a:schemeClr val="bg1"/>
          </a:solidFill>
          <a:latin typeface="+mn-lt"/>
          <a:ea typeface="+mn-ea"/>
          <a:cs typeface="+mn-cs"/>
        </a:defRPr>
      </a:lvl8pPr>
      <a:lvl9pPr marL="202500" indent="-202500" algn="l" defTabSz="514350" rtl="0" eaLnBrk="1" latinLnBrk="0" hangingPunct="1">
        <a:lnSpc>
          <a:spcPct val="120000"/>
        </a:lnSpc>
        <a:spcBef>
          <a:spcPts val="0"/>
        </a:spcBef>
        <a:buFont typeface="+mj-lt"/>
        <a:buAutoNum type="arabicPeriod"/>
        <a:defRPr sz="1350" kern="1200">
          <a:solidFill>
            <a:schemeClr val="bg1"/>
          </a:solidFill>
          <a:latin typeface="+mn-lt"/>
          <a:ea typeface="+mn-ea"/>
          <a:cs typeface="+mn-cs"/>
        </a:defRPr>
      </a:lvl9pPr>
    </p:bodyStyle>
    <p:otherStyle>
      <a:defPPr>
        <a:defRPr lang="nl-NL"/>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6827">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653711887"/>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828" r:id="rId15"/>
    <p:sldLayoutId id="2147483829" r:id="rId16"/>
    <p:sldLayoutId id="2147483830" r:id="rId17"/>
    <p:sldLayoutId id="2147483831" r:id="rId18"/>
    <p:sldLayoutId id="2147483832" r:id="rId19"/>
    <p:sldLayoutId id="2147483833" r:id="rId20"/>
    <p:sldLayoutId id="2147483834" r:id="rId21"/>
  </p:sldLayoutIdLst>
  <p:txStyles>
    <p:titleStyle>
      <a:lvl1pPr algn="l" defTabSz="914400" rtl="0" eaLnBrk="1" latinLnBrk="0" hangingPunct="1">
        <a:lnSpc>
          <a:spcPct val="105000"/>
        </a:lnSpc>
        <a:spcBef>
          <a:spcPct val="0"/>
        </a:spcBef>
        <a:buNone/>
        <a:defRPr sz="4000" b="0" kern="1200">
          <a:solidFill>
            <a:schemeClr val="tx1"/>
          </a:solidFill>
          <a:latin typeface="+mj-lt"/>
          <a:ea typeface="+mj-ea"/>
          <a:cs typeface="+mj-cs"/>
        </a:defRPr>
      </a:lvl1pPr>
    </p:titleStyle>
    <p:bodyStyle>
      <a:lvl1pPr marL="252000" indent="-252000" algn="l" defTabSz="914400" rtl="0" eaLnBrk="1" latinLnBrk="0" hangingPunct="1">
        <a:lnSpc>
          <a:spcPct val="120000"/>
        </a:lnSpc>
        <a:spcBef>
          <a:spcPts val="0"/>
        </a:spcBef>
        <a:buClrTx/>
        <a:buFont typeface="Arial" panose="020B0604020202020204" pitchFamily="34" charset="0"/>
        <a:buChar char="•"/>
        <a:defRPr sz="2400" kern="1200">
          <a:solidFill>
            <a:schemeClr val="tx1"/>
          </a:solidFill>
          <a:latin typeface="+mn-lt"/>
          <a:ea typeface="+mn-ea"/>
          <a:cs typeface="+mn-cs"/>
        </a:defRPr>
      </a:lvl1pPr>
      <a:lvl2pPr marL="504000" indent="-252000" algn="l" defTabSz="914400" rtl="0" eaLnBrk="1" latinLnBrk="0" hangingPunct="1">
        <a:lnSpc>
          <a:spcPct val="120000"/>
        </a:lnSpc>
        <a:spcBef>
          <a:spcPts val="0"/>
        </a:spcBef>
        <a:buClrTx/>
        <a:buFont typeface="Arial" panose="020B0604020202020204" pitchFamily="34" charset="0"/>
        <a:buChar char="–"/>
        <a:defRPr sz="2000" kern="1200">
          <a:solidFill>
            <a:schemeClr val="tx1"/>
          </a:solidFill>
          <a:latin typeface="+mn-lt"/>
          <a:ea typeface="+mn-ea"/>
          <a:cs typeface="+mn-cs"/>
        </a:defRPr>
      </a:lvl2pPr>
      <a:lvl3pPr marL="756000" indent="-252000" algn="l" defTabSz="914400" rtl="0" eaLnBrk="1" latinLnBrk="0" hangingPunct="1">
        <a:lnSpc>
          <a:spcPct val="120000"/>
        </a:lnSpc>
        <a:spcBef>
          <a:spcPts val="0"/>
        </a:spcBef>
        <a:buClrTx/>
        <a:buFont typeface="Arial" panose="020B0604020202020204"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20000"/>
        </a:lnSpc>
        <a:spcBef>
          <a:spcPts val="0"/>
        </a:spcBef>
        <a:buClrTx/>
        <a:buSzPct val="80000"/>
        <a:buFont typeface="Arial" panose="020B0604020202020204" pitchFamily="34" charset="0"/>
        <a:buChar char="□"/>
        <a:defRPr sz="1800" kern="1200">
          <a:solidFill>
            <a:schemeClr val="tx1"/>
          </a:solidFill>
          <a:latin typeface="+mn-lt"/>
          <a:ea typeface="+mn-ea"/>
          <a:cs typeface="+mn-cs"/>
        </a:defRPr>
      </a:lvl4pPr>
      <a:lvl5pPr marL="1260000" indent="-252000" algn="l" defTabSz="914400" rtl="0" eaLnBrk="1" latinLnBrk="0" hangingPunct="1">
        <a:lnSpc>
          <a:spcPct val="120000"/>
        </a:lnSpc>
        <a:spcBef>
          <a:spcPts val="0"/>
        </a:spcBef>
        <a:buClrTx/>
        <a:buSzPct val="90000"/>
        <a:buFont typeface="Arial" panose="020B0604020202020204" pitchFamily="34" charset="0"/>
        <a:buChar char="○"/>
        <a:defRPr sz="1800" b="0" kern="1200">
          <a:solidFill>
            <a:schemeClr val="tx1"/>
          </a:solidFill>
          <a:latin typeface="+mn-lt"/>
          <a:ea typeface="+mn-ea"/>
          <a:cs typeface="+mn-cs"/>
        </a:defRPr>
      </a:lvl5pPr>
      <a:lvl6pPr marL="1512000" indent="-252000" algn="l" defTabSz="914400" rtl="0" eaLnBrk="1" latinLnBrk="0" hangingPunct="1">
        <a:lnSpc>
          <a:spcPct val="120000"/>
        </a:lnSpc>
        <a:spcBef>
          <a:spcPts val="0"/>
        </a:spcBef>
        <a:buFont typeface="Arial" panose="020B0604020202020204" pitchFamily="34" charset="0"/>
        <a:buChar char="~"/>
        <a:defRPr sz="1800" kern="1200">
          <a:solidFill>
            <a:schemeClr val="tx1"/>
          </a:solidFill>
          <a:latin typeface="+mn-lt"/>
          <a:ea typeface="+mn-ea"/>
          <a:cs typeface="+mn-cs"/>
        </a:defRPr>
      </a:lvl6pPr>
      <a:lvl7pPr marL="0" indent="0" algn="l" defTabSz="914400" rtl="0" eaLnBrk="1" latinLnBrk="0" hangingPunct="1">
        <a:lnSpc>
          <a:spcPct val="120000"/>
        </a:lnSpc>
        <a:spcBef>
          <a:spcPts val="0"/>
        </a:spcBef>
        <a:buClr>
          <a:schemeClr val="bg1"/>
        </a:buClr>
        <a:buSzPct val="25000"/>
        <a:buFont typeface="Arial" panose="020B0604020202020204" pitchFamily="34" charset="0"/>
        <a:buChar char="'"/>
        <a:defRPr sz="2400" kern="1200">
          <a:solidFill>
            <a:schemeClr val="tx1"/>
          </a:solidFill>
          <a:latin typeface="+mn-lt"/>
          <a:ea typeface="+mn-ea"/>
          <a:cs typeface="+mn-cs"/>
        </a:defRPr>
      </a:lvl7pPr>
      <a:lvl8pPr marL="0" indent="0" algn="l" defTabSz="914400" rtl="0" eaLnBrk="1" latinLnBrk="0" hangingPunct="1">
        <a:lnSpc>
          <a:spcPct val="120000"/>
        </a:lnSpc>
        <a:spcBef>
          <a:spcPts val="0"/>
        </a:spcBef>
        <a:buClr>
          <a:schemeClr val="bg1"/>
        </a:buClr>
        <a:buSzPct val="25000"/>
        <a:buFont typeface="Arial" panose="020B0604020202020204" pitchFamily="34" charset="0"/>
        <a:buChar char="'"/>
        <a:defRPr sz="2400" b="1" kern="1200">
          <a:solidFill>
            <a:schemeClr val="tx1"/>
          </a:solidFill>
          <a:latin typeface="+mn-lt"/>
          <a:ea typeface="+mn-ea"/>
          <a:cs typeface="+mn-cs"/>
        </a:defRPr>
      </a:lvl8pPr>
      <a:lvl9pPr marL="360000" indent="-360000" algn="l" defTabSz="914400" rtl="0" eaLnBrk="1" latinLnBrk="0" hangingPunct="1">
        <a:lnSpc>
          <a:spcPct val="120000"/>
        </a:lnSpc>
        <a:spcBef>
          <a:spcPts val="0"/>
        </a:spcBef>
        <a:buFont typeface="+mj-lt"/>
        <a:buAutoNum type="arabicPeriod"/>
        <a:defRPr sz="24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3840">
          <p15:clr>
            <a:srgbClr val="F26B43"/>
          </p15:clr>
        </p15:guide>
        <p15:guide id="3" orient="horz" pos="2160" userDrawn="1">
          <p15:clr>
            <a:srgbClr val="F26B43"/>
          </p15:clr>
        </p15:guide>
        <p15:guide id="4" pos="9103" userDrawn="1">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5F5F5F"/>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Tree>
    <p:extLst>
      <p:ext uri="{BB962C8B-B14F-4D97-AF65-F5344CB8AC3E}">
        <p14:creationId xmlns:p14="http://schemas.microsoft.com/office/powerpoint/2010/main" val="2802971849"/>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 id="2147483847" r:id="rId12"/>
    <p:sldLayoutId id="2147483848" r:id="rId13"/>
    <p:sldLayoutId id="2147483849" r:id="rId14"/>
    <p:sldLayoutId id="2147483850" r:id="rId15"/>
    <p:sldLayoutId id="2147483851" r:id="rId16"/>
    <p:sldLayoutId id="2147483852" r:id="rId17"/>
    <p:sldLayoutId id="2147483853" r:id="rId18"/>
  </p:sldLayoutIdLst>
  <p:txStyles>
    <p:titleStyle>
      <a:lvl1pPr algn="l" defTabSz="914400" rtl="0" eaLnBrk="1" latinLnBrk="0" hangingPunct="1">
        <a:lnSpc>
          <a:spcPct val="105000"/>
        </a:lnSpc>
        <a:spcBef>
          <a:spcPct val="0"/>
        </a:spcBef>
        <a:buNone/>
        <a:defRPr sz="4000" b="0" kern="1200">
          <a:solidFill>
            <a:schemeClr val="bg1"/>
          </a:solidFill>
          <a:latin typeface="+mj-lt"/>
          <a:ea typeface="+mj-ea"/>
          <a:cs typeface="+mj-cs"/>
        </a:defRPr>
      </a:lvl1pPr>
    </p:titleStyle>
    <p:bodyStyle>
      <a:lvl1pPr marL="252000" indent="-252000" algn="l" defTabSz="914400" rtl="0" eaLnBrk="1" latinLnBrk="0" hangingPunct="1">
        <a:lnSpc>
          <a:spcPct val="120000"/>
        </a:lnSpc>
        <a:spcBef>
          <a:spcPts val="0"/>
        </a:spcBef>
        <a:buClrTx/>
        <a:buFont typeface="Arial" panose="020B0604020202020204" pitchFamily="34" charset="0"/>
        <a:buChar char="•"/>
        <a:defRPr sz="2400" kern="1200">
          <a:solidFill>
            <a:schemeClr val="bg1"/>
          </a:solidFill>
          <a:latin typeface="+mn-lt"/>
          <a:ea typeface="+mn-ea"/>
          <a:cs typeface="+mn-cs"/>
        </a:defRPr>
      </a:lvl1pPr>
      <a:lvl2pPr marL="504000" indent="-252000" algn="l" defTabSz="914400" rtl="0" eaLnBrk="1" latinLnBrk="0" hangingPunct="1">
        <a:lnSpc>
          <a:spcPct val="120000"/>
        </a:lnSpc>
        <a:spcBef>
          <a:spcPts val="0"/>
        </a:spcBef>
        <a:buClrTx/>
        <a:buFont typeface="Arial" panose="020B0604020202020204" pitchFamily="34" charset="0"/>
        <a:buChar char="–"/>
        <a:defRPr sz="2000" kern="1200">
          <a:solidFill>
            <a:schemeClr val="bg1"/>
          </a:solidFill>
          <a:latin typeface="+mn-lt"/>
          <a:ea typeface="+mn-ea"/>
          <a:cs typeface="+mn-cs"/>
        </a:defRPr>
      </a:lvl2pPr>
      <a:lvl3pPr marL="756000" indent="-252000" algn="l" defTabSz="914400" rtl="0" eaLnBrk="1" latinLnBrk="0" hangingPunct="1">
        <a:lnSpc>
          <a:spcPct val="120000"/>
        </a:lnSpc>
        <a:spcBef>
          <a:spcPts val="0"/>
        </a:spcBef>
        <a:buClrTx/>
        <a:buFont typeface="Arial" panose="020B0604020202020204" pitchFamily="34" charset="0"/>
        <a:buChar char="›"/>
        <a:defRPr sz="1800" kern="1200">
          <a:solidFill>
            <a:schemeClr val="bg1"/>
          </a:solidFill>
          <a:latin typeface="+mn-lt"/>
          <a:ea typeface="+mn-ea"/>
          <a:cs typeface="+mn-cs"/>
        </a:defRPr>
      </a:lvl3pPr>
      <a:lvl4pPr marL="1008000" indent="-252000" algn="l" defTabSz="914400" rtl="0" eaLnBrk="1" latinLnBrk="0" hangingPunct="1">
        <a:lnSpc>
          <a:spcPct val="120000"/>
        </a:lnSpc>
        <a:spcBef>
          <a:spcPts val="0"/>
        </a:spcBef>
        <a:buClrTx/>
        <a:buSzPct val="80000"/>
        <a:buFont typeface="Arial" panose="020B0604020202020204" pitchFamily="34" charset="0"/>
        <a:buChar char="□"/>
        <a:defRPr sz="1800" kern="1200">
          <a:solidFill>
            <a:schemeClr val="bg1"/>
          </a:solidFill>
          <a:latin typeface="+mn-lt"/>
          <a:ea typeface="+mn-ea"/>
          <a:cs typeface="+mn-cs"/>
        </a:defRPr>
      </a:lvl4pPr>
      <a:lvl5pPr marL="1260000" indent="-252000" algn="l" defTabSz="914400" rtl="0" eaLnBrk="1" latinLnBrk="0" hangingPunct="1">
        <a:lnSpc>
          <a:spcPct val="120000"/>
        </a:lnSpc>
        <a:spcBef>
          <a:spcPts val="0"/>
        </a:spcBef>
        <a:buClrTx/>
        <a:buSzPct val="90000"/>
        <a:buFont typeface="Arial" panose="020B0604020202020204" pitchFamily="34" charset="0"/>
        <a:buChar char="○"/>
        <a:defRPr sz="1800" b="0" kern="1200">
          <a:solidFill>
            <a:schemeClr val="bg1"/>
          </a:solidFill>
          <a:latin typeface="+mn-lt"/>
          <a:ea typeface="+mn-ea"/>
          <a:cs typeface="+mn-cs"/>
        </a:defRPr>
      </a:lvl5pPr>
      <a:lvl6pPr marL="1512000" indent="-252000" algn="l" defTabSz="914400" rtl="0" eaLnBrk="1" latinLnBrk="0" hangingPunct="1">
        <a:lnSpc>
          <a:spcPct val="120000"/>
        </a:lnSpc>
        <a:spcBef>
          <a:spcPts val="0"/>
        </a:spcBef>
        <a:buFont typeface="Arial" panose="020B0604020202020204" pitchFamily="34" charset="0"/>
        <a:buChar char="~"/>
        <a:defRPr sz="1800" kern="1200">
          <a:solidFill>
            <a:schemeClr val="bg1"/>
          </a:solidFill>
          <a:latin typeface="+mn-lt"/>
          <a:ea typeface="+mn-ea"/>
          <a:cs typeface="+mn-cs"/>
        </a:defRPr>
      </a:lvl6pPr>
      <a:lvl7pPr marL="0" indent="0" algn="l" defTabSz="914400" rtl="0" eaLnBrk="1" latinLnBrk="0" hangingPunct="1">
        <a:lnSpc>
          <a:spcPct val="120000"/>
        </a:lnSpc>
        <a:spcBef>
          <a:spcPts val="0"/>
        </a:spcBef>
        <a:buClr>
          <a:schemeClr val="bg1"/>
        </a:buClr>
        <a:buSzPct val="25000"/>
        <a:buFont typeface="Arial" panose="020B0604020202020204" pitchFamily="34" charset="0"/>
        <a:buChar char="'"/>
        <a:defRPr sz="2400" kern="1200">
          <a:solidFill>
            <a:schemeClr val="bg1"/>
          </a:solidFill>
          <a:latin typeface="+mn-lt"/>
          <a:ea typeface="+mn-ea"/>
          <a:cs typeface="+mn-cs"/>
        </a:defRPr>
      </a:lvl7pPr>
      <a:lvl8pPr marL="0" indent="0" algn="l" defTabSz="914400" rtl="0" eaLnBrk="1" latinLnBrk="0" hangingPunct="1">
        <a:lnSpc>
          <a:spcPct val="120000"/>
        </a:lnSpc>
        <a:spcBef>
          <a:spcPts val="0"/>
        </a:spcBef>
        <a:buClr>
          <a:schemeClr val="bg1"/>
        </a:buClr>
        <a:buSzPct val="25000"/>
        <a:buFont typeface="Arial" panose="020B0604020202020204" pitchFamily="34" charset="0"/>
        <a:buChar char="'"/>
        <a:defRPr sz="2400" b="1" kern="1200">
          <a:solidFill>
            <a:schemeClr val="bg1"/>
          </a:solidFill>
          <a:latin typeface="+mn-lt"/>
          <a:ea typeface="+mn-ea"/>
          <a:cs typeface="+mn-cs"/>
        </a:defRPr>
      </a:lvl8pPr>
      <a:lvl9pPr marL="360000" indent="-360000" algn="l" defTabSz="914400" rtl="0" eaLnBrk="1" latinLnBrk="0" hangingPunct="1">
        <a:lnSpc>
          <a:spcPct val="120000"/>
        </a:lnSpc>
        <a:spcBef>
          <a:spcPts val="0"/>
        </a:spcBef>
        <a:buFont typeface="+mj-lt"/>
        <a:buAutoNum type="arabicPeriod"/>
        <a:defRPr sz="2400" kern="1200">
          <a:solidFill>
            <a:schemeClr val="bg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0.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15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0.xml"/></Relationships>
</file>

<file path=ppt/slides/_rels/slide24.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0.png"/><Relationship Id="rId7"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150.xml"/><Relationship Id="rId6" Type="http://schemas.openxmlformats.org/officeDocument/2006/relationships/image" Target="../media/image39.png"/><Relationship Id="rId5" Type="http://schemas.openxmlformats.org/officeDocument/2006/relationships/image" Target="../media/image29.png"/><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0.xml"/></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150.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150.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150.xml"/><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150.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Module 1</a:t>
            </a:r>
          </a:p>
        </p:txBody>
      </p:sp>
      <p:sp>
        <p:nvSpPr>
          <p:cNvPr id="3" name="Subtitle 2"/>
          <p:cNvSpPr>
            <a:spLocks noGrp="1"/>
          </p:cNvSpPr>
          <p:nvPr>
            <p:ph type="subTitle" idx="1"/>
          </p:nvPr>
        </p:nvSpPr>
        <p:spPr/>
        <p:txBody>
          <a:bodyPr>
            <a:normAutofit/>
          </a:bodyPr>
          <a:lstStyle/>
          <a:p>
            <a:r>
              <a:rPr lang="en-US" sz="2800" dirty="0"/>
              <a:t>Exploring ASP.NET Core 
</a:t>
            </a:r>
          </a:p>
        </p:txBody>
      </p:sp>
    </p:spTree>
    <p:extLst>
      <p:ext uri="{BB962C8B-B14F-4D97-AF65-F5344CB8AC3E}">
        <p14:creationId xmlns:p14="http://schemas.microsoft.com/office/powerpoint/2010/main" val="989719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9EB5929-228B-414A-9D51-754BD0679B07}"/>
              </a:ext>
            </a:extLst>
          </p:cNvPr>
          <p:cNvSpPr>
            <a:spLocks noGrp="1"/>
          </p:cNvSpPr>
          <p:nvPr>
            <p:ph idx="1"/>
          </p:nvPr>
        </p:nvSpPr>
        <p:spPr/>
        <p:txBody>
          <a:bodyPr>
            <a:normAutofit/>
          </a:bodyPr>
          <a:lstStyle/>
          <a:p>
            <a:r>
              <a:rPr lang="en-US" sz="2000" dirty="0"/>
              <a:t>Three general approaches to building modern web UI with ASP.NET Core:</a:t>
            </a:r>
          </a:p>
          <a:p>
            <a:pPr lvl="1"/>
            <a:r>
              <a:rPr lang="en-US" sz="2000" dirty="0"/>
              <a:t>Apps that render UI from the server.</a:t>
            </a:r>
          </a:p>
          <a:p>
            <a:pPr lvl="1"/>
            <a:r>
              <a:rPr lang="en-US" sz="2000" dirty="0"/>
              <a:t>Apps that render UI on the client in the browser.</a:t>
            </a:r>
          </a:p>
          <a:p>
            <a:pPr lvl="1"/>
            <a:r>
              <a:rPr lang="en-US" sz="2000" dirty="0"/>
              <a:t>Hybrid apps that take advantage of both server and client UI rendering approaches. For example, most of the web UI is rendered on the server, and client rendered components are added as needed.</a:t>
            </a:r>
          </a:p>
          <a:p>
            <a:r>
              <a:rPr lang="en-US" sz="2000" dirty="0"/>
              <a:t>There are benefits and drawbacks to consider when rendering UI on the server or on the client.</a:t>
            </a:r>
          </a:p>
          <a:p>
            <a:endParaRPr lang="nl-NL" sz="2000" dirty="0"/>
          </a:p>
        </p:txBody>
      </p:sp>
      <p:sp>
        <p:nvSpPr>
          <p:cNvPr id="2" name="Title 1">
            <a:extLst>
              <a:ext uri="{FF2B5EF4-FFF2-40B4-BE49-F238E27FC236}">
                <a16:creationId xmlns:a16="http://schemas.microsoft.com/office/drawing/2014/main" id="{BA2ACA7D-DB98-4F76-95B6-AE63E21EEB3D}"/>
              </a:ext>
            </a:extLst>
          </p:cNvPr>
          <p:cNvSpPr>
            <a:spLocks noGrp="1"/>
          </p:cNvSpPr>
          <p:nvPr>
            <p:ph type="title"/>
          </p:nvPr>
        </p:nvSpPr>
        <p:spPr/>
        <p:txBody>
          <a:bodyPr/>
          <a:lstStyle/>
          <a:p>
            <a:r>
              <a:rPr lang="en-US" sz="2400" dirty="0"/>
              <a:t>Benefits and costs of server and client rendered UI</a:t>
            </a:r>
            <a:endParaRPr lang="nl-NL" sz="2400" dirty="0"/>
          </a:p>
        </p:txBody>
      </p:sp>
    </p:spTree>
    <p:extLst>
      <p:ext uri="{BB962C8B-B14F-4D97-AF65-F5344CB8AC3E}">
        <p14:creationId xmlns:p14="http://schemas.microsoft.com/office/powerpoint/2010/main" val="3570225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2E4BDFF-319A-4F18-843F-3D17C8000076}"/>
              </a:ext>
            </a:extLst>
          </p:cNvPr>
          <p:cNvSpPr>
            <a:spLocks noGrp="1"/>
          </p:cNvSpPr>
          <p:nvPr>
            <p:ph idx="1"/>
          </p:nvPr>
        </p:nvSpPr>
        <p:spPr/>
        <p:txBody>
          <a:bodyPr>
            <a:noAutofit/>
          </a:bodyPr>
          <a:lstStyle/>
          <a:p>
            <a:r>
              <a:rPr lang="en-US" sz="2000" dirty="0"/>
              <a:t>HTML and CSS rendered on the server dynamically</a:t>
            </a:r>
          </a:p>
          <a:p>
            <a:pPr lvl="1"/>
            <a:r>
              <a:rPr lang="en-US" sz="2000" dirty="0"/>
              <a:t>Minimal client requirements</a:t>
            </a:r>
          </a:p>
          <a:p>
            <a:pPr lvl="1"/>
            <a:r>
              <a:rPr lang="en-US" sz="2000" dirty="0"/>
              <a:t>Great for low-end devices and low-bandwidth connections.</a:t>
            </a:r>
          </a:p>
          <a:p>
            <a:pPr lvl="1"/>
            <a:r>
              <a:rPr lang="en-US" sz="2000" dirty="0"/>
              <a:t>Allows for a broad range of browser versions at the client.</a:t>
            </a:r>
          </a:p>
          <a:p>
            <a:pPr lvl="1"/>
            <a:r>
              <a:rPr lang="en-US" sz="2000" dirty="0"/>
              <a:t>Quick initial page load times.</a:t>
            </a:r>
          </a:p>
          <a:p>
            <a:pPr lvl="1"/>
            <a:r>
              <a:rPr lang="en-US" sz="2000" dirty="0"/>
              <a:t>Minimal to no JavaScript to pull to the client.</a:t>
            </a:r>
          </a:p>
          <a:p>
            <a:pPr lvl="1"/>
            <a:r>
              <a:rPr lang="en-US" sz="2000" dirty="0"/>
              <a:t>Flexibility of access to protected server resources:</a:t>
            </a:r>
          </a:p>
          <a:p>
            <a:pPr lvl="1"/>
            <a:r>
              <a:rPr lang="en-US" sz="2000" dirty="0"/>
              <a:t>Database access.</a:t>
            </a:r>
          </a:p>
          <a:p>
            <a:pPr lvl="1"/>
            <a:r>
              <a:rPr lang="en-US" sz="2000" dirty="0"/>
              <a:t>Access to secrets, such as values for API calls to Azure storage.</a:t>
            </a:r>
          </a:p>
          <a:p>
            <a:pPr lvl="1"/>
            <a:r>
              <a:rPr lang="en-US" sz="2000" dirty="0"/>
              <a:t>Static site analysis advantages, such as search engine optimization.</a:t>
            </a:r>
          </a:p>
          <a:p>
            <a:r>
              <a:rPr lang="en-US" sz="2000" dirty="0"/>
              <a:t>Drawbacks:</a:t>
            </a:r>
          </a:p>
          <a:p>
            <a:pPr lvl="1"/>
            <a:r>
              <a:rPr lang="en-US" sz="2000" dirty="0"/>
              <a:t>Cost of compute and memory concentrated on the server</a:t>
            </a:r>
          </a:p>
          <a:p>
            <a:pPr lvl="1"/>
            <a:r>
              <a:rPr lang="en-US" sz="2000" dirty="0"/>
              <a:t>User interactions require a round trip to the server to generate UI updates.</a:t>
            </a:r>
            <a:endParaRPr lang="nl-NL" sz="2000" dirty="0"/>
          </a:p>
        </p:txBody>
      </p:sp>
      <p:sp>
        <p:nvSpPr>
          <p:cNvPr id="2" name="Title 1">
            <a:extLst>
              <a:ext uri="{FF2B5EF4-FFF2-40B4-BE49-F238E27FC236}">
                <a16:creationId xmlns:a16="http://schemas.microsoft.com/office/drawing/2014/main" id="{D0EBB907-8DDD-4563-B7BD-3734CEFDEA1B}"/>
              </a:ext>
            </a:extLst>
          </p:cNvPr>
          <p:cNvSpPr>
            <a:spLocks noGrp="1"/>
          </p:cNvSpPr>
          <p:nvPr>
            <p:ph type="title"/>
          </p:nvPr>
        </p:nvSpPr>
        <p:spPr/>
        <p:txBody>
          <a:bodyPr/>
          <a:lstStyle/>
          <a:p>
            <a:r>
              <a:rPr lang="nl-NL" sz="2400" dirty="0"/>
              <a:t>Server </a:t>
            </a:r>
            <a:r>
              <a:rPr lang="nl-NL" sz="2400" dirty="0" err="1"/>
              <a:t>rendered</a:t>
            </a:r>
            <a:r>
              <a:rPr lang="nl-NL" sz="2400" dirty="0"/>
              <a:t> UI</a:t>
            </a:r>
          </a:p>
        </p:txBody>
      </p:sp>
    </p:spTree>
    <p:extLst>
      <p:ext uri="{BB962C8B-B14F-4D97-AF65-F5344CB8AC3E}">
        <p14:creationId xmlns:p14="http://schemas.microsoft.com/office/powerpoint/2010/main" val="4151161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3EFE381-B207-473E-9667-714562B01F69}"/>
              </a:ext>
            </a:extLst>
          </p:cNvPr>
          <p:cNvSpPr>
            <a:spLocks noGrp="1"/>
          </p:cNvSpPr>
          <p:nvPr>
            <p:ph idx="1"/>
          </p:nvPr>
        </p:nvSpPr>
        <p:spPr/>
        <p:txBody>
          <a:bodyPr>
            <a:normAutofit/>
          </a:bodyPr>
          <a:lstStyle/>
          <a:p>
            <a:r>
              <a:rPr lang="en-US" sz="2000" dirty="0"/>
              <a:t>UI rendered on the client, updating browser DOM as necessary</a:t>
            </a:r>
          </a:p>
          <a:p>
            <a:pPr lvl="1"/>
            <a:r>
              <a:rPr lang="en-US" sz="2000" dirty="0"/>
              <a:t>Nearly instant rich interactivity without requiring a round trip to the server.</a:t>
            </a:r>
          </a:p>
          <a:p>
            <a:pPr lvl="1"/>
            <a:r>
              <a:rPr lang="en-US" sz="2000" dirty="0"/>
              <a:t>Incremental updates</a:t>
            </a:r>
          </a:p>
          <a:p>
            <a:pPr lvl="1"/>
            <a:r>
              <a:rPr lang="en-US" sz="2000" dirty="0"/>
              <a:t>Can be designed to run in a disconnected mode.</a:t>
            </a:r>
          </a:p>
          <a:p>
            <a:pPr lvl="1"/>
            <a:r>
              <a:rPr lang="en-US" sz="2000" dirty="0"/>
              <a:t>Reduced server load and cost.</a:t>
            </a:r>
          </a:p>
          <a:p>
            <a:pPr lvl="1"/>
            <a:r>
              <a:rPr lang="en-US" sz="2000" dirty="0"/>
              <a:t>Takes advantage of the capabilities of the user’s device.</a:t>
            </a:r>
          </a:p>
          <a:p>
            <a:r>
              <a:rPr lang="en-US" sz="2000" dirty="0"/>
              <a:t>Drawbacks:</a:t>
            </a:r>
          </a:p>
          <a:p>
            <a:pPr lvl="1"/>
            <a:r>
              <a:rPr lang="en-US" sz="2000" dirty="0"/>
              <a:t>Code for the logic has to be downloaded and executed on the client, adding to the initial load time.</a:t>
            </a:r>
          </a:p>
          <a:p>
            <a:pPr lvl="1"/>
            <a:r>
              <a:rPr lang="en-US" sz="2000" dirty="0"/>
              <a:t>Client requirements may exclude users who have low-end devices, older browser versions, or low-bandwidth connections.</a:t>
            </a:r>
            <a:endParaRPr lang="nl-NL" sz="2000" dirty="0"/>
          </a:p>
        </p:txBody>
      </p:sp>
      <p:sp>
        <p:nvSpPr>
          <p:cNvPr id="2" name="Title 1">
            <a:extLst>
              <a:ext uri="{FF2B5EF4-FFF2-40B4-BE49-F238E27FC236}">
                <a16:creationId xmlns:a16="http://schemas.microsoft.com/office/drawing/2014/main" id="{5D009EEA-9C57-4AA3-B94D-C4A84E703864}"/>
              </a:ext>
            </a:extLst>
          </p:cNvPr>
          <p:cNvSpPr>
            <a:spLocks noGrp="1"/>
          </p:cNvSpPr>
          <p:nvPr>
            <p:ph type="title"/>
          </p:nvPr>
        </p:nvSpPr>
        <p:spPr/>
        <p:txBody>
          <a:bodyPr/>
          <a:lstStyle/>
          <a:p>
            <a:r>
              <a:rPr lang="nl-NL" sz="2400" dirty="0"/>
              <a:t>Client </a:t>
            </a:r>
            <a:r>
              <a:rPr lang="nl-NL" sz="2400" dirty="0" err="1"/>
              <a:t>rendered</a:t>
            </a:r>
            <a:r>
              <a:rPr lang="nl-NL" sz="2400" dirty="0"/>
              <a:t> UI</a:t>
            </a:r>
          </a:p>
        </p:txBody>
      </p:sp>
    </p:spTree>
    <p:extLst>
      <p:ext uri="{BB962C8B-B14F-4D97-AF65-F5344CB8AC3E}">
        <p14:creationId xmlns:p14="http://schemas.microsoft.com/office/powerpoint/2010/main" val="3095975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0FF53DD-6869-46C2-A461-E982F2437A23}"/>
              </a:ext>
            </a:extLst>
          </p:cNvPr>
          <p:cNvSpPr>
            <a:spLocks noGrp="1"/>
          </p:cNvSpPr>
          <p:nvPr>
            <p:ph idx="1"/>
          </p:nvPr>
        </p:nvSpPr>
        <p:spPr/>
        <p:txBody>
          <a:bodyPr>
            <a:normAutofit/>
          </a:bodyPr>
          <a:lstStyle/>
          <a:p>
            <a:r>
              <a:rPr lang="en-US" sz="2000" dirty="0"/>
              <a:t>Components Prerendered on the server</a:t>
            </a:r>
          </a:p>
          <a:p>
            <a:r>
              <a:rPr lang="en-US" sz="2000" dirty="0"/>
              <a:t>UI updated incrementally on the client</a:t>
            </a:r>
          </a:p>
          <a:p>
            <a:pPr lvl="1"/>
            <a:r>
              <a:rPr lang="en-US" sz="2000" dirty="0"/>
              <a:t>Increased perceived responsiveness</a:t>
            </a:r>
          </a:p>
          <a:p>
            <a:pPr lvl="1"/>
            <a:r>
              <a:rPr lang="en-US" sz="2000" dirty="0"/>
              <a:t>Better SEO</a:t>
            </a:r>
            <a:endParaRPr lang="nl-NL" sz="2000" dirty="0"/>
          </a:p>
        </p:txBody>
      </p:sp>
      <p:sp>
        <p:nvSpPr>
          <p:cNvPr id="2" name="Title 1">
            <a:extLst>
              <a:ext uri="{FF2B5EF4-FFF2-40B4-BE49-F238E27FC236}">
                <a16:creationId xmlns:a16="http://schemas.microsoft.com/office/drawing/2014/main" id="{7CE5A21C-453E-4046-8E28-824B353E32BC}"/>
              </a:ext>
            </a:extLst>
          </p:cNvPr>
          <p:cNvSpPr>
            <a:spLocks noGrp="1"/>
          </p:cNvSpPr>
          <p:nvPr>
            <p:ph type="title"/>
          </p:nvPr>
        </p:nvSpPr>
        <p:spPr/>
        <p:txBody>
          <a:bodyPr/>
          <a:lstStyle/>
          <a:p>
            <a:r>
              <a:rPr lang="en-US" sz="2400" dirty="0"/>
              <a:t>Hybrid</a:t>
            </a:r>
            <a:endParaRPr lang="nl-NL" sz="2400" dirty="0"/>
          </a:p>
        </p:txBody>
      </p:sp>
    </p:spTree>
    <p:extLst>
      <p:ext uri="{BB962C8B-B14F-4D97-AF65-F5344CB8AC3E}">
        <p14:creationId xmlns:p14="http://schemas.microsoft.com/office/powerpoint/2010/main" val="2280276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6A8B1D8-3F54-4ADA-87EB-52843B0DFCA8}"/>
              </a:ext>
            </a:extLst>
          </p:cNvPr>
          <p:cNvSpPr>
            <a:spLocks noGrp="1"/>
          </p:cNvSpPr>
          <p:nvPr>
            <p:ph idx="1"/>
          </p:nvPr>
        </p:nvSpPr>
        <p:spPr/>
        <p:txBody>
          <a:bodyPr>
            <a:normAutofit/>
          </a:bodyPr>
          <a:lstStyle/>
          <a:p>
            <a:r>
              <a:rPr lang="da-DK" sz="2000" dirty="0"/>
              <a:t>ASP.NET Core web UI server rendered solutions</a:t>
            </a:r>
          </a:p>
          <a:p>
            <a:pPr lvl="1"/>
            <a:r>
              <a:rPr lang="fr-FR" sz="2000" dirty="0"/>
              <a:t>ASP.NET </a:t>
            </a:r>
            <a:r>
              <a:rPr lang="fr-FR" sz="2000" dirty="0" err="1"/>
              <a:t>Core</a:t>
            </a:r>
            <a:r>
              <a:rPr lang="fr-FR" sz="2000" dirty="0"/>
              <a:t> </a:t>
            </a:r>
            <a:r>
              <a:rPr lang="fr-FR" sz="2000" dirty="0" err="1"/>
              <a:t>Razor</a:t>
            </a:r>
            <a:r>
              <a:rPr lang="fr-FR" sz="2000" dirty="0"/>
              <a:t> Pages</a:t>
            </a:r>
          </a:p>
          <a:p>
            <a:pPr lvl="1"/>
            <a:r>
              <a:rPr lang="nl-NL" sz="2000" dirty="0"/>
              <a:t>ASP.NET </a:t>
            </a:r>
            <a:r>
              <a:rPr lang="nl-NL" sz="2000" dirty="0" err="1"/>
              <a:t>Core</a:t>
            </a:r>
            <a:r>
              <a:rPr lang="nl-NL" sz="2000" dirty="0"/>
              <a:t> MVC</a:t>
            </a:r>
          </a:p>
          <a:p>
            <a:r>
              <a:rPr lang="da-DK" sz="2000" dirty="0"/>
              <a:t>ASP.NET Core web UI client rendered solutions</a:t>
            </a:r>
          </a:p>
          <a:p>
            <a:pPr lvl="1"/>
            <a:r>
              <a:rPr lang="da-DK" sz="2000" dirty="0"/>
              <a:t>Blazor</a:t>
            </a:r>
          </a:p>
          <a:p>
            <a:pPr lvl="1"/>
            <a:r>
              <a:rPr lang="da-DK" sz="2000" dirty="0"/>
              <a:t>Single Page Applications with Javascript frameworks</a:t>
            </a:r>
          </a:p>
          <a:p>
            <a:r>
              <a:rPr lang="da-DK" sz="2000" dirty="0"/>
              <a:t>ASP.NET Core web UI hybrid rendered solutions</a:t>
            </a:r>
          </a:p>
          <a:p>
            <a:pPr lvl="1"/>
            <a:r>
              <a:rPr lang="da-DK" sz="2000" dirty="0"/>
              <a:t>Razor Pages or MVC with Razor Components</a:t>
            </a:r>
          </a:p>
          <a:p>
            <a:endParaRPr lang="nl-NL" sz="2000" dirty="0"/>
          </a:p>
          <a:p>
            <a:pPr lvl="1"/>
            <a:endParaRPr lang="nl-NL" sz="2000" dirty="0"/>
          </a:p>
        </p:txBody>
      </p:sp>
      <p:sp>
        <p:nvSpPr>
          <p:cNvPr id="2" name="Title 1">
            <a:extLst>
              <a:ext uri="{FF2B5EF4-FFF2-40B4-BE49-F238E27FC236}">
                <a16:creationId xmlns:a16="http://schemas.microsoft.com/office/drawing/2014/main" id="{B1F93E37-818C-4166-98F4-5261F365A8A3}"/>
              </a:ext>
            </a:extLst>
          </p:cNvPr>
          <p:cNvSpPr>
            <a:spLocks noGrp="1"/>
          </p:cNvSpPr>
          <p:nvPr>
            <p:ph type="title"/>
          </p:nvPr>
        </p:nvSpPr>
        <p:spPr/>
        <p:txBody>
          <a:bodyPr/>
          <a:lstStyle/>
          <a:p>
            <a:r>
              <a:rPr lang="da-DK" sz="2400" dirty="0"/>
              <a:t>ASP.NET Core web solutions</a:t>
            </a:r>
            <a:endParaRPr lang="nl-NL" sz="2400" dirty="0"/>
          </a:p>
        </p:txBody>
      </p:sp>
    </p:spTree>
    <p:extLst>
      <p:ext uri="{BB962C8B-B14F-4D97-AF65-F5344CB8AC3E}">
        <p14:creationId xmlns:p14="http://schemas.microsoft.com/office/powerpoint/2010/main" val="1551910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9B9A14-4047-44B5-8DFD-341DAF93AE50}"/>
              </a:ext>
            </a:extLst>
          </p:cNvPr>
          <p:cNvSpPr>
            <a:spLocks noGrp="1"/>
          </p:cNvSpPr>
          <p:nvPr>
            <p:ph idx="1"/>
          </p:nvPr>
        </p:nvSpPr>
        <p:spPr/>
        <p:txBody>
          <a:bodyPr>
            <a:normAutofit/>
          </a:bodyPr>
          <a:lstStyle/>
          <a:p>
            <a:r>
              <a:rPr lang="en-US" sz="2000" dirty="0"/>
              <a:t>Page-based model. </a:t>
            </a:r>
          </a:p>
          <a:p>
            <a:r>
              <a:rPr lang="en-US" sz="2000" dirty="0"/>
              <a:t>UI and business logic concerns kept separate but within the page.</a:t>
            </a:r>
          </a:p>
          <a:p>
            <a:r>
              <a:rPr lang="en-US" sz="2000" dirty="0"/>
              <a:t>Recommended way to create new page-based or form-based apps for developers new to ASP.NET Core. </a:t>
            </a:r>
          </a:p>
          <a:p>
            <a:r>
              <a:rPr lang="en-US" sz="2000" dirty="0"/>
              <a:t>Easier starting point than ASP.NET Core MVC.</a:t>
            </a:r>
          </a:p>
          <a:p>
            <a:r>
              <a:rPr lang="en-US" sz="2000" dirty="0"/>
              <a:t>Testable and scales to large apps.</a:t>
            </a:r>
          </a:p>
          <a:p>
            <a:r>
              <a:rPr lang="en-US" sz="2000" dirty="0"/>
              <a:t>View specific logic and view models can be kept together in their own namespace and directory.</a:t>
            </a:r>
          </a:p>
          <a:p>
            <a:r>
              <a:rPr lang="en-US" sz="2000" dirty="0"/>
              <a:t>Groups of related pages can be kept in their own namespace and directory.</a:t>
            </a:r>
            <a:endParaRPr lang="nl-NL" sz="2000" dirty="0"/>
          </a:p>
        </p:txBody>
      </p:sp>
      <p:sp>
        <p:nvSpPr>
          <p:cNvPr id="2" name="Title 1">
            <a:extLst>
              <a:ext uri="{FF2B5EF4-FFF2-40B4-BE49-F238E27FC236}">
                <a16:creationId xmlns:a16="http://schemas.microsoft.com/office/drawing/2014/main" id="{ECF4890C-2E8E-4345-BA9D-D0C7E2AC4BC6}"/>
              </a:ext>
            </a:extLst>
          </p:cNvPr>
          <p:cNvSpPr>
            <a:spLocks noGrp="1"/>
          </p:cNvSpPr>
          <p:nvPr>
            <p:ph type="title"/>
          </p:nvPr>
        </p:nvSpPr>
        <p:spPr/>
        <p:txBody>
          <a:bodyPr/>
          <a:lstStyle/>
          <a:p>
            <a:r>
              <a:rPr lang="fr-FR" sz="2400" dirty="0"/>
              <a:t>ASP.NET </a:t>
            </a:r>
            <a:r>
              <a:rPr lang="fr-FR" sz="2400" dirty="0" err="1"/>
              <a:t>Core</a:t>
            </a:r>
            <a:r>
              <a:rPr lang="fr-FR" sz="2400" dirty="0"/>
              <a:t> </a:t>
            </a:r>
            <a:r>
              <a:rPr lang="fr-FR" sz="2400" dirty="0" err="1"/>
              <a:t>Razor</a:t>
            </a:r>
            <a:r>
              <a:rPr lang="fr-FR" sz="2400" dirty="0"/>
              <a:t> Pages</a:t>
            </a:r>
            <a:endParaRPr lang="nl-NL" sz="2400" dirty="0"/>
          </a:p>
        </p:txBody>
      </p:sp>
    </p:spTree>
    <p:extLst>
      <p:ext uri="{BB962C8B-B14F-4D97-AF65-F5344CB8AC3E}">
        <p14:creationId xmlns:p14="http://schemas.microsoft.com/office/powerpoint/2010/main" val="2474334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1DA388A-54C6-4CC7-B842-D411F3BA8EB6}"/>
              </a:ext>
            </a:extLst>
          </p:cNvPr>
          <p:cNvSpPr>
            <a:spLocks noGrp="1"/>
          </p:cNvSpPr>
          <p:nvPr>
            <p:ph idx="1"/>
          </p:nvPr>
        </p:nvSpPr>
        <p:spPr/>
        <p:txBody>
          <a:bodyPr>
            <a:normAutofit/>
          </a:bodyPr>
          <a:lstStyle/>
          <a:p>
            <a:r>
              <a:rPr lang="en-US" sz="2000" dirty="0"/>
              <a:t>Model-View-Controller (MVC) architectural pattern. </a:t>
            </a:r>
          </a:p>
          <a:p>
            <a:pPr lvl="1"/>
            <a:r>
              <a:rPr lang="en-US" sz="2000" dirty="0"/>
              <a:t>User requests are routed to a controller. </a:t>
            </a:r>
          </a:p>
          <a:p>
            <a:pPr lvl="1"/>
            <a:r>
              <a:rPr lang="en-US" sz="2000" dirty="0"/>
              <a:t>Controller works with the model to perform user actions or retrieve results of queries. </a:t>
            </a:r>
          </a:p>
          <a:p>
            <a:pPr lvl="1"/>
            <a:r>
              <a:rPr lang="en-US" sz="2000" dirty="0"/>
              <a:t>Controller chooses view to display and provides it with model data. </a:t>
            </a:r>
          </a:p>
          <a:p>
            <a:r>
              <a:rPr lang="en-US" sz="2000" dirty="0"/>
              <a:t>Based on a scalable and mature model for building large web apps.</a:t>
            </a:r>
          </a:p>
          <a:p>
            <a:r>
              <a:rPr lang="en-US" sz="2000" dirty="0"/>
              <a:t>Clear separation of concerns for maximum flexibility.</a:t>
            </a:r>
          </a:p>
          <a:p>
            <a:r>
              <a:rPr lang="en-US" sz="2000" dirty="0"/>
              <a:t>The Model-View-Controller separation of responsibilities ensures that the business model can evolve without being tightly coupled to low-level implementation details.</a:t>
            </a:r>
            <a:endParaRPr lang="nl-NL" sz="2000" dirty="0"/>
          </a:p>
        </p:txBody>
      </p:sp>
      <p:sp>
        <p:nvSpPr>
          <p:cNvPr id="2" name="Title 1">
            <a:extLst>
              <a:ext uri="{FF2B5EF4-FFF2-40B4-BE49-F238E27FC236}">
                <a16:creationId xmlns:a16="http://schemas.microsoft.com/office/drawing/2014/main" id="{43C0D01C-F6B3-4D9B-A70F-3D7449B5CD1E}"/>
              </a:ext>
            </a:extLst>
          </p:cNvPr>
          <p:cNvSpPr>
            <a:spLocks noGrp="1"/>
          </p:cNvSpPr>
          <p:nvPr>
            <p:ph type="title"/>
          </p:nvPr>
        </p:nvSpPr>
        <p:spPr/>
        <p:txBody>
          <a:bodyPr/>
          <a:lstStyle/>
          <a:p>
            <a:r>
              <a:rPr lang="nl-NL" sz="2400" dirty="0"/>
              <a:t>ASP.NET </a:t>
            </a:r>
            <a:r>
              <a:rPr lang="nl-NL" sz="2400" dirty="0" err="1"/>
              <a:t>Core</a:t>
            </a:r>
            <a:r>
              <a:rPr lang="nl-NL" sz="2400" dirty="0"/>
              <a:t> MVC</a:t>
            </a:r>
          </a:p>
        </p:txBody>
      </p:sp>
    </p:spTree>
    <p:extLst>
      <p:ext uri="{BB962C8B-B14F-4D97-AF65-F5344CB8AC3E}">
        <p14:creationId xmlns:p14="http://schemas.microsoft.com/office/powerpoint/2010/main" val="1283294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0871734-9A01-425E-A65B-204C463D9A55}"/>
              </a:ext>
            </a:extLst>
          </p:cNvPr>
          <p:cNvSpPr>
            <a:spLocks noGrp="1"/>
          </p:cNvSpPr>
          <p:nvPr>
            <p:ph idx="1"/>
          </p:nvPr>
        </p:nvSpPr>
        <p:spPr/>
        <p:txBody>
          <a:bodyPr>
            <a:noAutofit/>
          </a:bodyPr>
          <a:lstStyle/>
          <a:p>
            <a:r>
              <a:rPr lang="en-US" sz="2000" dirty="0"/>
              <a:t>Composed of Razor components: </a:t>
            </a:r>
          </a:p>
          <a:p>
            <a:pPr lvl="1"/>
            <a:r>
              <a:rPr lang="en-US" sz="2000" dirty="0"/>
              <a:t>Reusable, shareable web UI implemented using C#, HTML, and CSS. </a:t>
            </a:r>
          </a:p>
          <a:p>
            <a:pPr lvl="1"/>
            <a:r>
              <a:rPr lang="en-US" sz="2000" dirty="0"/>
              <a:t>Both client and server code written in C#, allowing shared code and libraries. </a:t>
            </a:r>
          </a:p>
          <a:p>
            <a:pPr lvl="1"/>
            <a:r>
              <a:rPr lang="en-US" sz="2000" dirty="0"/>
              <a:t>Rendered or prerendered from views and pages.</a:t>
            </a:r>
          </a:p>
          <a:p>
            <a:pPr lvl="1"/>
            <a:r>
              <a:rPr lang="en-US" sz="2000" dirty="0"/>
              <a:t>Accelerate app development.</a:t>
            </a:r>
          </a:p>
          <a:p>
            <a:pPr lvl="1"/>
            <a:r>
              <a:rPr lang="en-US" sz="2000" dirty="0"/>
              <a:t>Reduce build pipeline complexity.</a:t>
            </a:r>
          </a:p>
          <a:p>
            <a:pPr lvl="1"/>
            <a:r>
              <a:rPr lang="en-US" sz="2000" dirty="0"/>
              <a:t>Simplify maintenance.</a:t>
            </a:r>
          </a:p>
          <a:p>
            <a:pPr lvl="1"/>
            <a:r>
              <a:rPr lang="en-US" sz="2000" dirty="0"/>
              <a:t>Leverage the existing .NET ecosystem of .NET libraries.</a:t>
            </a:r>
          </a:p>
          <a:p>
            <a:pPr lvl="1"/>
            <a:r>
              <a:rPr lang="en-US" sz="2000" dirty="0"/>
              <a:t>Developers understand and work on both client-side and server-side code.</a:t>
            </a:r>
          </a:p>
          <a:p>
            <a:pPr lvl="1"/>
            <a:r>
              <a:rPr lang="en-US" sz="2000" dirty="0"/>
              <a:t>UI components from top component vendors.</a:t>
            </a:r>
          </a:p>
          <a:p>
            <a:pPr lvl="1"/>
            <a:r>
              <a:rPr lang="en-US" sz="2000" dirty="0"/>
              <a:t>Work with all modern web browsers, including mobile browsers. </a:t>
            </a:r>
          </a:p>
          <a:p>
            <a:pPr lvl="1"/>
            <a:r>
              <a:rPr lang="en-US" sz="2000" dirty="0"/>
              <a:t>Open web standards without plug-ins or code </a:t>
            </a:r>
            <a:r>
              <a:rPr lang="en-US" sz="2000" dirty="0" err="1"/>
              <a:t>transpilation</a:t>
            </a:r>
            <a:r>
              <a:rPr lang="en-US" sz="2000" dirty="0"/>
              <a:t>.</a:t>
            </a:r>
            <a:endParaRPr lang="nl-NL" sz="2000" dirty="0"/>
          </a:p>
        </p:txBody>
      </p:sp>
      <p:sp>
        <p:nvSpPr>
          <p:cNvPr id="2" name="Title 1">
            <a:extLst>
              <a:ext uri="{FF2B5EF4-FFF2-40B4-BE49-F238E27FC236}">
                <a16:creationId xmlns:a16="http://schemas.microsoft.com/office/drawing/2014/main" id="{7879D650-F91F-4FE9-991C-7E34784B3EAE}"/>
              </a:ext>
            </a:extLst>
          </p:cNvPr>
          <p:cNvSpPr>
            <a:spLocks noGrp="1"/>
          </p:cNvSpPr>
          <p:nvPr>
            <p:ph type="title"/>
          </p:nvPr>
        </p:nvSpPr>
        <p:spPr/>
        <p:txBody>
          <a:bodyPr/>
          <a:lstStyle/>
          <a:p>
            <a:r>
              <a:rPr lang="en-US" sz="2400" dirty="0" err="1"/>
              <a:t>Blazor</a:t>
            </a:r>
            <a:endParaRPr lang="nl-NL" sz="2400" dirty="0"/>
          </a:p>
        </p:txBody>
      </p:sp>
    </p:spTree>
    <p:extLst>
      <p:ext uri="{BB962C8B-B14F-4D97-AF65-F5344CB8AC3E}">
        <p14:creationId xmlns:p14="http://schemas.microsoft.com/office/powerpoint/2010/main" val="3119424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B2742FA-9B52-4C32-A909-8433DB1D239A}"/>
              </a:ext>
            </a:extLst>
          </p:cNvPr>
          <p:cNvSpPr>
            <a:spLocks noGrp="1"/>
          </p:cNvSpPr>
          <p:nvPr>
            <p:ph idx="1"/>
          </p:nvPr>
        </p:nvSpPr>
        <p:spPr/>
        <p:txBody>
          <a:bodyPr>
            <a:normAutofit/>
          </a:bodyPr>
          <a:lstStyle/>
          <a:p>
            <a:r>
              <a:rPr lang="en-US" sz="2000" dirty="0"/>
              <a:t>ASP.NET Core provides project templates for Angular and React, and can be used with other JavaScript frameworks as well.</a:t>
            </a:r>
          </a:p>
          <a:p>
            <a:pPr lvl="1"/>
            <a:r>
              <a:rPr lang="en-US" sz="2000" dirty="0"/>
              <a:t>The JavaScript runtime environment is already provided with the browser.</a:t>
            </a:r>
          </a:p>
          <a:p>
            <a:pPr lvl="1"/>
            <a:r>
              <a:rPr lang="en-US" sz="2000" dirty="0"/>
              <a:t>Large community and mature ecosystem.</a:t>
            </a:r>
          </a:p>
          <a:p>
            <a:pPr lvl="1"/>
            <a:r>
              <a:rPr lang="en-US" sz="2000" dirty="0"/>
              <a:t>Build client-side logic for ASP.NET Core apps using popular JS frameworks, like Angular and React.</a:t>
            </a:r>
          </a:p>
          <a:p>
            <a:r>
              <a:rPr lang="en-US" sz="2000" dirty="0"/>
              <a:t>Downsides:</a:t>
            </a:r>
          </a:p>
          <a:p>
            <a:pPr lvl="1"/>
            <a:r>
              <a:rPr lang="en-US" sz="2000" dirty="0"/>
              <a:t>More coding languages, frameworks, and tools required.</a:t>
            </a:r>
          </a:p>
          <a:p>
            <a:pPr lvl="1"/>
            <a:r>
              <a:rPr lang="en-US" sz="2000" dirty="0"/>
              <a:t>Difficult to share code so some logic may be duplicated.</a:t>
            </a:r>
            <a:endParaRPr lang="nl-NL" sz="2000" dirty="0"/>
          </a:p>
        </p:txBody>
      </p:sp>
      <p:sp>
        <p:nvSpPr>
          <p:cNvPr id="2" name="Title 1">
            <a:extLst>
              <a:ext uri="{FF2B5EF4-FFF2-40B4-BE49-F238E27FC236}">
                <a16:creationId xmlns:a16="http://schemas.microsoft.com/office/drawing/2014/main" id="{0EAB7FB5-527A-43C3-A529-B65FAEDA3C6E}"/>
              </a:ext>
            </a:extLst>
          </p:cNvPr>
          <p:cNvSpPr>
            <a:spLocks noGrp="1"/>
          </p:cNvSpPr>
          <p:nvPr>
            <p:ph type="title"/>
          </p:nvPr>
        </p:nvSpPr>
        <p:spPr/>
        <p:txBody>
          <a:bodyPr/>
          <a:lstStyle/>
          <a:p>
            <a:r>
              <a:rPr lang="en-US" sz="2400" dirty="0"/>
              <a:t>ASP.NET Core Single Page Application with JavaScript</a:t>
            </a:r>
            <a:endParaRPr lang="nl-NL" sz="2400" dirty="0"/>
          </a:p>
        </p:txBody>
      </p:sp>
    </p:spTree>
    <p:extLst>
      <p:ext uri="{BB962C8B-B14F-4D97-AF65-F5344CB8AC3E}">
        <p14:creationId xmlns:p14="http://schemas.microsoft.com/office/powerpoint/2010/main" val="784200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9B46547-F1BE-4342-9A64-A83851F72227}"/>
              </a:ext>
            </a:extLst>
          </p:cNvPr>
          <p:cNvSpPr>
            <a:spLocks noGrp="1"/>
          </p:cNvSpPr>
          <p:nvPr>
            <p:ph idx="1"/>
          </p:nvPr>
        </p:nvSpPr>
        <p:spPr/>
        <p:txBody>
          <a:bodyPr>
            <a:normAutofit/>
          </a:bodyPr>
          <a:lstStyle/>
          <a:p>
            <a:r>
              <a:rPr lang="en-US" sz="2000" dirty="0"/>
              <a:t>MVC and </a:t>
            </a:r>
            <a:r>
              <a:rPr lang="en-US" sz="2000" dirty="0" err="1"/>
              <a:t>Blazor</a:t>
            </a:r>
            <a:r>
              <a:rPr lang="en-US" sz="2000" dirty="0"/>
              <a:t> are both part of the ASP.NET Core framework </a:t>
            </a:r>
          </a:p>
          <a:p>
            <a:r>
              <a:rPr lang="en-US" sz="2000" dirty="0"/>
              <a:t>Designed to be used together </a:t>
            </a:r>
          </a:p>
          <a:p>
            <a:r>
              <a:rPr lang="en-US" sz="2000" dirty="0"/>
              <a:t>Razor components can be integrated into Razor Pages and MVC apps in a hosted </a:t>
            </a:r>
            <a:r>
              <a:rPr lang="en-US" sz="2000" dirty="0" err="1"/>
              <a:t>Blazor</a:t>
            </a:r>
            <a:r>
              <a:rPr lang="en-US" sz="2000" dirty="0"/>
              <a:t> </a:t>
            </a:r>
            <a:r>
              <a:rPr lang="en-US" sz="2000" dirty="0" err="1"/>
              <a:t>WebAssembly</a:t>
            </a:r>
            <a:r>
              <a:rPr lang="en-US" sz="2000" dirty="0"/>
              <a:t> or Server solution </a:t>
            </a:r>
          </a:p>
          <a:p>
            <a:r>
              <a:rPr lang="en-US" sz="2000" dirty="0"/>
              <a:t>When the page or view is rendered, components can be prerendered at the same time</a:t>
            </a:r>
          </a:p>
          <a:p>
            <a:pPr lvl="1"/>
            <a:r>
              <a:rPr lang="en-US" sz="2000" dirty="0"/>
              <a:t>Executes Razor components on the server and renders them into a page or view</a:t>
            </a:r>
          </a:p>
          <a:p>
            <a:pPr lvl="1"/>
            <a:r>
              <a:rPr lang="en-US" sz="2000" dirty="0"/>
              <a:t>Improves the perceived load time of the app while setting up interactivity</a:t>
            </a:r>
          </a:p>
          <a:p>
            <a:pPr lvl="1"/>
            <a:r>
              <a:rPr lang="en-US" sz="2000" dirty="0"/>
              <a:t>Add islands of interactivity to existing views (pages) with the Component Tag Helper</a:t>
            </a:r>
            <a:endParaRPr lang="nl-NL" sz="2000" dirty="0"/>
          </a:p>
        </p:txBody>
      </p:sp>
      <p:sp>
        <p:nvSpPr>
          <p:cNvPr id="2" name="Title 1">
            <a:extLst>
              <a:ext uri="{FF2B5EF4-FFF2-40B4-BE49-F238E27FC236}">
                <a16:creationId xmlns:a16="http://schemas.microsoft.com/office/drawing/2014/main" id="{DBB5BE02-39DA-446B-AE97-B8A268F3B068}"/>
              </a:ext>
            </a:extLst>
          </p:cNvPr>
          <p:cNvSpPr>
            <a:spLocks noGrp="1"/>
          </p:cNvSpPr>
          <p:nvPr>
            <p:ph type="title"/>
          </p:nvPr>
        </p:nvSpPr>
        <p:spPr/>
        <p:txBody>
          <a:bodyPr/>
          <a:lstStyle/>
          <a:p>
            <a:r>
              <a:rPr lang="en-US" sz="2400" dirty="0"/>
              <a:t>Hybrid: ASP.NET Core plus </a:t>
            </a:r>
            <a:r>
              <a:rPr lang="en-US" sz="2400" dirty="0" err="1"/>
              <a:t>Blazor</a:t>
            </a:r>
            <a:endParaRPr lang="nl-NL" sz="2400" dirty="0"/>
          </a:p>
        </p:txBody>
      </p:sp>
    </p:spTree>
    <p:extLst>
      <p:ext uri="{BB962C8B-B14F-4D97-AF65-F5344CB8AC3E}">
        <p14:creationId xmlns:p14="http://schemas.microsoft.com/office/powerpoint/2010/main" val="2610719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a:bodyPr>
          <a:lstStyle/>
          <a:p>
            <a:r>
              <a:rPr lang="en-US" sz="2000" dirty="0"/>
              <a:t>Overview of Microsoft Web Technologies
Overview of ASP.NET 4.x
Introduction to ASP.NET Core</a:t>
            </a:r>
          </a:p>
        </p:txBody>
      </p:sp>
      <p:sp>
        <p:nvSpPr>
          <p:cNvPr id="2" name="Title 1"/>
          <p:cNvSpPr>
            <a:spLocks noGrp="1"/>
          </p:cNvSpPr>
          <p:nvPr>
            <p:ph type="title"/>
          </p:nvPr>
        </p:nvSpPr>
        <p:spPr/>
        <p:txBody>
          <a:bodyPr/>
          <a:lstStyle/>
          <a:p>
            <a:r>
              <a:rPr lang="en-US" sz="2400"/>
              <a:t>Module Overview</a:t>
            </a:r>
          </a:p>
        </p:txBody>
      </p:sp>
    </p:spTree>
    <p:extLst>
      <p:ext uri="{BB962C8B-B14F-4D97-AF65-F5344CB8AC3E}">
        <p14:creationId xmlns:p14="http://schemas.microsoft.com/office/powerpoint/2010/main" val="117101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67ab7b6f-fa30-4280-8585-8bdb2981abe6">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4D4C5-2CBC-434E-93B4-94B41E3C369D}"/>
              </a:ext>
            </a:extLst>
          </p:cNvPr>
          <p:cNvSpPr>
            <a:spLocks noGrp="1"/>
          </p:cNvSpPr>
          <p:nvPr>
            <p:ph idx="1"/>
          </p:nvPr>
        </p:nvSpPr>
        <p:spPr/>
        <p:txBody>
          <a:bodyPr/>
          <a:lstStyle/>
          <a:p>
            <a:endParaRPr lang="nl-NL"/>
          </a:p>
        </p:txBody>
      </p:sp>
      <p:sp>
        <p:nvSpPr>
          <p:cNvPr id="2" name="Title 1"/>
          <p:cNvSpPr>
            <a:spLocks noGrp="1"/>
          </p:cNvSpPr>
          <p:nvPr>
            <p:ph type="title"/>
          </p:nvPr>
        </p:nvSpPr>
        <p:spPr/>
        <p:txBody>
          <a:bodyPr/>
          <a:lstStyle/>
          <a:p>
            <a:r>
              <a:rPr lang="en-US" sz="2400" dirty="0"/>
              <a:t>Shared ASP.NET Features</a:t>
            </a:r>
          </a:p>
        </p:txBody>
      </p:sp>
      <p:sp>
        <p:nvSpPr>
          <p:cNvPr id="4" name="Content Placeholder 2"/>
          <p:cNvSpPr>
            <a:spLocks noGrp="1"/>
          </p:cNvSpPr>
          <p:nvPr/>
        </p:nvSpPr>
        <p:spPr bwMode="auto">
          <a:xfrm>
            <a:off x="1032000" y="2015999"/>
            <a:ext cx="9864000" cy="415257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t>Application Startup</a:t>
            </a:r>
          </a:p>
          <a:p>
            <a:r>
              <a:rPr lang="en-US" sz="2000" dirty="0"/>
              <a:t>Host</a:t>
            </a:r>
          </a:p>
          <a:p>
            <a:r>
              <a:rPr lang="en-US" sz="2000" dirty="0"/>
              <a:t>Middleware</a:t>
            </a:r>
          </a:p>
          <a:p>
            <a:r>
              <a:rPr lang="en-US" sz="2000" dirty="0"/>
              <a:t>Dependency Injection</a:t>
            </a:r>
          </a:p>
          <a:p>
            <a:r>
              <a:rPr lang="en-US" sz="2000" dirty="0"/>
              <a:t>Configuration</a:t>
            </a:r>
          </a:p>
          <a:p>
            <a:r>
              <a:rPr lang="en-US" sz="2000" dirty="0"/>
              <a:t>Logging</a:t>
            </a:r>
          </a:p>
          <a:p>
            <a:r>
              <a:rPr lang="en-US" sz="2000" dirty="0"/>
              <a:t>Authentication</a:t>
            </a:r>
          </a:p>
          <a:p>
            <a:r>
              <a:rPr lang="en-US" sz="2000" dirty="0"/>
              <a:t>Authorization</a:t>
            </a:r>
          </a:p>
          <a:p>
            <a:r>
              <a:rPr lang="en-US" sz="2000" dirty="0"/>
              <a:t>State Management</a:t>
            </a:r>
          </a:p>
          <a:p>
            <a:r>
              <a:rPr lang="en-US" sz="2000" dirty="0"/>
              <a:t>Caching</a:t>
            </a:r>
          </a:p>
          <a:p>
            <a:endParaRPr lang="en-US" sz="2000" dirty="0"/>
          </a:p>
        </p:txBody>
      </p:sp>
    </p:spTree>
    <p:extLst>
      <p:ext uri="{BB962C8B-B14F-4D97-AF65-F5344CB8AC3E}">
        <p14:creationId xmlns:p14="http://schemas.microsoft.com/office/powerpoint/2010/main" val="1138581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20f5f324-87f0-4e46-8a0e-460305db029b">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4CF50B-AC48-4C96-90F5-7E361EB9051E}"/>
              </a:ext>
            </a:extLst>
          </p:cNvPr>
          <p:cNvSpPr>
            <a:spLocks noGrp="1"/>
          </p:cNvSpPr>
          <p:nvPr>
            <p:ph idx="1"/>
          </p:nvPr>
        </p:nvSpPr>
        <p:spPr/>
        <p:txBody>
          <a:bodyPr/>
          <a:lstStyle/>
          <a:p>
            <a:endParaRPr lang="nl-NL"/>
          </a:p>
        </p:txBody>
      </p:sp>
      <p:sp>
        <p:nvSpPr>
          <p:cNvPr id="2" name="Title 1"/>
          <p:cNvSpPr>
            <a:spLocks noGrp="1"/>
          </p:cNvSpPr>
          <p:nvPr>
            <p:ph type="title"/>
          </p:nvPr>
        </p:nvSpPr>
        <p:spPr/>
        <p:txBody>
          <a:bodyPr/>
          <a:lstStyle/>
          <a:p>
            <a:r>
              <a:rPr lang="en-US" sz="2400"/>
              <a:t>Overview of Web API</a:t>
            </a:r>
          </a:p>
        </p:txBody>
      </p:sp>
      <p:sp>
        <p:nvSpPr>
          <p:cNvPr id="4" name="Content Placeholder 2"/>
          <p:cNvSpPr>
            <a:spLocks noGrp="1"/>
          </p:cNvSpPr>
          <p:nvPr/>
        </p:nvSpPr>
        <p:spPr bwMode="auto">
          <a:xfrm>
            <a:off x="1296000" y="1470211"/>
            <a:ext cx="8728297" cy="455981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1"/>
            <a:r>
              <a:rPr lang="en-US" sz="2000" dirty="0"/>
              <a:t>Helps creating RESTful APIs</a:t>
            </a:r>
          </a:p>
          <a:p>
            <a:pPr lvl="1"/>
            <a:r>
              <a:rPr lang="en-US" sz="2000" dirty="0"/>
              <a:t>Enables external systems to use your application's business logic</a:t>
            </a:r>
          </a:p>
          <a:p>
            <a:pPr lvl="1"/>
            <a:r>
              <a:rPr lang="en-US" sz="2000" dirty="0"/>
              <a:t>Accessible to various HTTP clients</a:t>
            </a:r>
          </a:p>
          <a:p>
            <a:pPr lvl="1"/>
            <a:r>
              <a:rPr lang="en-US" sz="2000" dirty="0"/>
              <a:t>Helps to obtain data in different formats such as JSON and XML</a:t>
            </a:r>
          </a:p>
          <a:p>
            <a:pPr lvl="1"/>
            <a:r>
              <a:rPr lang="en-US" sz="2000" dirty="0"/>
              <a:t>It supports create, read, update and delete (CRUD) actions</a:t>
            </a:r>
          </a:p>
          <a:p>
            <a:pPr lvl="1"/>
            <a:r>
              <a:rPr lang="en-US" sz="2000" dirty="0"/>
              <a:t>Ideal for mobile application integration</a:t>
            </a:r>
          </a:p>
          <a:p>
            <a:pPr marL="0" indent="0">
              <a:buNone/>
            </a:pPr>
            <a:endParaRPr lang="en-US" sz="2000" dirty="0"/>
          </a:p>
          <a:p>
            <a:endParaRPr lang="en-US" sz="2000" dirty="0"/>
          </a:p>
        </p:txBody>
      </p:sp>
      <p:pic>
        <p:nvPicPr>
          <p:cNvPr id="5" name="Picture 4" descr="The slide shows the communication between client and server. The server contains Web API that receives requests which are sent from the client. It returns responses to the client.">
            <a:extLst>
              <a:ext uri="{FF2B5EF4-FFF2-40B4-BE49-F238E27FC236}">
                <a16:creationId xmlns:a16="http://schemas.microsoft.com/office/drawing/2014/main" id="{8159FB34-2B49-4BE0-86A9-5DC1E7C1DD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1862" y="4762449"/>
            <a:ext cx="5670349" cy="1557684"/>
          </a:xfrm>
          <a:prstGeom prst="rect">
            <a:avLst/>
          </a:prstGeom>
        </p:spPr>
      </p:pic>
    </p:spTree>
    <p:extLst>
      <p:ext uri="{BB962C8B-B14F-4D97-AF65-F5344CB8AC3E}">
        <p14:creationId xmlns:p14="http://schemas.microsoft.com/office/powerpoint/2010/main" val="2935511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a31cea81-6426-4680-bb03-a7bb56a0a3ec">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a:bodyPr>
          <a:lstStyle/>
          <a:p>
            <a:r>
              <a:rPr lang="en-US" sz="2000" dirty="0"/>
              <a:t>Introduction to ASP.NET Core
Discussion: Choose between ASP.NET 4.x and ASP.NET Core
Choose between .NET Core and .NET Framework
Models, Views, and Controllers
Demonstration: How to Explore an ASP.NET Core Application</a:t>
            </a:r>
          </a:p>
        </p:txBody>
      </p:sp>
      <p:sp>
        <p:nvSpPr>
          <p:cNvPr id="2" name="Title 1"/>
          <p:cNvSpPr>
            <a:spLocks noGrp="1"/>
          </p:cNvSpPr>
          <p:nvPr>
            <p:ph type="title"/>
          </p:nvPr>
        </p:nvSpPr>
        <p:spPr/>
        <p:txBody>
          <a:bodyPr/>
          <a:lstStyle/>
          <a:p>
            <a:r>
              <a:rPr lang="en-US" sz="2400" dirty="0"/>
              <a:t>Lesson 3: Introduction to ASP.NET Core</a:t>
            </a:r>
          </a:p>
        </p:txBody>
      </p:sp>
    </p:spTree>
    <p:extLst>
      <p:ext uri="{BB962C8B-B14F-4D97-AF65-F5344CB8AC3E}">
        <p14:creationId xmlns:p14="http://schemas.microsoft.com/office/powerpoint/2010/main" val="6691269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c60afe33-00b4-489d-ac9a-22ea0cff50dc">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D1B907-C118-4DB9-BCFE-F60C879ADBE4}"/>
              </a:ext>
            </a:extLst>
          </p:cNvPr>
          <p:cNvSpPr>
            <a:spLocks noGrp="1"/>
          </p:cNvSpPr>
          <p:nvPr>
            <p:ph idx="1"/>
          </p:nvPr>
        </p:nvSpPr>
        <p:spPr/>
        <p:txBody>
          <a:bodyPr/>
          <a:lstStyle/>
          <a:p>
            <a:endParaRPr lang="nl-NL"/>
          </a:p>
        </p:txBody>
      </p:sp>
      <p:sp>
        <p:nvSpPr>
          <p:cNvPr id="2" name="Title 1"/>
          <p:cNvSpPr>
            <a:spLocks noGrp="1"/>
          </p:cNvSpPr>
          <p:nvPr>
            <p:ph type="title"/>
          </p:nvPr>
        </p:nvSpPr>
        <p:spPr/>
        <p:txBody>
          <a:bodyPr/>
          <a:lstStyle/>
          <a:p>
            <a:r>
              <a:rPr lang="en-US" sz="2400" dirty="0"/>
              <a:t>Razor Pages</a:t>
            </a:r>
          </a:p>
        </p:txBody>
      </p:sp>
      <p:sp>
        <p:nvSpPr>
          <p:cNvPr id="4" name="Content Placeholder 2"/>
          <p:cNvSpPr>
            <a:spLocks noGrp="1"/>
          </p:cNvSpPr>
          <p:nvPr/>
        </p:nvSpPr>
        <p:spPr bwMode="auto">
          <a:xfrm>
            <a:off x="1296000" y="1631575"/>
            <a:ext cx="8805944" cy="453699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latin typeface="+mn-lt"/>
              </a:rPr>
              <a:t>Alternative to the MVC programming model</a:t>
            </a:r>
          </a:p>
          <a:p>
            <a:r>
              <a:rPr lang="en-US" sz="2000" dirty="0">
                <a:latin typeface="+mn-lt"/>
              </a:rPr>
              <a:t>Starts with the </a:t>
            </a:r>
            <a:r>
              <a:rPr lang="en-US" sz="2000" b="1" dirty="0">
                <a:latin typeface="+mn-lt"/>
              </a:rPr>
              <a:t>@page </a:t>
            </a:r>
            <a:r>
              <a:rPr lang="en-US" sz="2000" dirty="0">
                <a:latin typeface="+mn-lt"/>
              </a:rPr>
              <a:t>directive</a:t>
            </a:r>
          </a:p>
          <a:p>
            <a:pPr marL="0" indent="0">
              <a:buNone/>
            </a:pPr>
            <a:endParaRPr lang="en-US" sz="2000" dirty="0"/>
          </a:p>
          <a:p>
            <a:pPr marL="0" indent="0" eaLnBrk="0" hangingPunct="0">
              <a:spcBef>
                <a:spcPct val="0"/>
              </a:spcBef>
              <a:buClrTx/>
              <a:buSzTx/>
              <a:buNone/>
            </a:pPr>
            <a:r>
              <a:rPr lang="en-US" sz="2000" dirty="0">
                <a:latin typeface="Consolas" panose="020B0609020204030204" pitchFamily="49" charset="0"/>
                <a:cs typeface="Lucida Sans Unicode" panose="020B0602030504020204" pitchFamily="34" charset="0"/>
              </a:rPr>
              <a:t>    </a:t>
            </a:r>
            <a:r>
              <a:rPr lang="en-US" sz="2000" dirty="0">
                <a:solidFill>
                  <a:schemeClr val="tx2">
                    <a:lumMod val="75000"/>
                    <a:lumOff val="25000"/>
                  </a:schemeClr>
                </a:solidFill>
                <a:latin typeface="Consolas" panose="020B0609020204030204" pitchFamily="49" charset="0"/>
                <a:ea typeface="+mn-ea"/>
                <a:cs typeface="Lucida Sans Unicode" panose="020B0602030504020204" pitchFamily="34" charset="0"/>
              </a:rPr>
              <a:t>@page</a:t>
            </a:r>
          </a:p>
          <a:p>
            <a:pPr marL="0" indent="0" eaLnBrk="0" hangingPunct="0">
              <a:spcBef>
                <a:spcPct val="0"/>
              </a:spcBef>
              <a:buClrTx/>
              <a:buSzTx/>
              <a:buNone/>
            </a:pPr>
            <a:r>
              <a:rPr lang="en-US" sz="2000" dirty="0">
                <a:solidFill>
                  <a:schemeClr val="tx2">
                    <a:lumMod val="75000"/>
                    <a:lumOff val="25000"/>
                  </a:schemeClr>
                </a:solidFill>
                <a:latin typeface="Consolas" panose="020B0609020204030204" pitchFamily="49" charset="0"/>
                <a:ea typeface="+mn-ea"/>
                <a:cs typeface="Lucida Sans Unicode" panose="020B0602030504020204" pitchFamily="34" charset="0"/>
              </a:rPr>
              <a:t>    @model </a:t>
            </a:r>
            <a:r>
              <a:rPr lang="en-US" sz="2000" dirty="0" err="1">
                <a:solidFill>
                  <a:schemeClr val="tx2">
                    <a:lumMod val="75000"/>
                    <a:lumOff val="25000"/>
                  </a:schemeClr>
                </a:solidFill>
                <a:latin typeface="Consolas" panose="020B0609020204030204" pitchFamily="49" charset="0"/>
                <a:ea typeface="+mn-ea"/>
                <a:cs typeface="Lucida Sans Unicode" panose="020B0602030504020204" pitchFamily="34" charset="0"/>
              </a:rPr>
              <a:t>HomePageModel</a:t>
            </a:r>
            <a:endParaRPr lang="en-US" sz="2000" dirty="0">
              <a:solidFill>
                <a:schemeClr val="tx2">
                  <a:lumMod val="75000"/>
                  <a:lumOff val="25000"/>
                </a:schemeClr>
              </a:solidFill>
              <a:latin typeface="Consolas" panose="020B0609020204030204" pitchFamily="49" charset="0"/>
              <a:ea typeface="+mn-ea"/>
              <a:cs typeface="Lucida Sans Unicode" panose="020B0602030504020204" pitchFamily="34" charset="0"/>
            </a:endParaRPr>
          </a:p>
          <a:p>
            <a:pPr marL="0" indent="0" eaLnBrk="0" hangingPunct="0">
              <a:spcBef>
                <a:spcPct val="0"/>
              </a:spcBef>
              <a:buClrTx/>
              <a:buSzTx/>
              <a:buNone/>
            </a:pPr>
            <a:r>
              <a:rPr lang="en-US" sz="2000" dirty="0">
                <a:solidFill>
                  <a:schemeClr val="tx2">
                    <a:lumMod val="75000"/>
                    <a:lumOff val="25000"/>
                  </a:schemeClr>
                </a:solidFill>
                <a:latin typeface="Consolas" panose="020B0609020204030204" pitchFamily="49" charset="0"/>
                <a:ea typeface="+mn-ea"/>
                <a:cs typeface="Lucida Sans Unicode" panose="020B0602030504020204" pitchFamily="34" charset="0"/>
              </a:rPr>
              <a:t> </a:t>
            </a:r>
          </a:p>
          <a:p>
            <a:pPr marL="0" indent="0" eaLnBrk="0" hangingPunct="0">
              <a:spcBef>
                <a:spcPct val="0"/>
              </a:spcBef>
              <a:buClrTx/>
              <a:buSzTx/>
              <a:buNone/>
            </a:pPr>
            <a:r>
              <a:rPr lang="en-US" sz="2000" dirty="0">
                <a:solidFill>
                  <a:schemeClr val="tx2">
                    <a:lumMod val="75000"/>
                    <a:lumOff val="25000"/>
                  </a:schemeClr>
                </a:solidFill>
                <a:latin typeface="Consolas" panose="020B0609020204030204" pitchFamily="49" charset="0"/>
                <a:ea typeface="+mn-ea"/>
                <a:cs typeface="Lucida Sans Unicode" panose="020B0602030504020204" pitchFamily="34" charset="0"/>
              </a:rPr>
              <a:t>    &lt;h1&gt;@</a:t>
            </a:r>
            <a:r>
              <a:rPr lang="en-US" sz="2000" dirty="0" err="1">
                <a:solidFill>
                  <a:schemeClr val="tx2">
                    <a:lumMod val="75000"/>
                    <a:lumOff val="25000"/>
                  </a:schemeClr>
                </a:solidFill>
                <a:latin typeface="Consolas" panose="020B0609020204030204" pitchFamily="49" charset="0"/>
                <a:ea typeface="+mn-ea"/>
                <a:cs typeface="Lucida Sans Unicode" panose="020B0602030504020204" pitchFamily="34" charset="0"/>
              </a:rPr>
              <a:t>Model.Title</a:t>
            </a:r>
            <a:r>
              <a:rPr lang="en-US" sz="2000" dirty="0">
                <a:solidFill>
                  <a:schemeClr val="tx2">
                    <a:lumMod val="75000"/>
                    <a:lumOff val="25000"/>
                  </a:schemeClr>
                </a:solidFill>
                <a:latin typeface="Consolas" panose="020B0609020204030204" pitchFamily="49" charset="0"/>
                <a:ea typeface="+mn-ea"/>
                <a:cs typeface="Lucida Sans Unicode" panose="020B0602030504020204" pitchFamily="34" charset="0"/>
              </a:rPr>
              <a:t>&lt;/h1&gt;</a:t>
            </a:r>
          </a:p>
          <a:p>
            <a:pPr marL="0" indent="0" eaLnBrk="0" hangingPunct="0">
              <a:spcBef>
                <a:spcPct val="0"/>
              </a:spcBef>
              <a:buClrTx/>
              <a:buSzTx/>
              <a:buNone/>
            </a:pPr>
            <a:r>
              <a:rPr lang="en-US" sz="2000" dirty="0">
                <a:solidFill>
                  <a:schemeClr val="tx2">
                    <a:lumMod val="75000"/>
                    <a:lumOff val="25000"/>
                  </a:schemeClr>
                </a:solidFill>
                <a:latin typeface="Consolas" panose="020B0609020204030204" pitchFamily="49" charset="0"/>
                <a:ea typeface="+mn-ea"/>
                <a:cs typeface="Lucida Sans Unicode" panose="020B0602030504020204" pitchFamily="34" charset="0"/>
              </a:rPr>
              <a:t>    &lt;h2&gt;@</a:t>
            </a:r>
            <a:r>
              <a:rPr lang="en-US" sz="2000" dirty="0" err="1">
                <a:solidFill>
                  <a:schemeClr val="tx2">
                    <a:lumMod val="75000"/>
                    <a:lumOff val="25000"/>
                  </a:schemeClr>
                </a:solidFill>
                <a:latin typeface="Consolas" panose="020B0609020204030204" pitchFamily="49" charset="0"/>
                <a:ea typeface="+mn-ea"/>
                <a:cs typeface="Lucida Sans Unicode" panose="020B0602030504020204" pitchFamily="34" charset="0"/>
              </a:rPr>
              <a:t>Model.Description</a:t>
            </a:r>
            <a:r>
              <a:rPr lang="en-US" sz="2000" dirty="0">
                <a:solidFill>
                  <a:schemeClr val="tx2">
                    <a:lumMod val="75000"/>
                    <a:lumOff val="25000"/>
                  </a:schemeClr>
                </a:solidFill>
                <a:latin typeface="Consolas" panose="020B0609020204030204" pitchFamily="49" charset="0"/>
                <a:ea typeface="+mn-ea"/>
                <a:cs typeface="Lucida Sans Unicode" panose="020B0602030504020204" pitchFamily="34" charset="0"/>
              </a:rPr>
              <a:t>&lt;/li&gt;</a:t>
            </a:r>
          </a:p>
          <a:p>
            <a:pPr marL="0" indent="0">
              <a:buNone/>
            </a:pPr>
            <a:endParaRPr lang="en-US" sz="2000" dirty="0"/>
          </a:p>
        </p:txBody>
      </p:sp>
    </p:spTree>
    <p:extLst>
      <p:ext uri="{BB962C8B-B14F-4D97-AF65-F5344CB8AC3E}">
        <p14:creationId xmlns:p14="http://schemas.microsoft.com/office/powerpoint/2010/main" val="1003145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6005c880-d973-404b-8c3f-d6415f26a24a">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B2F285F-BC51-4D1D-9433-A912F73D3159}"/>
              </a:ext>
            </a:extLst>
          </p:cNvPr>
          <p:cNvSpPr>
            <a:spLocks noGrp="1"/>
          </p:cNvSpPr>
          <p:nvPr>
            <p:ph idx="1"/>
          </p:nvPr>
        </p:nvSpPr>
        <p:spPr/>
        <p:txBody>
          <a:bodyPr/>
          <a:lstStyle/>
          <a:p>
            <a:endParaRPr lang="nl-NL"/>
          </a:p>
        </p:txBody>
      </p:sp>
      <p:sp>
        <p:nvSpPr>
          <p:cNvPr id="2" name="Title 1"/>
          <p:cNvSpPr>
            <a:spLocks noGrp="1"/>
          </p:cNvSpPr>
          <p:nvPr>
            <p:ph type="title"/>
          </p:nvPr>
        </p:nvSpPr>
        <p:spPr/>
        <p:txBody>
          <a:bodyPr/>
          <a:lstStyle/>
          <a:p>
            <a:r>
              <a:rPr lang="en-US" sz="2400" dirty="0"/>
              <a:t>Models, Views, and Controllers</a:t>
            </a:r>
          </a:p>
        </p:txBody>
      </p:sp>
      <p:pic>
        <p:nvPicPr>
          <p:cNvPr id="5" name="Content Placeholder 1"/>
          <p:cNvPicPr>
            <a:picLocks noGrp="1"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4191371" y="5195794"/>
            <a:ext cx="732466" cy="1157296"/>
          </a:xfrm>
          <a:prstGeom prst="rect">
            <a:avLst/>
          </a:prstGeom>
          <a:noFill/>
          <a:ln w="9525">
            <a:noFill/>
            <a:miter lim="800000"/>
            <a:headEnd/>
            <a:tailEnd/>
          </a:ln>
        </p:spPr>
      </p:pic>
      <p:grpSp>
        <p:nvGrpSpPr>
          <p:cNvPr id="3" name="Group 2" descr="In a typical MVC application, a browser request is processed first by the MVC controller. The controller creates a new instance of an MVC model. This model loads data from a database or another kind of store. The controller passes the model to the most suitable view, which renders the model’s properties in an HTML page that is sent to the browser for display."/>
          <p:cNvGrpSpPr/>
          <p:nvPr/>
        </p:nvGrpSpPr>
        <p:grpSpPr>
          <a:xfrm>
            <a:off x="1872236" y="1060585"/>
            <a:ext cx="7752870" cy="5029345"/>
            <a:chOff x="373700" y="1060584"/>
            <a:chExt cx="7752870" cy="5029345"/>
          </a:xfrm>
        </p:grpSpPr>
        <p:grpSp>
          <p:nvGrpSpPr>
            <p:cNvPr id="35" name="Group 34" descr="In a typical MVC application, a browser request is processed first by the MVC controller. The controller creates a new instance of an MVC model. This model loads data from a database or another kind of store. The controller passes the model to the most suitable view, which renders the model’s properties in an HTML page that is sent to the browser for display."/>
            <p:cNvGrpSpPr/>
            <p:nvPr/>
          </p:nvGrpSpPr>
          <p:grpSpPr>
            <a:xfrm>
              <a:off x="373700" y="1060584"/>
              <a:ext cx="7752870" cy="3203209"/>
              <a:chOff x="373700" y="1138218"/>
              <a:chExt cx="7752870" cy="3203209"/>
            </a:xfrm>
          </p:grpSpPr>
          <p:pic>
            <p:nvPicPr>
              <p:cNvPr id="37" name="Picture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4304" y="1851628"/>
                <a:ext cx="1022266" cy="672773"/>
              </a:xfrm>
              <a:prstGeom prst="rect">
                <a:avLst/>
              </a:prstGeom>
            </p:spPr>
          </p:pic>
          <p:sp>
            <p:nvSpPr>
              <p:cNvPr id="58" name="Rounded Rectangle 57"/>
              <p:cNvSpPr/>
              <p:nvPr/>
            </p:nvSpPr>
            <p:spPr bwMode="auto">
              <a:xfrm>
                <a:off x="373700" y="1138218"/>
                <a:ext cx="6216753" cy="3203209"/>
              </a:xfrm>
              <a:prstGeom prst="roundRect">
                <a:avLst>
                  <a:gd name="adj" fmla="val 5389"/>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algn="ctr" eaLnBrk="0" fontAlgn="base" hangingPunct="0">
                  <a:spcBef>
                    <a:spcPct val="0"/>
                  </a:spcBef>
                  <a:spcAft>
                    <a:spcPct val="0"/>
                  </a:spcAft>
                </a:pPr>
                <a:endParaRPr lang="en-GB" b="1" dirty="0">
                  <a:solidFill>
                    <a:schemeClr val="tx1"/>
                  </a:solidFill>
                  <a:latin typeface="Verdana" pitchFamily="34" charset="0"/>
                </a:endParaRPr>
              </a:p>
            </p:txBody>
          </p:sp>
        </p:grpSp>
        <p:pic>
          <p:nvPicPr>
            <p:cNvPr id="57" name="Picture 5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51790" y="4860965"/>
              <a:ext cx="1370911" cy="1228964"/>
            </a:xfrm>
            <a:prstGeom prst="rect">
              <a:avLst/>
            </a:prstGeom>
          </p:spPr>
        </p:pic>
      </p:grpSp>
      <p:cxnSp>
        <p:nvCxnSpPr>
          <p:cNvPr id="38" name="Straight Arrow Connector 37"/>
          <p:cNvCxnSpPr/>
          <p:nvPr/>
        </p:nvCxnSpPr>
        <p:spPr bwMode="auto">
          <a:xfrm flipH="1" flipV="1">
            <a:off x="5243060" y="4008019"/>
            <a:ext cx="1" cy="792564"/>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39" name="Straight Arrow Connector 38"/>
          <p:cNvCxnSpPr/>
          <p:nvPr/>
        </p:nvCxnSpPr>
        <p:spPr bwMode="auto">
          <a:xfrm flipV="1">
            <a:off x="7390328" y="2101755"/>
            <a:ext cx="1076991" cy="1"/>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40" name="Straight Arrow Connector 39"/>
          <p:cNvCxnSpPr/>
          <p:nvPr/>
        </p:nvCxnSpPr>
        <p:spPr bwMode="auto">
          <a:xfrm>
            <a:off x="3539064" y="2937455"/>
            <a:ext cx="1435208" cy="2208169"/>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41" name="Straight Arrow Connector 40"/>
          <p:cNvCxnSpPr/>
          <p:nvPr/>
        </p:nvCxnSpPr>
        <p:spPr bwMode="auto">
          <a:xfrm flipH="1">
            <a:off x="5988934" y="2600320"/>
            <a:ext cx="408124" cy="501581"/>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sp>
        <p:nvSpPr>
          <p:cNvPr id="42" name="TextBox 41"/>
          <p:cNvSpPr txBox="1"/>
          <p:nvPr/>
        </p:nvSpPr>
        <p:spPr>
          <a:xfrm>
            <a:off x="6103713" y="5575439"/>
            <a:ext cx="994375" cy="369332"/>
          </a:xfrm>
          <a:prstGeom prst="rect">
            <a:avLst/>
          </a:prstGeom>
          <a:noFill/>
        </p:spPr>
        <p:txBody>
          <a:bodyPr wrap="none" rtlCol="0">
            <a:spAutoFit/>
          </a:bodyPr>
          <a:lstStyle/>
          <a:p>
            <a:r>
              <a:rPr lang="en-GB" dirty="0">
                <a:latin typeface="Segoe UI" panose="020B0502040204020203" pitchFamily="34" charset="0"/>
                <a:cs typeface="Segoe UI" panose="020B0502040204020203" pitchFamily="34" charset="0"/>
              </a:rPr>
              <a:t>Browser</a:t>
            </a:r>
          </a:p>
        </p:txBody>
      </p:sp>
      <p:sp>
        <p:nvSpPr>
          <p:cNvPr id="43" name="TextBox 42"/>
          <p:cNvSpPr txBox="1"/>
          <p:nvPr/>
        </p:nvSpPr>
        <p:spPr>
          <a:xfrm>
            <a:off x="6415104" y="3551936"/>
            <a:ext cx="1194751" cy="369332"/>
          </a:xfrm>
          <a:prstGeom prst="rect">
            <a:avLst/>
          </a:prstGeom>
          <a:noFill/>
        </p:spPr>
        <p:txBody>
          <a:bodyPr wrap="none" rtlCol="0">
            <a:spAutoFit/>
          </a:bodyPr>
          <a:lstStyle/>
          <a:p>
            <a:r>
              <a:rPr lang="en-GB" dirty="0">
                <a:latin typeface="Segoe UI" panose="020B0502040204020203" pitchFamily="34" charset="0"/>
                <a:cs typeface="Segoe UI" panose="020B0502040204020203" pitchFamily="34" charset="0"/>
              </a:rPr>
              <a:t>Controller</a:t>
            </a:r>
          </a:p>
        </p:txBody>
      </p:sp>
      <p:sp>
        <p:nvSpPr>
          <p:cNvPr id="44" name="TextBox 43"/>
          <p:cNvSpPr txBox="1"/>
          <p:nvPr/>
        </p:nvSpPr>
        <p:spPr>
          <a:xfrm>
            <a:off x="3762296" y="1892509"/>
            <a:ext cx="670376" cy="369332"/>
          </a:xfrm>
          <a:prstGeom prst="rect">
            <a:avLst/>
          </a:prstGeom>
          <a:noFill/>
        </p:spPr>
        <p:txBody>
          <a:bodyPr wrap="none" rtlCol="0">
            <a:spAutoFit/>
          </a:bodyPr>
          <a:lstStyle/>
          <a:p>
            <a:r>
              <a:rPr lang="en-GB" dirty="0">
                <a:latin typeface="Segoe UI" panose="020B0502040204020203" pitchFamily="34" charset="0"/>
                <a:cs typeface="Segoe UI" panose="020B0502040204020203" pitchFamily="34" charset="0"/>
              </a:rPr>
              <a:t>View</a:t>
            </a:r>
          </a:p>
        </p:txBody>
      </p:sp>
      <p:sp>
        <p:nvSpPr>
          <p:cNvPr id="45" name="TextBox 44"/>
          <p:cNvSpPr txBox="1"/>
          <p:nvPr/>
        </p:nvSpPr>
        <p:spPr>
          <a:xfrm>
            <a:off x="5556766" y="1917088"/>
            <a:ext cx="864339" cy="369332"/>
          </a:xfrm>
          <a:prstGeom prst="rect">
            <a:avLst/>
          </a:prstGeom>
          <a:noFill/>
        </p:spPr>
        <p:txBody>
          <a:bodyPr wrap="none" rtlCol="0">
            <a:spAutoFit/>
          </a:bodyPr>
          <a:lstStyle/>
          <a:p>
            <a:r>
              <a:rPr lang="en-GB" dirty="0">
                <a:latin typeface="Segoe UI" panose="020B0502040204020203" pitchFamily="34" charset="0"/>
                <a:cs typeface="Segoe UI" panose="020B0502040204020203" pitchFamily="34" charset="0"/>
              </a:rPr>
              <a:t>Model</a:t>
            </a:r>
          </a:p>
        </p:txBody>
      </p:sp>
      <p:sp>
        <p:nvSpPr>
          <p:cNvPr id="46" name="TextBox 45"/>
          <p:cNvSpPr txBox="1"/>
          <p:nvPr/>
        </p:nvSpPr>
        <p:spPr>
          <a:xfrm>
            <a:off x="8525159" y="2474307"/>
            <a:ext cx="1127425" cy="369332"/>
          </a:xfrm>
          <a:prstGeom prst="rect">
            <a:avLst/>
          </a:prstGeom>
          <a:noFill/>
        </p:spPr>
        <p:txBody>
          <a:bodyPr wrap="none" rtlCol="0">
            <a:spAutoFit/>
          </a:bodyPr>
          <a:lstStyle/>
          <a:p>
            <a:r>
              <a:rPr lang="en-GB" dirty="0">
                <a:latin typeface="Segoe UI" panose="020B0502040204020203" pitchFamily="34" charset="0"/>
                <a:cs typeface="Segoe UI" panose="020B0502040204020203" pitchFamily="34" charset="0"/>
              </a:rPr>
              <a:t>Database</a:t>
            </a:r>
          </a:p>
        </p:txBody>
      </p:sp>
      <p:sp>
        <p:nvSpPr>
          <p:cNvPr id="47" name="TextBox 46"/>
          <p:cNvSpPr txBox="1"/>
          <p:nvPr/>
        </p:nvSpPr>
        <p:spPr>
          <a:xfrm>
            <a:off x="2052036" y="4600195"/>
            <a:ext cx="1407565" cy="369332"/>
          </a:xfrm>
          <a:prstGeom prst="rect">
            <a:avLst/>
          </a:prstGeom>
          <a:noFill/>
        </p:spPr>
        <p:txBody>
          <a:bodyPr wrap="none" rtlCol="0">
            <a:spAutoFit/>
          </a:bodyPr>
          <a:lstStyle/>
          <a:p>
            <a:r>
              <a:rPr lang="en-GB" dirty="0">
                <a:latin typeface="Segoe UI" panose="020B0502040204020203" pitchFamily="34" charset="0"/>
                <a:cs typeface="Segoe UI" panose="020B0502040204020203" pitchFamily="34" charset="0"/>
              </a:rPr>
              <a:t>Web Server</a:t>
            </a:r>
          </a:p>
        </p:txBody>
      </p:sp>
      <p:sp>
        <p:nvSpPr>
          <p:cNvPr id="48" name="TextBox 47"/>
          <p:cNvSpPr txBox="1"/>
          <p:nvPr/>
        </p:nvSpPr>
        <p:spPr>
          <a:xfrm>
            <a:off x="5264097" y="4221825"/>
            <a:ext cx="606448" cy="307777"/>
          </a:xfrm>
          <a:prstGeom prst="rect">
            <a:avLst/>
          </a:prstGeom>
          <a:noFill/>
        </p:spPr>
        <p:txBody>
          <a:bodyPr wrap="none" rtlCol="0">
            <a:spAutoFit/>
          </a:bodyPr>
          <a:lstStyle/>
          <a:p>
            <a:r>
              <a:rPr lang="en-GB" sz="1400" dirty="0">
                <a:latin typeface="Segoe UI" panose="020B0502040204020203" pitchFamily="34" charset="0"/>
                <a:cs typeface="Segoe UI" panose="020B0502040204020203" pitchFamily="34" charset="0"/>
              </a:rPr>
              <a:t>HTTP</a:t>
            </a:r>
          </a:p>
        </p:txBody>
      </p:sp>
      <p:sp>
        <p:nvSpPr>
          <p:cNvPr id="49" name="TextBox 48"/>
          <p:cNvSpPr txBox="1"/>
          <p:nvPr/>
        </p:nvSpPr>
        <p:spPr>
          <a:xfrm>
            <a:off x="7588532" y="1693494"/>
            <a:ext cx="500458" cy="307777"/>
          </a:xfrm>
          <a:prstGeom prst="rect">
            <a:avLst/>
          </a:prstGeom>
          <a:noFill/>
        </p:spPr>
        <p:txBody>
          <a:bodyPr wrap="none" rtlCol="0">
            <a:spAutoFit/>
          </a:bodyPr>
          <a:lstStyle/>
          <a:p>
            <a:r>
              <a:rPr lang="en-GB" sz="1400" dirty="0">
                <a:latin typeface="Segoe UI" panose="020B0502040204020203" pitchFamily="34" charset="0"/>
                <a:cs typeface="Segoe UI" panose="020B0502040204020203" pitchFamily="34" charset="0"/>
              </a:rPr>
              <a:t>SQL</a:t>
            </a:r>
          </a:p>
        </p:txBody>
      </p:sp>
      <p:cxnSp>
        <p:nvCxnSpPr>
          <p:cNvPr id="50" name="Straight Arrow Connector 49"/>
          <p:cNvCxnSpPr/>
          <p:nvPr/>
        </p:nvCxnSpPr>
        <p:spPr bwMode="auto">
          <a:xfrm flipH="1" flipV="1">
            <a:off x="3962751" y="2822217"/>
            <a:ext cx="1118157" cy="590684"/>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51" name="Straight Arrow Connector 50"/>
          <p:cNvCxnSpPr/>
          <p:nvPr/>
        </p:nvCxnSpPr>
        <p:spPr bwMode="auto">
          <a:xfrm flipV="1">
            <a:off x="6149283" y="2686046"/>
            <a:ext cx="411120" cy="498953"/>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52" name="Straight Arrow Connector 51"/>
          <p:cNvCxnSpPr/>
          <p:nvPr/>
        </p:nvCxnSpPr>
        <p:spPr bwMode="auto">
          <a:xfrm flipH="1" flipV="1">
            <a:off x="7372407" y="2286421"/>
            <a:ext cx="1076991" cy="1"/>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pic>
        <p:nvPicPr>
          <p:cNvPr id="55" name="Picture 5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8357" y="1583073"/>
            <a:ext cx="803385" cy="1342801"/>
          </a:xfrm>
          <a:prstGeom prst="rect">
            <a:avLst/>
          </a:prstGeom>
        </p:spPr>
      </p:pic>
      <p:pic>
        <p:nvPicPr>
          <p:cNvPr id="56" name="Picture 5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92455" y="1582439"/>
            <a:ext cx="803764" cy="1343435"/>
          </a:xfrm>
          <a:prstGeom prst="rect">
            <a:avLst/>
          </a:prstGeom>
        </p:spPr>
      </p:pic>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64183" y="3088649"/>
            <a:ext cx="1319929" cy="1054381"/>
          </a:xfrm>
          <a:prstGeom prst="rect">
            <a:avLst/>
          </a:prstGeom>
        </p:spPr>
      </p:pic>
    </p:spTree>
    <p:extLst>
      <p:ext uri="{BB962C8B-B14F-4D97-AF65-F5344CB8AC3E}">
        <p14:creationId xmlns:p14="http://schemas.microsoft.com/office/powerpoint/2010/main" val="559883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aad4878e-9fdc-411b-879c-d95870fc4726">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4267C2-DF23-4936-8C74-4D49A0B60C50}"/>
              </a:ext>
            </a:extLst>
          </p:cNvPr>
          <p:cNvSpPr>
            <a:spLocks noGrp="1"/>
          </p:cNvSpPr>
          <p:nvPr>
            <p:ph idx="1"/>
          </p:nvPr>
        </p:nvSpPr>
        <p:spPr/>
        <p:txBody>
          <a:bodyPr/>
          <a:lstStyle/>
          <a:p>
            <a:endParaRPr lang="nl-NL"/>
          </a:p>
        </p:txBody>
      </p:sp>
      <p:sp>
        <p:nvSpPr>
          <p:cNvPr id="2" name="Title 1"/>
          <p:cNvSpPr>
            <a:spLocks noGrp="1"/>
          </p:cNvSpPr>
          <p:nvPr>
            <p:ph type="title"/>
          </p:nvPr>
        </p:nvSpPr>
        <p:spPr/>
        <p:txBody>
          <a:bodyPr/>
          <a:lstStyle/>
          <a:p>
            <a:r>
              <a:rPr lang="en-US" sz="2400" dirty="0"/>
              <a:t>Demonstration: How to Explore an ASP.NET Core Application</a:t>
            </a:r>
          </a:p>
        </p:txBody>
      </p:sp>
      <p:sp>
        <p:nvSpPr>
          <p:cNvPr id="4" name="Content Placeholder 2"/>
          <p:cNvSpPr>
            <a:spLocks noGrp="1"/>
          </p:cNvSpPr>
          <p:nvPr/>
        </p:nvSpPr>
        <p:spPr bwMode="auto">
          <a:xfrm>
            <a:off x="1021976" y="1828799"/>
            <a:ext cx="9079968" cy="425351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indent="-514350">
              <a:buNone/>
            </a:pPr>
            <a:r>
              <a:rPr lang="en-US" sz="2000" dirty="0">
                <a:latin typeface="+mn-lt"/>
              </a:rPr>
              <a:t>In this demonstration, you will:</a:t>
            </a:r>
          </a:p>
          <a:p>
            <a:pPr marL="514350" indent="-514350">
              <a:buFont typeface="+mj-lt"/>
              <a:buAutoNum type="arabicPeriod"/>
            </a:pPr>
            <a:r>
              <a:rPr lang="en-US" sz="2000" dirty="0">
                <a:latin typeface="+mn-lt"/>
              </a:rPr>
              <a:t>Examine an ASP.NET Core application that renders the default home page</a:t>
            </a:r>
          </a:p>
          <a:p>
            <a:pPr marL="514350" indent="-514350">
              <a:buFont typeface="+mj-lt"/>
              <a:buAutoNum type="arabicPeriod"/>
            </a:pPr>
            <a:r>
              <a:rPr lang="en-US" sz="2000" dirty="0">
                <a:latin typeface="+mn-lt"/>
              </a:rPr>
              <a:t>Examine the Page UI code</a:t>
            </a:r>
          </a:p>
          <a:p>
            <a:pPr marL="514350" indent="-514350">
              <a:buFont typeface="+mj-lt"/>
              <a:buAutoNum type="arabicPeriod"/>
            </a:pPr>
            <a:r>
              <a:rPr lang="en-US" sz="2000" dirty="0">
                <a:latin typeface="+mn-lt"/>
              </a:rPr>
              <a:t>Examine the Page handlers code</a:t>
            </a:r>
          </a:p>
          <a:p>
            <a:pPr marL="514350" indent="-514350">
              <a:buFont typeface="+mj-lt"/>
              <a:buAutoNum type="arabicPeriod"/>
            </a:pPr>
            <a:r>
              <a:rPr lang="en-US" sz="2000" dirty="0">
                <a:latin typeface="+mn-lt"/>
              </a:rPr>
              <a:t>Examine the Model code</a:t>
            </a:r>
          </a:p>
          <a:p>
            <a:pPr marL="514350" indent="-514350">
              <a:buFont typeface="+mj-lt"/>
              <a:buAutoNum type="arabicPeriod"/>
            </a:pPr>
            <a:r>
              <a:rPr lang="en-US" sz="2000" dirty="0">
                <a:latin typeface="+mn-lt"/>
              </a:rPr>
              <a:t>Examine the html rendered as a result of models, handlers, and page UI working together</a:t>
            </a:r>
          </a:p>
        </p:txBody>
      </p:sp>
    </p:spTree>
    <p:extLst>
      <p:ext uri="{BB962C8B-B14F-4D97-AF65-F5344CB8AC3E}">
        <p14:creationId xmlns:p14="http://schemas.microsoft.com/office/powerpoint/2010/main" val="1787458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a:bodyPr>
          <a:lstStyle/>
          <a:p>
            <a:r>
              <a:rPr lang="en-US" sz="2000" dirty="0"/>
              <a:t>Exercise 1: Exploring a Razor Pages Application</a:t>
            </a:r>
          </a:p>
        </p:txBody>
      </p:sp>
      <p:sp>
        <p:nvSpPr>
          <p:cNvPr id="2" name="Title 1"/>
          <p:cNvSpPr>
            <a:spLocks noGrp="1"/>
          </p:cNvSpPr>
          <p:nvPr>
            <p:ph type="title"/>
          </p:nvPr>
        </p:nvSpPr>
        <p:spPr/>
        <p:txBody>
          <a:bodyPr/>
          <a:lstStyle/>
          <a:p>
            <a:r>
              <a:rPr lang="en-US" sz="2400" dirty="0"/>
              <a:t>Lab: Exploring ASP.NET Core</a:t>
            </a:r>
          </a:p>
        </p:txBody>
      </p:sp>
      <p:sp>
        <p:nvSpPr>
          <p:cNvPr id="4" name="TextBox 3"/>
          <p:cNvSpPr txBox="1"/>
          <p:nvPr/>
        </p:nvSpPr>
        <p:spPr>
          <a:xfrm>
            <a:off x="1982789" y="6163356"/>
            <a:ext cx="3346109" cy="400110"/>
          </a:xfrm>
          <a:prstGeom prst="rect">
            <a:avLst/>
          </a:prstGeom>
          <a:noFill/>
        </p:spPr>
        <p:txBody>
          <a:bodyPr vert="horz" wrap="none" rtlCol="0">
            <a:spAutoFit/>
          </a:bodyPr>
          <a:lstStyle/>
          <a:p>
            <a:r>
              <a:rPr lang="en-US" sz="2000" dirty="0"/>
              <a:t>Estimated Time: 30 minutes</a:t>
            </a:r>
          </a:p>
        </p:txBody>
      </p:sp>
    </p:spTree>
    <p:extLst>
      <p:ext uri="{BB962C8B-B14F-4D97-AF65-F5344CB8AC3E}">
        <p14:creationId xmlns:p14="http://schemas.microsoft.com/office/powerpoint/2010/main" val="2105382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972396-FE9C-4E7F-9FBA-E92B14A700CA}"/>
              </a:ext>
            </a:extLst>
          </p:cNvPr>
          <p:cNvSpPr>
            <a:spLocks noGrp="1"/>
          </p:cNvSpPr>
          <p:nvPr>
            <p:ph idx="1"/>
          </p:nvPr>
        </p:nvSpPr>
        <p:spPr/>
        <p:txBody>
          <a:bodyPr/>
          <a:lstStyle/>
          <a:p>
            <a:endParaRPr lang="nl-NL"/>
          </a:p>
        </p:txBody>
      </p:sp>
      <p:sp>
        <p:nvSpPr>
          <p:cNvPr id="2" name="Title 1"/>
          <p:cNvSpPr>
            <a:spLocks noGrp="1"/>
          </p:cNvSpPr>
          <p:nvPr>
            <p:ph type="title"/>
          </p:nvPr>
        </p:nvSpPr>
        <p:spPr/>
        <p:txBody>
          <a:bodyPr/>
          <a:lstStyle/>
          <a:p>
            <a:r>
              <a:rPr lang="en-US" sz="2400" dirty="0"/>
              <a:t>Lab Scenario</a:t>
            </a:r>
          </a:p>
        </p:txBody>
      </p:sp>
      <p:sp>
        <p:nvSpPr>
          <p:cNvPr id="4" name="TextBox 3"/>
          <p:cNvSpPr txBox="1"/>
          <p:nvPr/>
        </p:nvSpPr>
        <p:spPr>
          <a:xfrm>
            <a:off x="1165411" y="1488141"/>
            <a:ext cx="10148047" cy="3170099"/>
          </a:xfrm>
          <a:prstGeom prst="rect">
            <a:avLst/>
          </a:prstGeom>
          <a:noFill/>
        </p:spPr>
        <p:txBody>
          <a:bodyPr vert="horz" wrap="square" rtlCol="0">
            <a:spAutoFit/>
          </a:bodyPr>
          <a:lstStyle/>
          <a:p>
            <a:pPr>
              <a:spcBef>
                <a:spcPts val="600"/>
              </a:spcBef>
            </a:pPr>
            <a:r>
              <a:rPr lang="en-US" sz="2000" dirty="0"/>
              <a:t>You are working as a junior developer at Adventure Works. You have been asked by a senior developer to investigate the possibility of creating a web-based photo sharing application for your organization’s customers, similar to one that the senior developer has seen on the Internet. Such an application will promote a community of cyclists who use Adventure Works equipment, and the community members will be able to share their experiences. This initiative is intended to increase the popularity of Adventure Works Cycles, and thereby to increase sales. You have been asked to begin the planning of the application by examining an existing photo sharing application and evaluating its functionality. You have also been asked to examine programming models available to ASP.NET Core developers.</a:t>
            </a:r>
          </a:p>
        </p:txBody>
      </p:sp>
    </p:spTree>
    <p:extLst>
      <p:ext uri="{BB962C8B-B14F-4D97-AF65-F5344CB8AC3E}">
        <p14:creationId xmlns:p14="http://schemas.microsoft.com/office/powerpoint/2010/main" val="13453518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a:bodyPr>
          <a:lstStyle/>
          <a:p>
            <a:r>
              <a:rPr lang="en-US" sz="2000" dirty="0"/>
              <a:t>Review Questions
Best Practices
Common Issues and Troubleshooting Tips</a:t>
            </a:r>
          </a:p>
        </p:txBody>
      </p:sp>
      <p:sp>
        <p:nvSpPr>
          <p:cNvPr id="2" name="Title 1"/>
          <p:cNvSpPr>
            <a:spLocks noGrp="1"/>
          </p:cNvSpPr>
          <p:nvPr>
            <p:ph type="title"/>
          </p:nvPr>
        </p:nvSpPr>
        <p:spPr/>
        <p:txBody>
          <a:bodyPr/>
          <a:lstStyle/>
          <a:p>
            <a:r>
              <a:rPr lang="en-US" sz="2400" dirty="0"/>
              <a:t>Module Review and Takeaways</a:t>
            </a:r>
          </a:p>
        </p:txBody>
      </p:sp>
    </p:spTree>
    <p:extLst>
      <p:ext uri="{BB962C8B-B14F-4D97-AF65-F5344CB8AC3E}">
        <p14:creationId xmlns:p14="http://schemas.microsoft.com/office/powerpoint/2010/main" val="42916952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0615306-4013-4FED-9D1E-0F0ECD4E92EF}"/>
              </a:ext>
            </a:extLst>
          </p:cNvPr>
          <p:cNvSpPr>
            <a:spLocks noGrp="1"/>
          </p:cNvSpPr>
          <p:nvPr>
            <p:ph idx="1"/>
          </p:nvPr>
        </p:nvSpPr>
        <p:spPr/>
        <p:txBody>
          <a:bodyPr/>
          <a:lstStyle/>
          <a:p>
            <a:endParaRPr lang="nl-NL"/>
          </a:p>
        </p:txBody>
      </p:sp>
      <p:sp>
        <p:nvSpPr>
          <p:cNvPr id="4" name="Title 3">
            <a:extLst>
              <a:ext uri="{FF2B5EF4-FFF2-40B4-BE49-F238E27FC236}">
                <a16:creationId xmlns:a16="http://schemas.microsoft.com/office/drawing/2014/main" id="{123AB4EA-2B6A-4EE9-BF2A-A50DECAF4C16}"/>
              </a:ext>
            </a:extLst>
          </p:cNvPr>
          <p:cNvSpPr>
            <a:spLocks noGrp="1"/>
          </p:cNvSpPr>
          <p:nvPr>
            <p:ph type="title"/>
          </p:nvPr>
        </p:nvSpPr>
        <p:spPr/>
        <p:txBody>
          <a:bodyPr/>
          <a:lstStyle/>
          <a:p>
            <a:endParaRPr lang="nl-NL"/>
          </a:p>
        </p:txBody>
      </p:sp>
    </p:spTree>
    <p:extLst>
      <p:ext uri="{BB962C8B-B14F-4D97-AF65-F5344CB8AC3E}">
        <p14:creationId xmlns:p14="http://schemas.microsoft.com/office/powerpoint/2010/main" val="2544054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a:bodyPr>
          <a:lstStyle/>
          <a:p>
            <a:r>
              <a:rPr lang="en-US" sz="2000" dirty="0"/>
              <a:t>Introduction to Microsoft Web Technologies
Overview of ASP.NET
Client-Side Web Technologies
Hosting Technologies</a:t>
            </a:r>
          </a:p>
        </p:txBody>
      </p:sp>
      <p:sp>
        <p:nvSpPr>
          <p:cNvPr id="2" name="Title 1"/>
          <p:cNvSpPr>
            <a:spLocks noGrp="1"/>
          </p:cNvSpPr>
          <p:nvPr>
            <p:ph type="title"/>
          </p:nvPr>
        </p:nvSpPr>
        <p:spPr/>
        <p:txBody>
          <a:bodyPr/>
          <a:lstStyle/>
          <a:p>
            <a:r>
              <a:rPr lang="en-US" sz="2400" dirty="0"/>
              <a:t>Lesson 1: Overview of Microsoft Web Technologies</a:t>
            </a:r>
          </a:p>
        </p:txBody>
      </p:sp>
    </p:spTree>
    <p:extLst>
      <p:ext uri="{BB962C8B-B14F-4D97-AF65-F5344CB8AC3E}">
        <p14:creationId xmlns:p14="http://schemas.microsoft.com/office/powerpoint/2010/main" val="3193673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69ADCF-8C37-4215-8F70-3B0ABD78590A}"/>
              </a:ext>
            </a:extLst>
          </p:cNvPr>
          <p:cNvSpPr>
            <a:spLocks noGrp="1"/>
          </p:cNvSpPr>
          <p:nvPr>
            <p:ph idx="1"/>
          </p:nvPr>
        </p:nvSpPr>
        <p:spPr/>
        <p:txBody>
          <a:bodyPr/>
          <a:lstStyle/>
          <a:p>
            <a:endParaRPr lang="nl-NL"/>
          </a:p>
        </p:txBody>
      </p:sp>
      <p:sp>
        <p:nvSpPr>
          <p:cNvPr id="2" name="Title 1"/>
          <p:cNvSpPr>
            <a:spLocks noGrp="1"/>
          </p:cNvSpPr>
          <p:nvPr>
            <p:ph type="title"/>
          </p:nvPr>
        </p:nvSpPr>
        <p:spPr/>
        <p:txBody>
          <a:bodyPr/>
          <a:lstStyle/>
          <a:p>
            <a:r>
              <a:rPr lang="en-US" sz="2400" dirty="0"/>
              <a:t>Introduction to Microsoft Web Technologies</a:t>
            </a:r>
          </a:p>
        </p:txBody>
      </p:sp>
      <p:sp>
        <p:nvSpPr>
          <p:cNvPr id="4" name="TextBox 3"/>
          <p:cNvSpPr txBox="1"/>
          <p:nvPr/>
        </p:nvSpPr>
        <p:spPr>
          <a:xfrm>
            <a:off x="4034541" y="1617188"/>
            <a:ext cx="806631"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dirty="0">
                <a:latin typeface="Segoe UI" panose="020B0502040204020203" pitchFamily="34" charset="0"/>
                <a:cs typeface="Segoe UI" panose="020B0502040204020203" pitchFamily="34" charset="0"/>
              </a:rPr>
              <a:t>Host</a:t>
            </a:r>
          </a:p>
        </p:txBody>
      </p:sp>
      <p:sp>
        <p:nvSpPr>
          <p:cNvPr id="5" name="TextBox 4"/>
          <p:cNvSpPr txBox="1"/>
          <p:nvPr/>
        </p:nvSpPr>
        <p:spPr>
          <a:xfrm>
            <a:off x="1939777" y="1616150"/>
            <a:ext cx="1275157"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dirty="0">
                <a:latin typeface="Segoe UI" panose="020B0502040204020203" pitchFamily="34" charset="0"/>
                <a:cs typeface="Segoe UI" panose="020B0502040204020203" pitchFamily="34" charset="0"/>
              </a:rPr>
              <a:t>Develop</a:t>
            </a:r>
          </a:p>
        </p:txBody>
      </p:sp>
      <p:sp>
        <p:nvSpPr>
          <p:cNvPr id="6" name="TextBox 5"/>
          <p:cNvSpPr txBox="1"/>
          <p:nvPr/>
        </p:nvSpPr>
        <p:spPr>
          <a:xfrm>
            <a:off x="6298358" y="2170148"/>
            <a:ext cx="1616148"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b="0" dirty="0">
                <a:latin typeface="Segoe UI" panose="020B0502040204020203" pitchFamily="34" charset="0"/>
                <a:cs typeface="Segoe UI" panose="020B0502040204020203" pitchFamily="34" charset="0"/>
              </a:rPr>
              <a:t>Server-Side</a:t>
            </a:r>
          </a:p>
        </p:txBody>
      </p:sp>
      <p:sp>
        <p:nvSpPr>
          <p:cNvPr id="7" name="TextBox 6"/>
          <p:cNvSpPr txBox="1"/>
          <p:nvPr/>
        </p:nvSpPr>
        <p:spPr>
          <a:xfrm>
            <a:off x="8501029" y="2170148"/>
            <a:ext cx="1547218"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b="0" dirty="0">
                <a:latin typeface="Segoe UI" panose="020B0502040204020203" pitchFamily="34" charset="0"/>
                <a:cs typeface="Segoe UI" panose="020B0502040204020203" pitchFamily="34" charset="0"/>
              </a:rPr>
              <a:t>Client-Side</a:t>
            </a:r>
          </a:p>
        </p:txBody>
      </p:sp>
      <p:sp>
        <p:nvSpPr>
          <p:cNvPr id="8" name="TextBox 7"/>
          <p:cNvSpPr txBox="1"/>
          <p:nvPr/>
        </p:nvSpPr>
        <p:spPr>
          <a:xfrm>
            <a:off x="7665281" y="1577650"/>
            <a:ext cx="1203086"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dirty="0">
                <a:latin typeface="Segoe UI" panose="020B0502040204020203" pitchFamily="34" charset="0"/>
                <a:cs typeface="Segoe UI" panose="020B0502040204020203" pitchFamily="34" charset="0"/>
              </a:rPr>
              <a:t>Execute</a:t>
            </a:r>
          </a:p>
        </p:txBody>
      </p:sp>
      <p:cxnSp>
        <p:nvCxnSpPr>
          <p:cNvPr id="9" name="Straight Connector 8"/>
          <p:cNvCxnSpPr/>
          <p:nvPr/>
        </p:nvCxnSpPr>
        <p:spPr bwMode="auto">
          <a:xfrm flipH="1">
            <a:off x="3841135" y="1513256"/>
            <a:ext cx="14272" cy="4678326"/>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0" name="Straight Connector 9"/>
          <p:cNvCxnSpPr/>
          <p:nvPr/>
        </p:nvCxnSpPr>
        <p:spPr bwMode="auto">
          <a:xfrm flipH="1">
            <a:off x="8327401" y="2170148"/>
            <a:ext cx="17121" cy="4021435"/>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a:xfrm>
            <a:off x="1745339" y="3043203"/>
            <a:ext cx="2034728" cy="1446550"/>
          </a:xfrm>
          <a:prstGeom prst="rect">
            <a:avLst/>
          </a:prstGeom>
          <a:noFill/>
        </p:spPr>
        <p:txBody>
          <a:bodyPr wrap="square" rtlCol="0">
            <a:spAutoFit/>
          </a:bodyPr>
          <a:lstStyle/>
          <a:p>
            <a:pPr marL="285750" indent="-285750">
              <a:buClr>
                <a:srgbClr val="0070C0"/>
              </a:buClr>
              <a:buFont typeface="Arial" panose="020B0604020202020204" pitchFamily="34" charset="0"/>
              <a:buChar char="•"/>
            </a:pPr>
            <a:r>
              <a:rPr lang="en-GB" sz="2200" dirty="0">
                <a:latin typeface="Segoe UI" panose="020B0502040204020203" pitchFamily="34" charset="0"/>
                <a:cs typeface="Segoe UI" panose="020B0502040204020203" pitchFamily="34" charset="0"/>
              </a:rPr>
              <a:t>Visual Studio</a:t>
            </a:r>
          </a:p>
          <a:p>
            <a:pPr marL="285750" indent="-285750">
              <a:buClr>
                <a:srgbClr val="0070C0"/>
              </a:buClr>
              <a:buFont typeface="Arial" panose="020B0604020202020204" pitchFamily="34" charset="0"/>
              <a:buChar char="•"/>
            </a:pPr>
            <a:r>
              <a:rPr lang="en-GB" sz="2200" dirty="0">
                <a:latin typeface="Segoe UI" panose="020B0502040204020203" pitchFamily="34" charset="0"/>
                <a:cs typeface="Segoe UI" panose="020B0502040204020203" pitchFamily="34" charset="0"/>
              </a:rPr>
              <a:t>Visual Studio Code</a:t>
            </a:r>
          </a:p>
        </p:txBody>
      </p:sp>
      <p:sp>
        <p:nvSpPr>
          <p:cNvPr id="13" name="TextBox 12"/>
          <p:cNvSpPr txBox="1"/>
          <p:nvPr/>
        </p:nvSpPr>
        <p:spPr>
          <a:xfrm>
            <a:off x="6298358" y="2170148"/>
            <a:ext cx="1616148" cy="430887"/>
          </a:xfrm>
          <a:prstGeom prst="rect">
            <a:avLst/>
          </a:prstGeom>
          <a:noFill/>
        </p:spPr>
        <p:txBody>
          <a:bodyPr wrap="none" rtlCol="0">
            <a:spAutoFit/>
          </a:bodyPr>
          <a:lstStyle/>
          <a:p>
            <a:r>
              <a:rPr lang="en-GB" sz="2200" dirty="0">
                <a:latin typeface="Segoe UI" panose="020B0502040204020203" pitchFamily="34" charset="0"/>
                <a:cs typeface="Segoe UI" panose="020B0502040204020203" pitchFamily="34" charset="0"/>
              </a:rPr>
              <a:t>Server-Side</a:t>
            </a:r>
          </a:p>
        </p:txBody>
      </p:sp>
      <p:sp>
        <p:nvSpPr>
          <p:cNvPr id="14" name="TextBox 13"/>
          <p:cNvSpPr txBox="1"/>
          <p:nvPr/>
        </p:nvSpPr>
        <p:spPr>
          <a:xfrm>
            <a:off x="8501029" y="2170148"/>
            <a:ext cx="1547218" cy="430887"/>
          </a:xfrm>
          <a:prstGeom prst="rect">
            <a:avLst/>
          </a:prstGeom>
          <a:noFill/>
        </p:spPr>
        <p:txBody>
          <a:bodyPr wrap="none" rtlCol="0">
            <a:spAutoFit/>
          </a:bodyPr>
          <a:lstStyle/>
          <a:p>
            <a:r>
              <a:rPr lang="en-GB" sz="2200" dirty="0">
                <a:latin typeface="Segoe UI" panose="020B0502040204020203" pitchFamily="34" charset="0"/>
                <a:cs typeface="Segoe UI" panose="020B0502040204020203" pitchFamily="34" charset="0"/>
              </a:rPr>
              <a:t>Client-Side</a:t>
            </a:r>
          </a:p>
        </p:txBody>
      </p:sp>
      <p:sp>
        <p:nvSpPr>
          <p:cNvPr id="15" name="TextBox 14"/>
          <p:cNvSpPr txBox="1"/>
          <p:nvPr/>
        </p:nvSpPr>
        <p:spPr>
          <a:xfrm>
            <a:off x="4034541" y="3044164"/>
            <a:ext cx="1823443" cy="1785104"/>
          </a:xfrm>
          <a:prstGeom prst="rect">
            <a:avLst/>
          </a:prstGeom>
          <a:noFill/>
        </p:spPr>
        <p:txBody>
          <a:bodyPr wrap="square" rtlCol="0">
            <a:spAutoFit/>
          </a:bodyPr>
          <a:lstStyle/>
          <a:p>
            <a:pPr marL="285750" indent="-285750">
              <a:buClr>
                <a:srgbClr val="0070C0"/>
              </a:buClr>
              <a:buFont typeface="Arial" panose="020B0604020202020204" pitchFamily="34" charset="0"/>
              <a:buChar char="•"/>
            </a:pPr>
            <a:r>
              <a:rPr lang="en-GB" sz="2200" dirty="0">
                <a:latin typeface="Segoe UI" panose="020B0502040204020203" pitchFamily="34" charset="0"/>
                <a:cs typeface="Segoe UI" panose="020B0502040204020203" pitchFamily="34" charset="0"/>
              </a:rPr>
              <a:t>Kestrel</a:t>
            </a:r>
          </a:p>
          <a:p>
            <a:pPr marL="285750" indent="-285750">
              <a:buClr>
                <a:srgbClr val="0070C0"/>
              </a:buClr>
              <a:buFont typeface="Arial" panose="020B0604020202020204" pitchFamily="34" charset="0"/>
              <a:buChar char="•"/>
            </a:pPr>
            <a:r>
              <a:rPr lang="en-GB" sz="2200" dirty="0">
                <a:latin typeface="Segoe UI" panose="020B0502040204020203" pitchFamily="34" charset="0"/>
                <a:cs typeface="Segoe UI" panose="020B0502040204020203" pitchFamily="34" charset="0"/>
              </a:rPr>
              <a:t>IIS</a:t>
            </a:r>
          </a:p>
          <a:p>
            <a:pPr marL="285750" indent="-285750">
              <a:buClr>
                <a:srgbClr val="0070C0"/>
              </a:buClr>
              <a:buFont typeface="Arial" panose="020B0604020202020204" pitchFamily="34" charset="0"/>
              <a:buChar char="•"/>
            </a:pPr>
            <a:r>
              <a:rPr lang="en-GB" sz="2200" dirty="0">
                <a:latin typeface="Segoe UI" panose="020B0502040204020203" pitchFamily="34" charset="0"/>
                <a:cs typeface="Segoe UI" panose="020B0502040204020203" pitchFamily="34" charset="0"/>
              </a:rPr>
              <a:t>Nginx</a:t>
            </a:r>
          </a:p>
          <a:p>
            <a:pPr marL="285750" indent="-285750">
              <a:buClr>
                <a:srgbClr val="0070C0"/>
              </a:buClr>
              <a:buFont typeface="Arial" panose="020B0604020202020204" pitchFamily="34" charset="0"/>
              <a:buChar char="•"/>
            </a:pPr>
            <a:r>
              <a:rPr lang="en-GB" sz="2200" dirty="0">
                <a:latin typeface="Segoe UI" panose="020B0502040204020203" pitchFamily="34" charset="0"/>
                <a:cs typeface="Segoe UI" panose="020B0502040204020203" pitchFamily="34" charset="0"/>
              </a:rPr>
              <a:t>Microsoft Azure</a:t>
            </a:r>
          </a:p>
        </p:txBody>
      </p:sp>
      <p:sp>
        <p:nvSpPr>
          <p:cNvPr id="16" name="TextBox 15"/>
          <p:cNvSpPr txBox="1"/>
          <p:nvPr/>
        </p:nvSpPr>
        <p:spPr>
          <a:xfrm>
            <a:off x="6298359" y="3044164"/>
            <a:ext cx="1823443" cy="769441"/>
          </a:xfrm>
          <a:prstGeom prst="rect">
            <a:avLst/>
          </a:prstGeom>
          <a:noFill/>
        </p:spPr>
        <p:txBody>
          <a:bodyPr wrap="square" rtlCol="0">
            <a:spAutoFit/>
          </a:bodyPr>
          <a:lstStyle/>
          <a:p>
            <a:pPr marL="285750" indent="-285750">
              <a:buClr>
                <a:srgbClr val="0070C0"/>
              </a:buClr>
              <a:buFont typeface="Arial" panose="020B0604020202020204" pitchFamily="34" charset="0"/>
              <a:buChar char="•"/>
            </a:pPr>
            <a:r>
              <a:rPr lang="en-GB" sz="2200" dirty="0">
                <a:latin typeface="Segoe UI" panose="020B0502040204020203" pitchFamily="34" charset="0"/>
                <a:cs typeface="Segoe UI" panose="020B0502040204020203" pitchFamily="34" charset="0"/>
              </a:rPr>
              <a:t>ASP.NET Core</a:t>
            </a:r>
          </a:p>
        </p:txBody>
      </p:sp>
      <p:sp>
        <p:nvSpPr>
          <p:cNvPr id="17" name="TextBox 16"/>
          <p:cNvSpPr txBox="1"/>
          <p:nvPr/>
        </p:nvSpPr>
        <p:spPr>
          <a:xfrm>
            <a:off x="8501028" y="3044164"/>
            <a:ext cx="2322117" cy="1785104"/>
          </a:xfrm>
          <a:prstGeom prst="rect">
            <a:avLst/>
          </a:prstGeom>
          <a:noFill/>
        </p:spPr>
        <p:txBody>
          <a:bodyPr wrap="square" rtlCol="0">
            <a:spAutoFit/>
          </a:bodyPr>
          <a:lstStyle/>
          <a:p>
            <a:pPr marL="285750" indent="-285750">
              <a:buClr>
                <a:srgbClr val="0070C0"/>
              </a:buClr>
              <a:buFont typeface="Arial" panose="020B0604020202020204" pitchFamily="34" charset="0"/>
              <a:buChar char="•"/>
            </a:pPr>
            <a:r>
              <a:rPr lang="en-GB" sz="2200" dirty="0">
                <a:latin typeface="Segoe UI" panose="020B0502040204020203" pitchFamily="34" charset="0"/>
                <a:cs typeface="Segoe UI" panose="020B0502040204020203" pitchFamily="34" charset="0"/>
              </a:rPr>
              <a:t>JavaScript</a:t>
            </a:r>
          </a:p>
          <a:p>
            <a:pPr marL="285750" indent="-285750">
              <a:buClr>
                <a:srgbClr val="0070C0"/>
              </a:buClr>
              <a:buFont typeface="Arial" panose="020B0604020202020204" pitchFamily="34" charset="0"/>
              <a:buChar char="•"/>
            </a:pPr>
            <a:r>
              <a:rPr lang="en-GB" sz="2200" dirty="0">
                <a:latin typeface="Segoe UI" panose="020B0502040204020203" pitchFamily="34" charset="0"/>
                <a:cs typeface="Segoe UI" panose="020B0502040204020203" pitchFamily="34" charset="0"/>
              </a:rPr>
              <a:t>jQuery</a:t>
            </a:r>
          </a:p>
          <a:p>
            <a:pPr marL="285750" indent="-285750">
              <a:buClr>
                <a:srgbClr val="0070C0"/>
              </a:buClr>
              <a:buFont typeface="Arial" panose="020B0604020202020204" pitchFamily="34" charset="0"/>
              <a:buChar char="•"/>
            </a:pPr>
            <a:r>
              <a:rPr lang="en-GB" sz="2200" dirty="0">
                <a:latin typeface="Segoe UI" panose="020B0502040204020203" pitchFamily="34" charset="0"/>
                <a:cs typeface="Segoe UI" panose="020B0502040204020203" pitchFamily="34" charset="0"/>
              </a:rPr>
              <a:t>Angular</a:t>
            </a:r>
          </a:p>
          <a:p>
            <a:pPr marL="285750" indent="-285750">
              <a:buClr>
                <a:srgbClr val="0070C0"/>
              </a:buClr>
              <a:buFont typeface="Arial" panose="020B0604020202020204" pitchFamily="34" charset="0"/>
              <a:buChar char="•"/>
            </a:pPr>
            <a:r>
              <a:rPr lang="en-GB" sz="2200" dirty="0">
                <a:latin typeface="Segoe UI" panose="020B0502040204020203" pitchFamily="34" charset="0"/>
                <a:cs typeface="Segoe UI" panose="020B0502040204020203" pitchFamily="34" charset="0"/>
              </a:rPr>
              <a:t>React</a:t>
            </a:r>
          </a:p>
          <a:p>
            <a:pPr marL="285750" indent="-285750">
              <a:buClr>
                <a:srgbClr val="0070C0"/>
              </a:buClr>
              <a:buFont typeface="Arial" panose="020B0604020202020204" pitchFamily="34" charset="0"/>
              <a:buChar char="•"/>
            </a:pPr>
            <a:r>
              <a:rPr lang="en-GB" sz="2200" dirty="0" err="1">
                <a:latin typeface="Segoe UI" panose="020B0502040204020203" pitchFamily="34" charset="0"/>
                <a:cs typeface="Segoe UI" panose="020B0502040204020203" pitchFamily="34" charset="0"/>
              </a:rPr>
              <a:t>WebAssembly</a:t>
            </a:r>
            <a:endParaRPr lang="en-GB" sz="2200" dirty="0">
              <a:latin typeface="Segoe UI" panose="020B0502040204020203" pitchFamily="34" charset="0"/>
              <a:cs typeface="Segoe UI" panose="020B0502040204020203" pitchFamily="34" charset="0"/>
            </a:endParaRPr>
          </a:p>
        </p:txBody>
      </p:sp>
      <p:cxnSp>
        <p:nvCxnSpPr>
          <p:cNvPr id="18" name="Straight Connector 17"/>
          <p:cNvCxnSpPr/>
          <p:nvPr/>
        </p:nvCxnSpPr>
        <p:spPr bwMode="auto">
          <a:xfrm flipH="1">
            <a:off x="6102670" y="1513256"/>
            <a:ext cx="14272" cy="4678326"/>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33539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D73677-FFD3-4870-BDD1-6909AC20F345}"/>
              </a:ext>
            </a:extLst>
          </p:cNvPr>
          <p:cNvSpPr>
            <a:spLocks noGrp="1"/>
          </p:cNvSpPr>
          <p:nvPr>
            <p:ph idx="1"/>
          </p:nvPr>
        </p:nvSpPr>
        <p:spPr/>
        <p:txBody>
          <a:bodyPr/>
          <a:lstStyle/>
          <a:p>
            <a:endParaRPr lang="nl-NL"/>
          </a:p>
        </p:txBody>
      </p:sp>
      <p:sp>
        <p:nvSpPr>
          <p:cNvPr id="2" name="Title 1"/>
          <p:cNvSpPr>
            <a:spLocks noGrp="1"/>
          </p:cNvSpPr>
          <p:nvPr>
            <p:ph type="title"/>
          </p:nvPr>
        </p:nvSpPr>
        <p:spPr/>
        <p:txBody>
          <a:bodyPr/>
          <a:lstStyle/>
          <a:p>
            <a:r>
              <a:rPr lang="en-US" sz="2400" dirty="0"/>
              <a:t>Overview of ASP.NET</a:t>
            </a:r>
          </a:p>
        </p:txBody>
      </p:sp>
      <p:sp>
        <p:nvSpPr>
          <p:cNvPr id="4" name="Down Arrow 3"/>
          <p:cNvSpPr/>
          <p:nvPr/>
        </p:nvSpPr>
        <p:spPr bwMode="auto">
          <a:xfrm>
            <a:off x="8501524" y="2821578"/>
            <a:ext cx="311550" cy="1806169"/>
          </a:xfrm>
          <a:prstGeom prst="down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endParaRPr lang="en-GB">
              <a:solidFill>
                <a:schemeClr val="tx1"/>
              </a:solidFill>
              <a:latin typeface="Verdana" pitchFamily="34" charset="0"/>
            </a:endParaRPr>
          </a:p>
        </p:txBody>
      </p:sp>
      <p:sp>
        <p:nvSpPr>
          <p:cNvPr id="5" name="Content Placeholder 2"/>
          <p:cNvSpPr>
            <a:spLocks noGrp="1"/>
          </p:cNvSpPr>
          <p:nvPr/>
        </p:nvSpPr>
        <p:spPr bwMode="auto">
          <a:xfrm>
            <a:off x="1296000" y="1631576"/>
            <a:ext cx="6027908" cy="42775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a:t>Programming Models:</a:t>
            </a:r>
          </a:p>
          <a:p>
            <a:r>
              <a:rPr lang="en-US" sz="2000" dirty="0"/>
              <a:t> ASP.NET 4.x:</a:t>
            </a:r>
          </a:p>
          <a:p>
            <a:pPr lvl="1"/>
            <a:r>
              <a:rPr lang="en-US" sz="2000" dirty="0"/>
              <a:t>Web Pages</a:t>
            </a:r>
          </a:p>
          <a:p>
            <a:pPr lvl="1"/>
            <a:r>
              <a:rPr lang="en-US" sz="2000" dirty="0"/>
              <a:t>Web Forms</a:t>
            </a:r>
          </a:p>
          <a:p>
            <a:r>
              <a:rPr lang="en-US" sz="2000" dirty="0"/>
              <a:t>ASP.NET 4.x and ASP.NET Core:</a:t>
            </a:r>
          </a:p>
          <a:p>
            <a:pPr lvl="1"/>
            <a:r>
              <a:rPr lang="en-US" sz="2000" dirty="0"/>
              <a:t>MVC</a:t>
            </a:r>
          </a:p>
          <a:p>
            <a:pPr lvl="1"/>
            <a:r>
              <a:rPr lang="en-US" sz="2000" dirty="0"/>
              <a:t>Web API</a:t>
            </a:r>
          </a:p>
          <a:p>
            <a:r>
              <a:rPr lang="en-US" sz="2000" dirty="0"/>
              <a:t>ASP.NET Core:</a:t>
            </a:r>
          </a:p>
          <a:p>
            <a:pPr lvl="1"/>
            <a:r>
              <a:rPr lang="en-US" sz="2000" dirty="0"/>
              <a:t>Razor Pages</a:t>
            </a:r>
          </a:p>
          <a:p>
            <a:pPr lvl="1"/>
            <a:r>
              <a:rPr lang="en-US" sz="2000" dirty="0" err="1"/>
              <a:t>Blazor</a:t>
            </a:r>
            <a:endParaRPr lang="en-US" sz="2000" dirty="0"/>
          </a:p>
          <a:p>
            <a:pPr lvl="1"/>
            <a:endParaRPr lang="en-US" sz="2000" dirty="0"/>
          </a:p>
        </p:txBody>
      </p:sp>
      <p:grpSp>
        <p:nvGrpSpPr>
          <p:cNvPr id="6" name="Group 5" descr="The ASP.NET server-side code renders HTML that the web server sends to the web browser for the user."/>
          <p:cNvGrpSpPr/>
          <p:nvPr/>
        </p:nvGrpSpPr>
        <p:grpSpPr>
          <a:xfrm>
            <a:off x="7323909" y="1299391"/>
            <a:ext cx="1945787" cy="4850540"/>
            <a:chOff x="5799908" y="1318031"/>
            <a:chExt cx="1945787" cy="485054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769" y="1318031"/>
              <a:ext cx="777062" cy="137804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9353" y="4627746"/>
              <a:ext cx="1536342" cy="1377266"/>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99908" y="4874727"/>
              <a:ext cx="818889" cy="1293844"/>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57837" y="3146446"/>
              <a:ext cx="950924" cy="896894"/>
            </a:xfrm>
            <a:prstGeom prst="rect">
              <a:avLst/>
            </a:prstGeom>
          </p:spPr>
        </p:pic>
      </p:grpSp>
      <p:sp>
        <p:nvSpPr>
          <p:cNvPr id="11" name="TextBox 9"/>
          <p:cNvSpPr txBox="1"/>
          <p:nvPr/>
        </p:nvSpPr>
        <p:spPr>
          <a:xfrm>
            <a:off x="8930831" y="1822385"/>
            <a:ext cx="1010790"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ASP.NET</a:t>
            </a:r>
          </a:p>
        </p:txBody>
      </p:sp>
      <p:sp>
        <p:nvSpPr>
          <p:cNvPr id="12" name="TextBox 10"/>
          <p:cNvSpPr txBox="1"/>
          <p:nvPr/>
        </p:nvSpPr>
        <p:spPr>
          <a:xfrm>
            <a:off x="9269696" y="3366048"/>
            <a:ext cx="784189"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HTML</a:t>
            </a:r>
          </a:p>
          <a:p>
            <a:r>
              <a:rPr lang="en-GB" b="0" dirty="0">
                <a:latin typeface="Segoe UI" panose="020B0502040204020203" pitchFamily="34" charset="0"/>
                <a:cs typeface="Segoe UI" panose="020B0502040204020203" pitchFamily="34" charset="0"/>
              </a:rPr>
              <a:t>Pages</a:t>
            </a:r>
          </a:p>
        </p:txBody>
      </p:sp>
    </p:spTree>
    <p:extLst>
      <p:ext uri="{BB962C8B-B14F-4D97-AF65-F5344CB8AC3E}">
        <p14:creationId xmlns:p14="http://schemas.microsoft.com/office/powerpoint/2010/main" val="2635886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c284d496-1243-4279-84d3-86e691898365">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438F63-95CC-4B1C-A9AB-22CE0E75234D}"/>
              </a:ext>
            </a:extLst>
          </p:cNvPr>
          <p:cNvSpPr>
            <a:spLocks noGrp="1"/>
          </p:cNvSpPr>
          <p:nvPr>
            <p:ph idx="1"/>
          </p:nvPr>
        </p:nvSpPr>
        <p:spPr/>
        <p:txBody>
          <a:bodyPr/>
          <a:lstStyle/>
          <a:p>
            <a:endParaRPr lang="nl-NL"/>
          </a:p>
        </p:txBody>
      </p:sp>
      <p:sp>
        <p:nvSpPr>
          <p:cNvPr id="2" name="Title 1"/>
          <p:cNvSpPr>
            <a:spLocks noGrp="1"/>
          </p:cNvSpPr>
          <p:nvPr>
            <p:ph type="title"/>
          </p:nvPr>
        </p:nvSpPr>
        <p:spPr/>
        <p:txBody>
          <a:bodyPr/>
          <a:lstStyle/>
          <a:p>
            <a:r>
              <a:rPr lang="en-US" sz="2400" dirty="0"/>
              <a:t>Client-Side Web Technologies</a:t>
            </a:r>
          </a:p>
        </p:txBody>
      </p:sp>
      <p:sp>
        <p:nvSpPr>
          <p:cNvPr id="4" name="Content Placeholder 2"/>
          <p:cNvSpPr>
            <a:spLocks noGrp="1"/>
          </p:cNvSpPr>
          <p:nvPr/>
        </p:nvSpPr>
        <p:spPr bwMode="auto">
          <a:xfrm>
            <a:off x="1296000" y="1476851"/>
            <a:ext cx="3910012" cy="31189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t>JavaScript</a:t>
            </a:r>
          </a:p>
          <a:p>
            <a:r>
              <a:rPr lang="en-US" sz="2000" dirty="0"/>
              <a:t>jQuery</a:t>
            </a:r>
          </a:p>
          <a:p>
            <a:r>
              <a:rPr lang="en-US" sz="2000" dirty="0"/>
              <a:t>AJAX</a:t>
            </a:r>
          </a:p>
          <a:p>
            <a:r>
              <a:rPr lang="en-US" sz="2000" dirty="0"/>
              <a:t>Angular</a:t>
            </a:r>
          </a:p>
          <a:p>
            <a:r>
              <a:rPr lang="en-US" sz="2000" dirty="0"/>
              <a:t>React</a:t>
            </a:r>
          </a:p>
          <a:p>
            <a:r>
              <a:rPr lang="en-US" sz="2000" dirty="0" err="1"/>
              <a:t>WebAssembly</a:t>
            </a:r>
            <a:endParaRPr lang="en-US" sz="2000" dirty="0"/>
          </a:p>
          <a:p>
            <a:r>
              <a:rPr lang="en-US" sz="2000" dirty="0"/>
              <a:t>And more</a:t>
            </a:r>
          </a:p>
        </p:txBody>
      </p:sp>
      <p:grpSp>
        <p:nvGrpSpPr>
          <p:cNvPr id="5" name="Group 4" descr="The image shows that jQuery runs in the browser and affects the HTML and CSS of our website."/>
          <p:cNvGrpSpPr/>
          <p:nvPr/>
        </p:nvGrpSpPr>
        <p:grpSpPr>
          <a:xfrm>
            <a:off x="5892800" y="1211151"/>
            <a:ext cx="4445000" cy="5122521"/>
            <a:chOff x="4368800" y="1211150"/>
            <a:chExt cx="4445000" cy="512252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8800" y="1211150"/>
              <a:ext cx="4445000" cy="349089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4676" y="4328253"/>
              <a:ext cx="2237047" cy="2005418"/>
            </a:xfrm>
            <a:prstGeom prst="rect">
              <a:avLst/>
            </a:prstGeom>
          </p:spPr>
        </p:pic>
      </p:grpSp>
      <p:sp>
        <p:nvSpPr>
          <p:cNvPr id="8" name="TextBox 9"/>
          <p:cNvSpPr txBox="1"/>
          <p:nvPr/>
        </p:nvSpPr>
        <p:spPr>
          <a:xfrm>
            <a:off x="6131636" y="2126732"/>
            <a:ext cx="1047255" cy="73866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1400" b="0" dirty="0">
                <a:latin typeface="Lucida Sans Unicode" panose="020B0602030504020204" pitchFamily="34" charset="0"/>
                <a:ea typeface="Verdana" panose="020B0604030504040204" pitchFamily="34" charset="0"/>
                <a:cs typeface="Lucida Sans Unicode" panose="020B0602030504020204" pitchFamily="34" charset="0"/>
              </a:rPr>
              <a:t>&lt;p&gt;</a:t>
            </a:r>
          </a:p>
          <a:p>
            <a:r>
              <a:rPr lang="en-GB" sz="1400" b="0" dirty="0">
                <a:latin typeface="Lucida Sans Unicode" panose="020B0602030504020204" pitchFamily="34" charset="0"/>
                <a:ea typeface="Verdana" panose="020B0604030504040204" pitchFamily="34" charset="0"/>
                <a:cs typeface="Lucida Sans Unicode" panose="020B0602030504020204" pitchFamily="34" charset="0"/>
              </a:rPr>
              <a:t>  Content</a:t>
            </a:r>
          </a:p>
          <a:p>
            <a:r>
              <a:rPr lang="en-GB" sz="1400" b="0" dirty="0">
                <a:latin typeface="Lucida Sans Unicode" panose="020B0602030504020204" pitchFamily="34" charset="0"/>
                <a:ea typeface="Verdana" panose="020B0604030504040204" pitchFamily="34" charset="0"/>
                <a:cs typeface="Lucida Sans Unicode" panose="020B0602030504020204" pitchFamily="34" charset="0"/>
              </a:rPr>
              <a:t>&lt;/p&gt;</a:t>
            </a:r>
          </a:p>
        </p:txBody>
      </p:sp>
      <p:sp>
        <p:nvSpPr>
          <p:cNvPr id="9" name="TextBox 10"/>
          <p:cNvSpPr txBox="1"/>
          <p:nvPr/>
        </p:nvSpPr>
        <p:spPr>
          <a:xfrm>
            <a:off x="6122745" y="3401536"/>
            <a:ext cx="1361270" cy="73866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1400" b="0" dirty="0">
                <a:latin typeface="Lucida Sans Unicode" panose="020B0602030504020204" pitchFamily="34" charset="0"/>
                <a:cs typeface="Lucida Sans Unicode" panose="020B0602030504020204" pitchFamily="34" charset="0"/>
              </a:rPr>
              <a:t>p {</a:t>
            </a:r>
          </a:p>
          <a:p>
            <a:r>
              <a:rPr lang="en-GB" sz="1400" b="0" dirty="0">
                <a:latin typeface="Lucida Sans Unicode" panose="020B0602030504020204" pitchFamily="34" charset="0"/>
                <a:cs typeface="Lucida Sans Unicode" panose="020B0602030504020204" pitchFamily="34" charset="0"/>
              </a:rPr>
              <a:t>  </a:t>
            </a:r>
            <a:r>
              <a:rPr lang="en-GB" sz="1400" b="0" dirty="0" err="1">
                <a:latin typeface="Lucida Sans Unicode" panose="020B0602030504020204" pitchFamily="34" charset="0"/>
                <a:cs typeface="Lucida Sans Unicode" panose="020B0602030504020204" pitchFamily="34" charset="0"/>
              </a:rPr>
              <a:t>color</a:t>
            </a:r>
            <a:r>
              <a:rPr lang="en-GB" sz="1400" b="0" dirty="0">
                <a:latin typeface="Lucida Sans Unicode" panose="020B0602030504020204" pitchFamily="34" charset="0"/>
                <a:cs typeface="Lucida Sans Unicode" panose="020B0602030504020204" pitchFamily="34" charset="0"/>
              </a:rPr>
              <a:t>: black;</a:t>
            </a:r>
          </a:p>
          <a:p>
            <a:r>
              <a:rPr lang="en-GB" sz="1400" b="0" dirty="0">
                <a:latin typeface="Lucida Sans Unicode" panose="020B0602030504020204" pitchFamily="34" charset="0"/>
                <a:cs typeface="Lucida Sans Unicode" panose="020B0602030504020204" pitchFamily="34" charset="0"/>
              </a:rPr>
              <a:t>}</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68415" y="2773182"/>
            <a:ext cx="2125544" cy="526325"/>
          </a:xfrm>
          <a:prstGeom prst="rect">
            <a:avLst/>
          </a:prstGeom>
        </p:spPr>
      </p:pic>
      <p:sp>
        <p:nvSpPr>
          <p:cNvPr id="11" name="Left Arrow 10"/>
          <p:cNvSpPr/>
          <p:nvPr/>
        </p:nvSpPr>
        <p:spPr bwMode="auto">
          <a:xfrm rot="20000952">
            <a:off x="7106838" y="3083337"/>
            <a:ext cx="685789" cy="322350"/>
          </a:xfrm>
          <a:prstGeom prst="lef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endParaRPr lang="en-GB">
              <a:solidFill>
                <a:schemeClr val="tx1"/>
              </a:solidFill>
              <a:latin typeface="Verdana" pitchFamily="34" charset="0"/>
            </a:endParaRPr>
          </a:p>
        </p:txBody>
      </p:sp>
      <p:sp>
        <p:nvSpPr>
          <p:cNvPr id="12" name="Left Arrow 11"/>
          <p:cNvSpPr/>
          <p:nvPr/>
        </p:nvSpPr>
        <p:spPr bwMode="auto">
          <a:xfrm rot="1530561">
            <a:off x="7106720" y="2535453"/>
            <a:ext cx="685789" cy="322350"/>
          </a:xfrm>
          <a:prstGeom prst="lef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endParaRPr lang="en-GB">
              <a:solidFill>
                <a:schemeClr val="tx1"/>
              </a:solidFill>
              <a:latin typeface="Verdana" pitchFamily="34" charset="0"/>
            </a:endParaRPr>
          </a:p>
        </p:txBody>
      </p:sp>
      <p:pic>
        <p:nvPicPr>
          <p:cNvPr id="13" name="Picture 12" descr="×ª××¦××ª ×ª××× × ×¢×××¨ âªangular logoâ¬â">
            <a:extLst>
              <a:ext uri="{FF2B5EF4-FFF2-40B4-BE49-F238E27FC236}">
                <a16:creationId xmlns:a16="http://schemas.microsoft.com/office/drawing/2014/main" id="{6FE9898C-BC1E-473D-87D6-FDB6479C3CD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13916" y="5176056"/>
            <a:ext cx="1105269" cy="1105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447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799d6108-cbd3-4987-b341-b7aba7b16d05">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52B465-E3CE-45C7-8C4C-E52E7EA7A20B}"/>
              </a:ext>
            </a:extLst>
          </p:cNvPr>
          <p:cNvSpPr>
            <a:spLocks noGrp="1"/>
          </p:cNvSpPr>
          <p:nvPr>
            <p:ph idx="1"/>
          </p:nvPr>
        </p:nvSpPr>
        <p:spPr/>
        <p:txBody>
          <a:bodyPr/>
          <a:lstStyle/>
          <a:p>
            <a:endParaRPr lang="nl-NL"/>
          </a:p>
        </p:txBody>
      </p:sp>
      <p:sp>
        <p:nvSpPr>
          <p:cNvPr id="2" name="Title 1"/>
          <p:cNvSpPr>
            <a:spLocks noGrp="1"/>
          </p:cNvSpPr>
          <p:nvPr>
            <p:ph type="title"/>
          </p:nvPr>
        </p:nvSpPr>
        <p:spPr/>
        <p:txBody>
          <a:bodyPr/>
          <a:lstStyle/>
          <a:p>
            <a:r>
              <a:rPr lang="en-US" sz="2400" dirty="0"/>
              <a:t>Hosting Technologies</a:t>
            </a:r>
          </a:p>
        </p:txBody>
      </p:sp>
      <p:sp>
        <p:nvSpPr>
          <p:cNvPr id="4" name="Content Placeholder 2"/>
          <p:cNvSpPr>
            <a:spLocks noGrp="1"/>
          </p:cNvSpPr>
          <p:nvPr/>
        </p:nvSpPr>
        <p:spPr bwMode="auto">
          <a:xfrm>
            <a:off x="1032000" y="1721223"/>
            <a:ext cx="9069944" cy="444734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t>Kestrel</a:t>
            </a:r>
          </a:p>
          <a:p>
            <a:pPr lvl="1"/>
            <a:r>
              <a:rPr lang="en-US" sz="2000" dirty="0"/>
              <a:t>Self Hosted</a:t>
            </a:r>
          </a:p>
          <a:p>
            <a:r>
              <a:rPr lang="en-US" sz="2000" dirty="0"/>
              <a:t>IIS</a:t>
            </a:r>
          </a:p>
          <a:p>
            <a:pPr marL="365760" lvl="1"/>
            <a:r>
              <a:rPr lang="en-US" sz="2000" dirty="0"/>
              <a:t>Features</a:t>
            </a:r>
          </a:p>
          <a:p>
            <a:pPr marL="365760" lvl="1"/>
            <a:r>
              <a:rPr lang="en-US" sz="2000" dirty="0"/>
              <a:t>Scaling</a:t>
            </a:r>
          </a:p>
          <a:p>
            <a:pPr marL="365760" lvl="1"/>
            <a:r>
              <a:rPr lang="en-US" sz="2000" dirty="0"/>
              <a:t>Perimeter Networks</a:t>
            </a:r>
          </a:p>
          <a:p>
            <a:r>
              <a:rPr lang="en-US" sz="2000" dirty="0"/>
              <a:t>IIS Express</a:t>
            </a:r>
          </a:p>
          <a:p>
            <a:r>
              <a:rPr lang="en-US" sz="2000" dirty="0"/>
              <a:t>Nginx</a:t>
            </a:r>
          </a:p>
          <a:p>
            <a:pPr lvl="1"/>
            <a:r>
              <a:rPr lang="en-US" sz="2000" dirty="0"/>
              <a:t>Linux</a:t>
            </a:r>
          </a:p>
          <a:p>
            <a:r>
              <a:rPr lang="en-US" sz="2000" dirty="0"/>
              <a:t>Other Web Servers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8146" y="1464695"/>
            <a:ext cx="1654086" cy="1704768"/>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8794" y="2087314"/>
            <a:ext cx="710130" cy="1259344"/>
          </a:xfrm>
          <a:prstGeom prst="rect">
            <a:avLst/>
          </a:prstGeom>
        </p:spPr>
      </p:pic>
    </p:spTree>
    <p:extLst>
      <p:ext uri="{BB962C8B-B14F-4D97-AF65-F5344CB8AC3E}">
        <p14:creationId xmlns:p14="http://schemas.microsoft.com/office/powerpoint/2010/main" val="911677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ace72c2-9b67-4965-8baf-3f0ce4b1dde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273F4A-F5AA-4392-BDEC-92B096948CC6}"/>
              </a:ext>
            </a:extLst>
          </p:cNvPr>
          <p:cNvSpPr>
            <a:spLocks noGrp="1"/>
          </p:cNvSpPr>
          <p:nvPr>
            <p:ph idx="1"/>
          </p:nvPr>
        </p:nvSpPr>
        <p:spPr/>
        <p:txBody>
          <a:bodyPr/>
          <a:lstStyle/>
          <a:p>
            <a:endParaRPr lang="nl-NL"/>
          </a:p>
        </p:txBody>
      </p:sp>
      <p:sp>
        <p:nvSpPr>
          <p:cNvPr id="2" name="Title 1"/>
          <p:cNvSpPr>
            <a:spLocks noGrp="1"/>
          </p:cNvSpPr>
          <p:nvPr>
            <p:ph type="title"/>
          </p:nvPr>
        </p:nvSpPr>
        <p:spPr/>
        <p:txBody>
          <a:bodyPr/>
          <a:lstStyle/>
          <a:p>
            <a:r>
              <a:rPr lang="en-US" sz="2400" dirty="0"/>
              <a:t>Microsoft Azure</a:t>
            </a:r>
          </a:p>
        </p:txBody>
      </p:sp>
      <p:sp>
        <p:nvSpPr>
          <p:cNvPr id="4" name="Content Placeholder 2"/>
          <p:cNvSpPr>
            <a:spLocks noGrp="1"/>
          </p:cNvSpPr>
          <p:nvPr/>
        </p:nvSpPr>
        <p:spPr bwMode="auto">
          <a:xfrm>
            <a:off x="1296000" y="1685365"/>
            <a:ext cx="8805944" cy="44832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dirty="0"/>
              <a:t>Cloud computing provides scalability, flexibility, security, and reliability</a:t>
            </a:r>
          </a:p>
          <a:p>
            <a:pPr lvl="0"/>
            <a:r>
              <a:rPr lang="en-US" sz="2000" dirty="0"/>
              <a:t>The Microsoft Azure platform includes:</a:t>
            </a:r>
          </a:p>
          <a:p>
            <a:pPr marL="365760" lvl="1"/>
            <a:r>
              <a:rPr lang="en-US" sz="2000" dirty="0"/>
              <a:t>Web Apps</a:t>
            </a:r>
          </a:p>
          <a:p>
            <a:pPr marL="365760" lvl="1"/>
            <a:r>
              <a:rPr lang="en-US" sz="2000" dirty="0"/>
              <a:t>Databases (Azure SQL Database, Cosmos DB)</a:t>
            </a:r>
          </a:p>
          <a:p>
            <a:pPr marL="365760" lvl="1"/>
            <a:r>
              <a:rPr lang="en-US" sz="2000" dirty="0"/>
              <a:t>Virtual Machines</a:t>
            </a:r>
          </a:p>
          <a:p>
            <a:pPr marL="365760" lvl="1"/>
            <a:r>
              <a:rPr lang="en-US" sz="2000" dirty="0"/>
              <a:t>Mobile Apps</a:t>
            </a:r>
          </a:p>
          <a:p>
            <a:pPr marL="365760" lvl="1"/>
            <a:r>
              <a:rPr lang="en-US" sz="2000" dirty="0"/>
              <a:t>Media Services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1325" y="3836508"/>
            <a:ext cx="2802826" cy="2265617"/>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52608" y="4621666"/>
            <a:ext cx="710130" cy="1259344"/>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5273" y="4800870"/>
            <a:ext cx="710130" cy="1259344"/>
          </a:xfrm>
          <a:prstGeom prst="rect">
            <a:avLst/>
          </a:prstGeom>
        </p:spPr>
      </p:pic>
    </p:spTree>
    <p:extLst>
      <p:ext uri="{BB962C8B-B14F-4D97-AF65-F5344CB8AC3E}">
        <p14:creationId xmlns:p14="http://schemas.microsoft.com/office/powerpoint/2010/main" val="965229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a:bodyPr>
          <a:lstStyle/>
          <a:p>
            <a:r>
              <a:rPr lang="en-US" sz="2000" dirty="0"/>
              <a:t>Server Side Rendered Solutions</a:t>
            </a:r>
          </a:p>
          <a:p>
            <a:r>
              <a:rPr lang="en-US" sz="2000" dirty="0"/>
              <a:t>Client Side Rendered Solutions</a:t>
            </a:r>
          </a:p>
          <a:p>
            <a:r>
              <a:rPr lang="en-US" sz="2000" dirty="0"/>
              <a:t>Hybrid Solutions</a:t>
            </a:r>
          </a:p>
        </p:txBody>
      </p:sp>
      <p:sp>
        <p:nvSpPr>
          <p:cNvPr id="2" name="Title 1"/>
          <p:cNvSpPr>
            <a:spLocks noGrp="1"/>
          </p:cNvSpPr>
          <p:nvPr>
            <p:ph type="title"/>
          </p:nvPr>
        </p:nvSpPr>
        <p:spPr/>
        <p:txBody>
          <a:bodyPr/>
          <a:lstStyle/>
          <a:p>
            <a:r>
              <a:rPr lang="en-US" sz="2400" dirty="0"/>
              <a:t>Lesson 2: Overview of ASP.NET Core</a:t>
            </a:r>
          </a:p>
        </p:txBody>
      </p:sp>
    </p:spTree>
    <p:extLst>
      <p:ext uri="{BB962C8B-B14F-4D97-AF65-F5344CB8AC3E}">
        <p14:creationId xmlns:p14="http://schemas.microsoft.com/office/powerpoint/2010/main" val="4049083771"/>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fo Support - licht">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FE426990-9B6A-4497-9CCB-7F5E957867C1}"/>
    </a:ext>
  </a:extLst>
</a:theme>
</file>

<file path=ppt/theme/theme3.xml><?xml version="1.0" encoding="utf-8"?>
<a:theme xmlns:a="http://schemas.openxmlformats.org/drawingml/2006/main" name="KC slides">
  <a:themeElements>
    <a:clrScheme name="Nieuwe huisstijl Info Support 2011">
      <a:dk1>
        <a:srgbClr val="0078C9"/>
      </a:dk1>
      <a:lt1>
        <a:srgbClr val="FFFFFF"/>
      </a:lt1>
      <a:dk2>
        <a:srgbClr val="00539F"/>
      </a:dk2>
      <a:lt2>
        <a:srgbClr val="FFFFFF"/>
      </a:lt2>
      <a:accent1>
        <a:srgbClr val="0078C9"/>
      </a:accent1>
      <a:accent2>
        <a:srgbClr val="A80000"/>
      </a:accent2>
      <a:accent3>
        <a:srgbClr val="D7E9F7"/>
      </a:accent3>
      <a:accent4>
        <a:srgbClr val="B6B6B6"/>
      </a:accent4>
      <a:accent5>
        <a:srgbClr val="DAEDEF"/>
      </a:accent5>
      <a:accent6>
        <a:srgbClr val="00539F"/>
      </a:accent6>
      <a:hlink>
        <a:srgbClr val="0078C9"/>
      </a:hlink>
      <a:folHlink>
        <a:srgbClr val="0078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Info Support - donker">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E78794EA-FCE0-4A65-8B5F-F2BBCC4F7C2E}"/>
    </a:ext>
  </a:extLst>
</a:theme>
</file>

<file path=ppt/theme/theme5.xml><?xml version="1.0" encoding="utf-8"?>
<a:theme xmlns:a="http://schemas.openxmlformats.org/drawingml/2006/main" name="1_Info Support - licht">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FE426990-9B6A-4497-9CCB-7F5E957867C1}"/>
    </a:ext>
  </a:extLst>
</a:theme>
</file>

<file path=ppt/theme/theme6.xml><?xml version="1.0" encoding="utf-8"?>
<a:theme xmlns:a="http://schemas.openxmlformats.org/drawingml/2006/main" name="1_KC slides">
  <a:themeElements>
    <a:clrScheme name="Nieuwe huisstijl Info Support 2011">
      <a:dk1>
        <a:srgbClr val="0078C9"/>
      </a:dk1>
      <a:lt1>
        <a:srgbClr val="FFFFFF"/>
      </a:lt1>
      <a:dk2>
        <a:srgbClr val="00539F"/>
      </a:dk2>
      <a:lt2>
        <a:srgbClr val="FFFFFF"/>
      </a:lt2>
      <a:accent1>
        <a:srgbClr val="0078C9"/>
      </a:accent1>
      <a:accent2>
        <a:srgbClr val="A80000"/>
      </a:accent2>
      <a:accent3>
        <a:srgbClr val="D7E9F7"/>
      </a:accent3>
      <a:accent4>
        <a:srgbClr val="B6B6B6"/>
      </a:accent4>
      <a:accent5>
        <a:srgbClr val="DAEDEF"/>
      </a:accent5>
      <a:accent6>
        <a:srgbClr val="00539F"/>
      </a:accent6>
      <a:hlink>
        <a:srgbClr val="0078C9"/>
      </a:hlink>
      <a:folHlink>
        <a:srgbClr val="0078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Info Support - donker">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E78794EA-FCE0-4A65-8B5F-F2BBCC4F7C2E}"/>
    </a:ext>
  </a:extLst>
</a:theme>
</file>

<file path=ppt/theme/theme8.xml><?xml version="1.0" encoding="utf-8"?>
<a:theme xmlns:a="http://schemas.openxmlformats.org/drawingml/2006/main" name="2_Info Support - licht">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FE426990-9B6A-4497-9CCB-7F5E957867C1}"/>
    </a:ext>
  </a:extLst>
</a:theme>
</file>

<file path=ppt/theme/theme9.xml><?xml version="1.0" encoding="utf-8"?>
<a:theme xmlns:a="http://schemas.openxmlformats.org/drawingml/2006/main" name="2_Info Support - donker">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E78794EA-FCE0-4A65-8B5F-F2BBCC4F7C2E}"/>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3542</Words>
  <Application>Microsoft Office PowerPoint</Application>
  <PresentationFormat>Widescreen</PresentationFormat>
  <Paragraphs>339</Paragraphs>
  <Slides>29</Slides>
  <Notes>19</Notes>
  <HiddenSlides>1</HiddenSlides>
  <MMClips>0</MMClips>
  <ScaleCrop>false</ScaleCrop>
  <HeadingPairs>
    <vt:vector size="6" baseType="variant">
      <vt:variant>
        <vt:lpstr>Fonts Used</vt:lpstr>
      </vt:variant>
      <vt:variant>
        <vt:i4>9</vt:i4>
      </vt:variant>
      <vt:variant>
        <vt:lpstr>Theme</vt:lpstr>
      </vt:variant>
      <vt:variant>
        <vt:i4>9</vt:i4>
      </vt:variant>
      <vt:variant>
        <vt:lpstr>Slide Titles</vt:lpstr>
      </vt:variant>
      <vt:variant>
        <vt:i4>29</vt:i4>
      </vt:variant>
    </vt:vector>
  </HeadingPairs>
  <TitlesOfParts>
    <vt:vector size="47" baseType="lpstr">
      <vt:lpstr>Segoe UI</vt:lpstr>
      <vt:lpstr>Consolas</vt:lpstr>
      <vt:lpstr>Verdana</vt:lpstr>
      <vt:lpstr>Arial</vt:lpstr>
      <vt:lpstr>Times New Roman</vt:lpstr>
      <vt:lpstr>Calibri</vt:lpstr>
      <vt:lpstr>Wingdings</vt:lpstr>
      <vt:lpstr>Segoe UI Light</vt:lpstr>
      <vt:lpstr>Lucida Sans Unicode</vt:lpstr>
      <vt:lpstr>NG_MOC_Core_ModuleNew2</vt:lpstr>
      <vt:lpstr>Info Support - licht</vt:lpstr>
      <vt:lpstr>KC slides</vt:lpstr>
      <vt:lpstr>Info Support - donker</vt:lpstr>
      <vt:lpstr>1_Info Support - licht</vt:lpstr>
      <vt:lpstr>1_KC slides</vt:lpstr>
      <vt:lpstr>1_Info Support - donker</vt:lpstr>
      <vt:lpstr>2_Info Support - licht</vt:lpstr>
      <vt:lpstr>2_Info Support - donker</vt:lpstr>
      <vt:lpstr>Module 1</vt:lpstr>
      <vt:lpstr>Module Overview</vt:lpstr>
      <vt:lpstr>Lesson 1: Overview of Microsoft Web Technologies</vt:lpstr>
      <vt:lpstr>Introduction to Microsoft Web Technologies</vt:lpstr>
      <vt:lpstr>Overview of ASP.NET</vt:lpstr>
      <vt:lpstr>Client-Side Web Technologies</vt:lpstr>
      <vt:lpstr>Hosting Technologies</vt:lpstr>
      <vt:lpstr>Microsoft Azure</vt:lpstr>
      <vt:lpstr>Lesson 2: Overview of ASP.NET Core</vt:lpstr>
      <vt:lpstr>Benefits and costs of server and client rendered UI</vt:lpstr>
      <vt:lpstr>Server rendered UI</vt:lpstr>
      <vt:lpstr>Client rendered UI</vt:lpstr>
      <vt:lpstr>Hybrid</vt:lpstr>
      <vt:lpstr>ASP.NET Core web solutions</vt:lpstr>
      <vt:lpstr>ASP.NET Core Razor Pages</vt:lpstr>
      <vt:lpstr>ASP.NET Core MVC</vt:lpstr>
      <vt:lpstr>Blazor</vt:lpstr>
      <vt:lpstr>ASP.NET Core Single Page Application with JavaScript</vt:lpstr>
      <vt:lpstr>Hybrid: ASP.NET Core plus Blazor</vt:lpstr>
      <vt:lpstr>Shared ASP.NET Features</vt:lpstr>
      <vt:lpstr>Overview of Web API</vt:lpstr>
      <vt:lpstr>Lesson 3: Introduction to ASP.NET Core</vt:lpstr>
      <vt:lpstr>Razor Pages</vt:lpstr>
      <vt:lpstr>Models, Views, and Controllers</vt:lpstr>
      <vt:lpstr>Demonstration: How to Explore an ASP.NET Core Application</vt:lpstr>
      <vt:lpstr>Lab: Exploring ASP.NET Core</vt:lpstr>
      <vt:lpstr>Lab Scenario</vt:lpstr>
      <vt:lpstr>Module Review and Takeaways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2019-02-04T08:31:03Z</dcterms:created>
  <dcterms:modified xsi:type="dcterms:W3CDTF">2022-02-09T14:40:15Z</dcterms:modified>
</cp:coreProperties>
</file>