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3.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 id="2147483673" r:id="rId2"/>
    <p:sldMasterId id="2147483710" r:id="rId3"/>
    <p:sldMasterId id="2147483723" r:id="rId4"/>
  </p:sldMasterIdLst>
  <p:notesMasterIdLst>
    <p:notesMasterId r:id="rId31"/>
  </p:notesMasterIdLst>
  <p:sldIdLst>
    <p:sldId id="256" r:id="rId5"/>
    <p:sldId id="257" r:id="rId6"/>
    <p:sldId id="258" r:id="rId7"/>
    <p:sldId id="259" r:id="rId8"/>
    <p:sldId id="260" r:id="rId9"/>
    <p:sldId id="261" r:id="rId10"/>
    <p:sldId id="262"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Lst>
  <p:sldSz cx="12192000" cy="6858000"/>
  <p:notesSz cx="6858000" cy="9144000"/>
  <p:embeddedFontLst>
    <p:embeddedFont>
      <p:font typeface="Calibri" panose="020F0502020204030204" pitchFamily="34" charset="0"/>
      <p:regular r:id="rId32"/>
      <p:bold r:id="rId33"/>
      <p:italic r:id="rId34"/>
      <p:boldItalic r:id="rId35"/>
    </p:embeddedFont>
    <p:embeddedFont>
      <p:font typeface="Consolas" panose="020B0609020204030204" pitchFamily="49" charset="0"/>
      <p:regular r:id="rId36"/>
      <p:bold r:id="rId37"/>
      <p:italic r:id="rId38"/>
      <p:boldItalic r:id="rId39"/>
    </p:embeddedFont>
    <p:embeddedFont>
      <p:font typeface="Lucida Sans Unicode" panose="020B0602030504020204" pitchFamily="34" charset="0"/>
      <p:regular r:id="rId40"/>
    </p:embeddedFont>
    <p:embeddedFont>
      <p:font typeface="Segoe" panose="020B0604020202020204" charset="0"/>
      <p:regular r:id="rId41"/>
      <p:bold r:id="rId42"/>
      <p:italic r:id="rId43"/>
      <p:boldItalic r:id="rId44"/>
    </p:embeddedFont>
    <p:embeddedFont>
      <p:font typeface="Segoe UI" panose="020B0502040204020203" pitchFamily="34" charset="0"/>
      <p:regular r:id="rId45"/>
      <p:bold r:id="rId46"/>
      <p:italic r:id="rId47"/>
      <p:boldItalic r:id="rId48"/>
    </p:embeddedFont>
    <p:embeddedFont>
      <p:font typeface="Segoe UI Light" panose="020B0502040204020203" pitchFamily="34" charset="0"/>
      <p:regular r:id="rId49"/>
      <p:italic r:id="rId50"/>
    </p:embeddedFont>
    <p:embeddedFont>
      <p:font typeface="Verdana" panose="020B0604030504040204" pitchFamily="34" charset="0"/>
      <p:regular r:id="rId51"/>
      <p:bold r:id="rId52"/>
      <p:italic r:id="rId53"/>
      <p:boldItalic r:id="rId5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573" autoAdjust="0"/>
    <p:restoredTop sz="94291" autoAdjust="0"/>
  </p:normalViewPr>
  <p:slideViewPr>
    <p:cSldViewPr snapToGrid="0" snapToObjects="1" showGuides="1">
      <p:cViewPr varScale="1">
        <p:scale>
          <a:sx n="83" d="100"/>
          <a:sy n="83" d="100"/>
        </p:scale>
        <p:origin x="1110" y="78"/>
      </p:cViewPr>
      <p:guideLst>
        <p:guide orient="horz" pos="2160"/>
        <p:guide pos="3840"/>
      </p:guideLst>
    </p:cSldViewPr>
  </p:slideViewPr>
  <p:notesTextViewPr>
    <p:cViewPr>
      <p:scale>
        <a:sx n="1" d="1"/>
        <a:sy n="1" d="1"/>
      </p:scale>
      <p:origin x="0" y="0"/>
    </p:cViewPr>
  </p:notesTextViewPr>
  <p:notesViewPr>
    <p:cSldViewPr snapToGrid="0" snapToObjects="1" showGuides="1">
      <p:cViewPr>
        <p:scale>
          <a:sx n="50" d="100"/>
          <a:sy n="50" d="100"/>
        </p:scale>
        <p:origin x="2886" y="12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8.fntdata"/><Relationship Id="rId21" Type="http://schemas.openxmlformats.org/officeDocument/2006/relationships/slide" Target="slides/slide17.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font" Target="fonts/font16.fntdata"/><Relationship Id="rId50" Type="http://schemas.openxmlformats.org/officeDocument/2006/relationships/font" Target="fonts/font19.fntdata"/><Relationship Id="rId55"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3" Type="http://schemas.openxmlformats.org/officeDocument/2006/relationships/font" Target="fonts/font22.fntdata"/><Relationship Id="rId58" Type="http://schemas.openxmlformats.org/officeDocument/2006/relationships/tableStyles" Target="tableStyle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font" Target="fonts/font17.fntdata"/><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font" Target="fonts/font20.fntdata"/><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0" Type="http://schemas.openxmlformats.org/officeDocument/2006/relationships/slide" Target="slides/slide16.xml"/><Relationship Id="rId41" Type="http://schemas.openxmlformats.org/officeDocument/2006/relationships/font" Target="fonts/font10.fntdata"/><Relationship Id="rId54" Type="http://schemas.openxmlformats.org/officeDocument/2006/relationships/font" Target="fonts/font23.fntdata"/><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5.fntdata"/><Relationship Id="rId49" Type="http://schemas.openxmlformats.org/officeDocument/2006/relationships/font" Target="fonts/font18.fntdata"/><Relationship Id="rId57"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notesMaster" Target="notesMasters/notesMaster1.xml"/><Relationship Id="rId44" Type="http://schemas.openxmlformats.org/officeDocument/2006/relationships/font" Target="fonts/font13.fntdata"/><Relationship Id="rId52" Type="http://schemas.openxmlformats.org/officeDocument/2006/relationships/font" Target="fonts/font21.fntdata"/></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655857-4FCD-4E48-B86C-3C0AD34FB05D}" type="doc">
      <dgm:prSet loTypeId="urn:microsoft.com/office/officeart/2005/8/layout/process2" loCatId="process" qsTypeId="urn:microsoft.com/office/officeart/2005/8/quickstyle/simple1" qsCatId="simple" csTypeId="urn:microsoft.com/office/officeart/2005/8/colors/accent0_3" csCatId="mainScheme" phldr="1"/>
      <dgm:spPr/>
    </dgm:pt>
    <dgm:pt modelId="{82CCCC55-A205-41DF-8C2E-CCBB63B3BFF7}">
      <dgm:prSet phldrT="[Text]" custT="1"/>
      <dgm:spPr>
        <a:solidFill>
          <a:srgbClr val="66BB6A"/>
        </a:solidFill>
      </dgm:spPr>
      <dgm:t>
        <a:bodyPr/>
        <a:lstStyle/>
        <a:p>
          <a:r>
            <a:rPr lang="en-US" sz="3200" dirty="0">
              <a:latin typeface="Segoe UI" panose="020B0502040204020203" pitchFamily="34" charset="0"/>
              <a:cs typeface="Segoe UI" panose="020B0502040204020203" pitchFamily="34" charset="0"/>
            </a:rPr>
            <a:t>Application</a:t>
          </a:r>
        </a:p>
      </dgm:t>
    </dgm:pt>
    <dgm:pt modelId="{DE8451C5-CBFD-446E-99D3-889E8147B8F0}" type="parTrans" cxnId="{88C876AE-0146-48CE-A4EC-E713F349F653}">
      <dgm:prSet/>
      <dgm:spPr/>
      <dgm:t>
        <a:bodyPr/>
        <a:lstStyle/>
        <a:p>
          <a:endParaRPr lang="en-US"/>
        </a:p>
      </dgm:t>
    </dgm:pt>
    <dgm:pt modelId="{1E3A614C-6643-4E0E-8829-EEA4CF9FE44D}" type="sibTrans" cxnId="{88C876AE-0146-48CE-A4EC-E713F349F653}">
      <dgm:prSet/>
      <dgm:spPr>
        <a:solidFill>
          <a:srgbClr val="FF66CC"/>
        </a:solidFill>
      </dgm:spPr>
      <dgm:t>
        <a:bodyPr/>
        <a:lstStyle/>
        <a:p>
          <a:endParaRPr lang="en-US" dirty="0"/>
        </a:p>
      </dgm:t>
    </dgm:pt>
    <dgm:pt modelId="{889BF976-CD07-4B98-9265-964AE288CB8E}">
      <dgm:prSet phldrT="[Text]" custT="1"/>
      <dgm:spPr>
        <a:solidFill>
          <a:srgbClr val="388E3C"/>
        </a:solidFill>
      </dgm:spPr>
      <dgm:t>
        <a:bodyPr/>
        <a:lstStyle/>
        <a:p>
          <a:r>
            <a:rPr lang="en-US" sz="3200" dirty="0">
              <a:latin typeface="Segoe UI" panose="020B0502040204020203" pitchFamily="34" charset="0"/>
              <a:cs typeface="Segoe UI" panose="020B0502040204020203" pitchFamily="34" charset="0"/>
            </a:rPr>
            <a:t>Database Provider</a:t>
          </a:r>
        </a:p>
      </dgm:t>
      <dgm:extLst>
        <a:ext uri="{E40237B7-FDA0-4F09-8148-C483321AD2D9}">
          <dgm14:cNvPr xmlns:dgm14="http://schemas.microsoft.com/office/drawing/2010/diagram" id="0" name="" descr="The image shows 3 boxes that represent the Application, Database Provider and Database. There are 4 arrows: an arrow from Application to Database Provider which indicates a request, an arrow from Database Provider to Database which indicates a request, an arrow from Database to Database Provider which indicates a response and an arrow from Database Provider to Application which indicates a response."/>
        </a:ext>
      </dgm:extLst>
    </dgm:pt>
    <dgm:pt modelId="{574DB30D-249D-4628-800A-2404A31F8B7E}" type="parTrans" cxnId="{78E66E39-D0A4-422B-99D0-72A4B5E87789}">
      <dgm:prSet/>
      <dgm:spPr/>
      <dgm:t>
        <a:bodyPr/>
        <a:lstStyle/>
        <a:p>
          <a:endParaRPr lang="en-US"/>
        </a:p>
      </dgm:t>
    </dgm:pt>
    <dgm:pt modelId="{63AB5480-2DD3-47F3-A9BF-44A127E740FB}" type="sibTrans" cxnId="{78E66E39-D0A4-422B-99D0-72A4B5E87789}">
      <dgm:prSet/>
      <dgm:spPr>
        <a:solidFill>
          <a:srgbClr val="FF66CC"/>
        </a:solidFill>
      </dgm:spPr>
      <dgm:t>
        <a:bodyPr/>
        <a:lstStyle/>
        <a:p>
          <a:endParaRPr lang="en-US"/>
        </a:p>
      </dgm:t>
    </dgm:pt>
    <dgm:pt modelId="{73749F28-C31D-4157-9728-A253F30F9ED2}">
      <dgm:prSet phldrT="[Text]" custT="1"/>
      <dgm:spPr>
        <a:solidFill>
          <a:srgbClr val="1B5E20"/>
        </a:solidFill>
      </dgm:spPr>
      <dgm:t>
        <a:bodyPr/>
        <a:lstStyle/>
        <a:p>
          <a:r>
            <a:rPr lang="en-US" sz="3200" dirty="0">
              <a:latin typeface="Segoe UI" panose="020B0502040204020203" pitchFamily="34" charset="0"/>
              <a:cs typeface="Segoe UI" panose="020B0502040204020203" pitchFamily="34" charset="0"/>
            </a:rPr>
            <a:t>Database</a:t>
          </a:r>
        </a:p>
      </dgm:t>
    </dgm:pt>
    <dgm:pt modelId="{A088AF49-B194-43B6-97F2-C26FA4C03926}" type="parTrans" cxnId="{DC31F28A-B28F-4CB7-9517-CDE7942EA252}">
      <dgm:prSet/>
      <dgm:spPr/>
      <dgm:t>
        <a:bodyPr/>
        <a:lstStyle/>
        <a:p>
          <a:endParaRPr lang="en-US"/>
        </a:p>
      </dgm:t>
    </dgm:pt>
    <dgm:pt modelId="{6BAE7AB8-1ACD-4079-B84E-24BCE41970B3}" type="sibTrans" cxnId="{DC31F28A-B28F-4CB7-9517-CDE7942EA252}">
      <dgm:prSet/>
      <dgm:spPr/>
      <dgm:t>
        <a:bodyPr/>
        <a:lstStyle/>
        <a:p>
          <a:endParaRPr lang="en-US"/>
        </a:p>
      </dgm:t>
    </dgm:pt>
    <dgm:pt modelId="{9C0FC60D-769C-48AA-ADB6-CA1B5140D1B0}" type="pres">
      <dgm:prSet presAssocID="{E5655857-4FCD-4E48-B86C-3C0AD34FB05D}" presName="linearFlow" presStyleCnt="0">
        <dgm:presLayoutVars>
          <dgm:resizeHandles val="exact"/>
        </dgm:presLayoutVars>
      </dgm:prSet>
      <dgm:spPr/>
    </dgm:pt>
    <dgm:pt modelId="{00885611-A652-43DA-B006-F3361A23A71F}" type="pres">
      <dgm:prSet presAssocID="{82CCCC55-A205-41DF-8C2E-CCBB63B3BFF7}" presName="node" presStyleLbl="node1" presStyleIdx="0" presStyleCnt="3" custScaleX="172761" custScaleY="37849" custLinFactNeighborY="-1242">
        <dgm:presLayoutVars>
          <dgm:bulletEnabled val="1"/>
        </dgm:presLayoutVars>
      </dgm:prSet>
      <dgm:spPr/>
    </dgm:pt>
    <dgm:pt modelId="{BC0572EB-BFBF-47CA-9B70-67E02DDC58D4}" type="pres">
      <dgm:prSet presAssocID="{1E3A614C-6643-4E0E-8829-EEA4CF9FE44D}" presName="sibTrans" presStyleLbl="sibTrans2D1" presStyleIdx="0" presStyleCnt="2" custScaleY="43972" custLinFactX="-43101" custLinFactNeighborX="-100000" custLinFactNeighborY="-2202"/>
      <dgm:spPr/>
    </dgm:pt>
    <dgm:pt modelId="{6D938E40-8F4A-4898-87D0-DCE6B12DAD62}" type="pres">
      <dgm:prSet presAssocID="{1E3A614C-6643-4E0E-8829-EEA4CF9FE44D}" presName="connectorText" presStyleLbl="sibTrans2D1" presStyleIdx="0" presStyleCnt="2"/>
      <dgm:spPr/>
    </dgm:pt>
    <dgm:pt modelId="{8F0F9A78-AA18-4631-8B0A-EE93B7831459}" type="pres">
      <dgm:prSet presAssocID="{889BF976-CD07-4B98-9265-964AE288CB8E}" presName="node" presStyleLbl="node1" presStyleIdx="1" presStyleCnt="3" custAng="10800000" custFlipVert="1" custScaleX="172761" custScaleY="41466">
        <dgm:presLayoutVars>
          <dgm:bulletEnabled val="1"/>
        </dgm:presLayoutVars>
      </dgm:prSet>
      <dgm:spPr/>
    </dgm:pt>
    <dgm:pt modelId="{B04678BC-7668-4EFC-86DF-9C294C08F8B0}" type="pres">
      <dgm:prSet presAssocID="{63AB5480-2DD3-47F3-A9BF-44A127E740FB}" presName="sibTrans" presStyleLbl="sibTrans2D1" presStyleIdx="1" presStyleCnt="2" custFlipVert="0" custScaleY="43972" custLinFactX="-43949" custLinFactNeighborX="-100000" custLinFactNeighborY="-908"/>
      <dgm:spPr/>
    </dgm:pt>
    <dgm:pt modelId="{CC286EA5-9A7F-47DA-8987-37BCC9758AAF}" type="pres">
      <dgm:prSet presAssocID="{63AB5480-2DD3-47F3-A9BF-44A127E740FB}" presName="connectorText" presStyleLbl="sibTrans2D1" presStyleIdx="1" presStyleCnt="2"/>
      <dgm:spPr/>
    </dgm:pt>
    <dgm:pt modelId="{AB3B8FE3-7D73-4E87-914C-B2513BABD133}" type="pres">
      <dgm:prSet presAssocID="{73749F28-C31D-4157-9728-A253F30F9ED2}" presName="node" presStyleLbl="node1" presStyleIdx="2" presStyleCnt="3" custScaleX="172761" custScaleY="42934">
        <dgm:presLayoutVars>
          <dgm:bulletEnabled val="1"/>
        </dgm:presLayoutVars>
      </dgm:prSet>
      <dgm:spPr/>
    </dgm:pt>
  </dgm:ptLst>
  <dgm:cxnLst>
    <dgm:cxn modelId="{36364F00-9C5E-47C6-B9DC-E1CA1DA3467F}" type="presOf" srcId="{63AB5480-2DD3-47F3-A9BF-44A127E740FB}" destId="{B04678BC-7668-4EFC-86DF-9C294C08F8B0}" srcOrd="0" destOrd="0" presId="urn:microsoft.com/office/officeart/2005/8/layout/process2"/>
    <dgm:cxn modelId="{729E5225-904B-46BF-AC4F-30A353DF51DB}" type="presOf" srcId="{E5655857-4FCD-4E48-B86C-3C0AD34FB05D}" destId="{9C0FC60D-769C-48AA-ADB6-CA1B5140D1B0}" srcOrd="0" destOrd="0" presId="urn:microsoft.com/office/officeart/2005/8/layout/process2"/>
    <dgm:cxn modelId="{83C3432C-071F-4678-9352-3EBF5E424C99}" type="presOf" srcId="{1E3A614C-6643-4E0E-8829-EEA4CF9FE44D}" destId="{BC0572EB-BFBF-47CA-9B70-67E02DDC58D4}" srcOrd="0" destOrd="0" presId="urn:microsoft.com/office/officeart/2005/8/layout/process2"/>
    <dgm:cxn modelId="{78E66E39-D0A4-422B-99D0-72A4B5E87789}" srcId="{E5655857-4FCD-4E48-B86C-3C0AD34FB05D}" destId="{889BF976-CD07-4B98-9265-964AE288CB8E}" srcOrd="1" destOrd="0" parTransId="{574DB30D-249D-4628-800A-2404A31F8B7E}" sibTransId="{63AB5480-2DD3-47F3-A9BF-44A127E740FB}"/>
    <dgm:cxn modelId="{E94D6941-D5FC-42F8-8DF4-37FFFD5A6A9F}" type="presOf" srcId="{73749F28-C31D-4157-9728-A253F30F9ED2}" destId="{AB3B8FE3-7D73-4E87-914C-B2513BABD133}" srcOrd="0" destOrd="0" presId="urn:microsoft.com/office/officeart/2005/8/layout/process2"/>
    <dgm:cxn modelId="{2ABC0D74-CD69-4F60-A9E4-231C00FD0A3D}" type="presOf" srcId="{63AB5480-2DD3-47F3-A9BF-44A127E740FB}" destId="{CC286EA5-9A7F-47DA-8987-37BCC9758AAF}" srcOrd="1" destOrd="0" presId="urn:microsoft.com/office/officeart/2005/8/layout/process2"/>
    <dgm:cxn modelId="{AFB1767F-D0AD-421B-9E63-6F7F57443F14}" type="presOf" srcId="{889BF976-CD07-4B98-9265-964AE288CB8E}" destId="{8F0F9A78-AA18-4631-8B0A-EE93B7831459}" srcOrd="0" destOrd="0" presId="urn:microsoft.com/office/officeart/2005/8/layout/process2"/>
    <dgm:cxn modelId="{DC31F28A-B28F-4CB7-9517-CDE7942EA252}" srcId="{E5655857-4FCD-4E48-B86C-3C0AD34FB05D}" destId="{73749F28-C31D-4157-9728-A253F30F9ED2}" srcOrd="2" destOrd="0" parTransId="{A088AF49-B194-43B6-97F2-C26FA4C03926}" sibTransId="{6BAE7AB8-1ACD-4079-B84E-24BCE41970B3}"/>
    <dgm:cxn modelId="{5419708F-AD2E-40BE-87B7-E3F901648D6C}" type="presOf" srcId="{1E3A614C-6643-4E0E-8829-EEA4CF9FE44D}" destId="{6D938E40-8F4A-4898-87D0-DCE6B12DAD62}" srcOrd="1" destOrd="0" presId="urn:microsoft.com/office/officeart/2005/8/layout/process2"/>
    <dgm:cxn modelId="{88C876AE-0146-48CE-A4EC-E713F349F653}" srcId="{E5655857-4FCD-4E48-B86C-3C0AD34FB05D}" destId="{82CCCC55-A205-41DF-8C2E-CCBB63B3BFF7}" srcOrd="0" destOrd="0" parTransId="{DE8451C5-CBFD-446E-99D3-889E8147B8F0}" sibTransId="{1E3A614C-6643-4E0E-8829-EEA4CF9FE44D}"/>
    <dgm:cxn modelId="{CDCF2DF6-EA07-4372-A4EB-70F5BAC30C50}" type="presOf" srcId="{82CCCC55-A205-41DF-8C2E-CCBB63B3BFF7}" destId="{00885611-A652-43DA-B006-F3361A23A71F}" srcOrd="0" destOrd="0" presId="urn:microsoft.com/office/officeart/2005/8/layout/process2"/>
    <dgm:cxn modelId="{0427FAF4-A647-41B3-9234-57BD6FB46F43}" type="presParOf" srcId="{9C0FC60D-769C-48AA-ADB6-CA1B5140D1B0}" destId="{00885611-A652-43DA-B006-F3361A23A71F}" srcOrd="0" destOrd="0" presId="urn:microsoft.com/office/officeart/2005/8/layout/process2"/>
    <dgm:cxn modelId="{4210A1F4-E545-41ED-8587-DA324D4AF264}" type="presParOf" srcId="{9C0FC60D-769C-48AA-ADB6-CA1B5140D1B0}" destId="{BC0572EB-BFBF-47CA-9B70-67E02DDC58D4}" srcOrd="1" destOrd="0" presId="urn:microsoft.com/office/officeart/2005/8/layout/process2"/>
    <dgm:cxn modelId="{74C4D90C-8FB7-48B9-85B2-9B884BFA67D9}" type="presParOf" srcId="{BC0572EB-BFBF-47CA-9B70-67E02DDC58D4}" destId="{6D938E40-8F4A-4898-87D0-DCE6B12DAD62}" srcOrd="0" destOrd="0" presId="urn:microsoft.com/office/officeart/2005/8/layout/process2"/>
    <dgm:cxn modelId="{24523648-78F6-45D5-9D08-74ECC75465C3}" type="presParOf" srcId="{9C0FC60D-769C-48AA-ADB6-CA1B5140D1B0}" destId="{8F0F9A78-AA18-4631-8B0A-EE93B7831459}" srcOrd="2" destOrd="0" presId="urn:microsoft.com/office/officeart/2005/8/layout/process2"/>
    <dgm:cxn modelId="{CEB30FF2-3F16-42F5-A52E-02105EEC25FC}" type="presParOf" srcId="{9C0FC60D-769C-48AA-ADB6-CA1B5140D1B0}" destId="{B04678BC-7668-4EFC-86DF-9C294C08F8B0}" srcOrd="3" destOrd="0" presId="urn:microsoft.com/office/officeart/2005/8/layout/process2"/>
    <dgm:cxn modelId="{05422285-6B63-476B-9DA7-FA793E67682C}" type="presParOf" srcId="{B04678BC-7668-4EFC-86DF-9C294C08F8B0}" destId="{CC286EA5-9A7F-47DA-8987-37BCC9758AAF}" srcOrd="0" destOrd="0" presId="urn:microsoft.com/office/officeart/2005/8/layout/process2"/>
    <dgm:cxn modelId="{8B63821D-7085-4178-B077-AB5D8F956283}" type="presParOf" srcId="{9C0FC60D-769C-48AA-ADB6-CA1B5140D1B0}" destId="{AB3B8FE3-7D73-4E87-914C-B2513BABD133}" srcOrd="4"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885611-A652-43DA-B006-F3361A23A71F}">
      <dsp:nvSpPr>
        <dsp:cNvPr id="0" name=""/>
        <dsp:cNvSpPr/>
      </dsp:nvSpPr>
      <dsp:spPr>
        <a:xfrm>
          <a:off x="43199" y="0"/>
          <a:ext cx="7725753" cy="940323"/>
        </a:xfrm>
        <a:prstGeom prst="roundRect">
          <a:avLst>
            <a:gd name="adj" fmla="val 10000"/>
          </a:avLst>
        </a:prstGeom>
        <a:solidFill>
          <a:srgbClr val="66BB6A"/>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Segoe UI" panose="020B0502040204020203" pitchFamily="34" charset="0"/>
              <a:cs typeface="Segoe UI" panose="020B0502040204020203" pitchFamily="34" charset="0"/>
            </a:rPr>
            <a:t>Application</a:t>
          </a:r>
        </a:p>
      </dsp:txBody>
      <dsp:txXfrm>
        <a:off x="70740" y="27541"/>
        <a:ext cx="7670671" cy="885241"/>
      </dsp:txXfrm>
    </dsp:sp>
    <dsp:sp modelId="{BC0572EB-BFBF-47CA-9B70-67E02DDC58D4}">
      <dsp:nvSpPr>
        <dsp:cNvPr id="0" name=""/>
        <dsp:cNvSpPr/>
      </dsp:nvSpPr>
      <dsp:spPr>
        <a:xfrm rot="5400000">
          <a:off x="2104923" y="1291739"/>
          <a:ext cx="932751" cy="491599"/>
        </a:xfrm>
        <a:prstGeom prst="rightArrow">
          <a:avLst>
            <a:gd name="adj1" fmla="val 60000"/>
            <a:gd name="adj2" fmla="val 50000"/>
          </a:avLst>
        </a:prstGeom>
        <a:solidFill>
          <a:srgbClr val="FF66CC"/>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444750">
            <a:lnSpc>
              <a:spcPct val="90000"/>
            </a:lnSpc>
            <a:spcBef>
              <a:spcPct val="0"/>
            </a:spcBef>
            <a:spcAft>
              <a:spcPct val="35000"/>
            </a:spcAft>
            <a:buNone/>
          </a:pPr>
          <a:endParaRPr lang="en-US" sz="5500" kern="1200" dirty="0"/>
        </a:p>
      </dsp:txBody>
      <dsp:txXfrm rot="-5400000">
        <a:off x="2423819" y="1071163"/>
        <a:ext cx="294959" cy="785271"/>
      </dsp:txXfrm>
    </dsp:sp>
    <dsp:sp modelId="{8F0F9A78-AA18-4631-8B0A-EE93B7831459}">
      <dsp:nvSpPr>
        <dsp:cNvPr id="0" name=""/>
        <dsp:cNvSpPr/>
      </dsp:nvSpPr>
      <dsp:spPr>
        <a:xfrm rot="10800000" flipV="1">
          <a:off x="43199" y="2183991"/>
          <a:ext cx="7725753" cy="1030183"/>
        </a:xfrm>
        <a:prstGeom prst="roundRect">
          <a:avLst>
            <a:gd name="adj" fmla="val 10000"/>
          </a:avLst>
        </a:prstGeom>
        <a:solidFill>
          <a:srgbClr val="388E3C"/>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Segoe UI" panose="020B0502040204020203" pitchFamily="34" charset="0"/>
              <a:cs typeface="Segoe UI" panose="020B0502040204020203" pitchFamily="34" charset="0"/>
            </a:rPr>
            <a:t>Database Provider</a:t>
          </a:r>
        </a:p>
      </dsp:txBody>
      <dsp:txXfrm rot="-10800000">
        <a:off x="73372" y="2214164"/>
        <a:ext cx="7665407" cy="969837"/>
      </dsp:txXfrm>
    </dsp:sp>
    <dsp:sp modelId="{B04678BC-7668-4EFC-86DF-9C294C08F8B0}">
      <dsp:nvSpPr>
        <dsp:cNvPr id="0" name=""/>
        <dsp:cNvSpPr/>
      </dsp:nvSpPr>
      <dsp:spPr>
        <a:xfrm rot="5400000">
          <a:off x="2099145" y="3579326"/>
          <a:ext cx="931652" cy="491599"/>
        </a:xfrm>
        <a:prstGeom prst="rightArrow">
          <a:avLst>
            <a:gd name="adj1" fmla="val 60000"/>
            <a:gd name="adj2" fmla="val 50000"/>
          </a:avLst>
        </a:prstGeom>
        <a:solidFill>
          <a:srgbClr val="FF66CC"/>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444750">
            <a:lnSpc>
              <a:spcPct val="90000"/>
            </a:lnSpc>
            <a:spcBef>
              <a:spcPct val="0"/>
            </a:spcBef>
            <a:spcAft>
              <a:spcPct val="35000"/>
            </a:spcAft>
            <a:buNone/>
          </a:pPr>
          <a:endParaRPr lang="en-US" sz="5500" kern="1200"/>
        </a:p>
      </dsp:txBody>
      <dsp:txXfrm rot="-5400000">
        <a:off x="2417491" y="3359300"/>
        <a:ext cx="294959" cy="784172"/>
      </dsp:txXfrm>
    </dsp:sp>
    <dsp:sp modelId="{AB3B8FE3-7D73-4E87-914C-B2513BABD133}">
      <dsp:nvSpPr>
        <dsp:cNvPr id="0" name=""/>
        <dsp:cNvSpPr/>
      </dsp:nvSpPr>
      <dsp:spPr>
        <a:xfrm>
          <a:off x="43199" y="4456379"/>
          <a:ext cx="7725753" cy="1066655"/>
        </a:xfrm>
        <a:prstGeom prst="roundRect">
          <a:avLst>
            <a:gd name="adj" fmla="val 10000"/>
          </a:avLst>
        </a:prstGeom>
        <a:solidFill>
          <a:srgbClr val="1B5E20"/>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Segoe UI" panose="020B0502040204020203" pitchFamily="34" charset="0"/>
              <a:cs typeface="Segoe UI" panose="020B0502040204020203" pitchFamily="34" charset="0"/>
            </a:rPr>
            <a:t>Database</a:t>
          </a:r>
        </a:p>
      </dsp:txBody>
      <dsp:txXfrm>
        <a:off x="74440" y="4487620"/>
        <a:ext cx="7663271" cy="1004173"/>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2FE61A4-AABF-4533-84ED-0F614178B2D7}" type="datetimeFigureOut">
              <a:rPr lang="en-US" smtClean="0"/>
              <a:t>2/9/2022</a:t>
            </a:fld>
            <a:endParaRPr lang="en-US"/>
          </a:p>
        </p:txBody>
      </p:sp>
      <p:sp>
        <p:nvSpPr>
          <p:cNvPr id="4" name="Slide Image Placeholder 3"/>
          <p:cNvSpPr>
            <a:spLocks noGrp="1" noRot="1" noChangeAspect="1"/>
          </p:cNvSpPr>
          <p:nvPr>
            <p:ph type="sldImg" idx="2"/>
          </p:nvPr>
        </p:nvSpPr>
        <p:spPr>
          <a:xfrm>
            <a:off x="3914775" y="73025"/>
            <a:ext cx="3289300" cy="18510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92D6B2-6456-43EF-B2F9-D13C3D60E683}" type="slidenum">
              <a:rPr lang="en-US" smtClean="0"/>
              <a:t>‹#›</a:t>
            </a:fld>
            <a:endParaRPr lang="en-US"/>
          </a:p>
        </p:txBody>
      </p:sp>
    </p:spTree>
    <p:extLst>
      <p:ext uri="{BB962C8B-B14F-4D97-AF65-F5344CB8AC3E}">
        <p14:creationId xmlns:p14="http://schemas.microsoft.com/office/powerpoint/2010/main" val="2414928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07_DEMO.md#lesson-2-working-with-entity-framework-core"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07_LAB_MANUAL.md"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s://github.com/MicrosoftLearning/20486D-DevelopingASPNETMVCWebApplications/blob/master/Instructions/20486D_MOD07_LAK.md"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At this point of the course, the students should understand the Model-View-Controller (MVC) concept. However, students might not be familiar with database technologies. Explain to the students the term </a:t>
            </a:r>
            <a:r>
              <a:rPr lang="en-US" sz="1000" i="1" dirty="0">
                <a:latin typeface="Arial"/>
                <a:ea typeface="Calibri"/>
                <a:cs typeface="Times New Roman"/>
              </a:rPr>
              <a:t>database</a:t>
            </a:r>
            <a:r>
              <a:rPr lang="en-US" sz="1000" dirty="0">
                <a:latin typeface="Arial"/>
                <a:ea typeface="Calibri"/>
                <a:cs typeface="Times New Roman"/>
              </a:rPr>
              <a:t> and </a:t>
            </a:r>
            <a:r>
              <a:rPr lang="en-US" sz="1000" dirty="0">
                <a:latin typeface="Arial"/>
                <a:ea typeface="Calibri"/>
                <a:cs typeface="Arial"/>
              </a:rPr>
              <a:t>emphasize its importance.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592D6B2-6456-43EF-B2F9-D13C3D60E683}" type="slidenum">
              <a:rPr lang="en-US" smtClean="0"/>
              <a:t>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07: Using Entity Framework Core in ASP.NET Core</a:t>
            </a:r>
          </a:p>
        </p:txBody>
      </p:sp>
    </p:spTree>
    <p:extLst>
      <p:ext uri="{BB962C8B-B14F-4D97-AF65-F5344CB8AC3E}">
        <p14:creationId xmlns:p14="http://schemas.microsoft.com/office/powerpoint/2010/main" val="30844213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Explain to the students how to configure an Entity Framework context to connect to the SQLite database. Mention that configuring an Entity Framework context to connect to a SQL Server will be covered in Lesson 3, “Using Entity Framework Core to Connect to Microsoft SQL Server”</a:t>
            </a:r>
          </a:p>
        </p:txBody>
      </p:sp>
      <p:sp>
        <p:nvSpPr>
          <p:cNvPr id="4" name="Slide Number Placeholder 3"/>
          <p:cNvSpPr>
            <a:spLocks noGrp="1"/>
          </p:cNvSpPr>
          <p:nvPr>
            <p:ph type="sldNum" sz="quarter" idx="10"/>
          </p:nvPr>
        </p:nvSpPr>
        <p:spPr/>
        <p:txBody>
          <a:bodyPr/>
          <a:lstStyle/>
          <a:p>
            <a:fld id="{5592D6B2-6456-43EF-B2F9-D13C3D60E683}" type="slidenum">
              <a:rPr lang="en-US" smtClean="0"/>
              <a:t>10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07: Using Entity Framework Core in ASP.NET Core</a:t>
            </a:r>
          </a:p>
        </p:txBody>
      </p:sp>
    </p:spTree>
    <p:extLst>
      <p:ext uri="{BB962C8B-B14F-4D97-AF65-F5344CB8AC3E}">
        <p14:creationId xmlns:p14="http://schemas.microsoft.com/office/powerpoint/2010/main" val="7766335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Times New Roman"/>
              </a:rPr>
              <a:t>The code in the slide demonstrated how to use an Entity Framework context in a controller using dependency injection.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592D6B2-6456-43EF-B2F9-D13C3D60E683}" type="slidenum">
              <a:rPr lang="en-US" smtClean="0"/>
              <a:t>11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07: Using Entity Framework Core in ASP.NET Core</a:t>
            </a:r>
          </a:p>
        </p:txBody>
      </p:sp>
    </p:spTree>
    <p:extLst>
      <p:ext uri="{BB962C8B-B14F-4D97-AF65-F5344CB8AC3E}">
        <p14:creationId xmlns:p14="http://schemas.microsoft.com/office/powerpoint/2010/main" val="32791040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Explain that the code sample shown in the slide demonstrates a LINQ query that returns a list of people filtered by the last name of the person</a:t>
            </a:r>
            <a:r>
              <a:rPr lang="en-US" sz="1000" dirty="0">
                <a:solidFill>
                  <a:srgbClr val="000000"/>
                </a:solidFill>
                <a:latin typeface="Arial"/>
                <a:ea typeface="Calibri"/>
                <a:cs typeface="Times New Roman"/>
              </a:rPr>
              <a:t>.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592D6B2-6456-43EF-B2F9-D13C3D60E683}" type="slidenum">
              <a:rPr lang="en-US" smtClean="0"/>
              <a:t>12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07: Using Entity Framework Core in ASP.NET Core</a:t>
            </a:r>
          </a:p>
        </p:txBody>
      </p:sp>
    </p:spTree>
    <p:extLst>
      <p:ext uri="{BB962C8B-B14F-4D97-AF65-F5344CB8AC3E}">
        <p14:creationId xmlns:p14="http://schemas.microsoft.com/office/powerpoint/2010/main" val="9779604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Arial"/>
              </a:rPr>
              <a:t>When the multiplicity of the association is one or zero-or-one, the navigation property is represented by a reference object. When the multiplicity of the association is many, the navigation property is represented by a collection.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592D6B2-6456-43EF-B2F9-D13C3D60E683}" type="slidenum">
              <a:rPr lang="en-US" smtClean="0"/>
              <a:t>13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07: Using Entity Framework Core in ASP.NET Core</a:t>
            </a:r>
          </a:p>
        </p:txBody>
      </p:sp>
    </p:spTree>
    <p:extLst>
      <p:ext uri="{BB962C8B-B14F-4D97-AF65-F5344CB8AC3E}">
        <p14:creationId xmlns:p14="http://schemas.microsoft.com/office/powerpoint/2010/main" val="9137996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The </a:t>
            </a:r>
            <a:r>
              <a:rPr lang="en-US" sz="1000" dirty="0">
                <a:latin typeface="Arial"/>
                <a:ea typeface="Calibri"/>
                <a:cs typeface="Segoe UI"/>
              </a:rPr>
              <a:t>code in the slide demonstrates how to load a city with its related entities by using the explicit loading ORM pattern.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592D6B2-6456-43EF-B2F9-D13C3D60E683}" type="slidenum">
              <a:rPr lang="en-US" smtClean="0"/>
              <a:t>14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07: Using Entity Framework Core in ASP.NET Core</a:t>
            </a:r>
          </a:p>
        </p:txBody>
      </p:sp>
    </p:spTree>
    <p:extLst>
      <p:ext uri="{BB962C8B-B14F-4D97-AF65-F5344CB8AC3E}">
        <p14:creationId xmlns:p14="http://schemas.microsoft.com/office/powerpoint/2010/main" val="12693387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The code in the slide demonstrates how to load all countries, their related cities, and the people that live in each city by using the eager loading ORM pattern.</a:t>
            </a:r>
          </a:p>
        </p:txBody>
      </p:sp>
      <p:sp>
        <p:nvSpPr>
          <p:cNvPr id="4" name="Slide Number Placeholder 3"/>
          <p:cNvSpPr>
            <a:spLocks noGrp="1"/>
          </p:cNvSpPr>
          <p:nvPr>
            <p:ph type="sldNum" sz="quarter" idx="10"/>
          </p:nvPr>
        </p:nvSpPr>
        <p:spPr/>
        <p:txBody>
          <a:bodyPr/>
          <a:lstStyle/>
          <a:p>
            <a:fld id="{5592D6B2-6456-43EF-B2F9-D13C3D60E683}" type="slidenum">
              <a:rPr lang="en-US" smtClean="0"/>
              <a:t>15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07: Using Entity Framework Core in ASP.NET Core</a:t>
            </a:r>
          </a:p>
        </p:txBody>
      </p:sp>
    </p:spTree>
    <p:extLst>
      <p:ext uri="{BB962C8B-B14F-4D97-AF65-F5344CB8AC3E}">
        <p14:creationId xmlns:p14="http://schemas.microsoft.com/office/powerpoint/2010/main" val="35628958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The </a:t>
            </a:r>
            <a:r>
              <a:rPr lang="en-US" sz="1000" b="1" dirty="0" err="1">
                <a:latin typeface="Arial"/>
                <a:ea typeface="Calibri"/>
                <a:cs typeface="Times New Roman"/>
              </a:rPr>
              <a:t>UseLazyLoadingProxies</a:t>
            </a:r>
            <a:r>
              <a:rPr lang="en-US" sz="1000" dirty="0">
                <a:solidFill>
                  <a:srgbClr val="000000"/>
                </a:solidFill>
                <a:latin typeface="Arial"/>
                <a:ea typeface="Calibri"/>
                <a:cs typeface="Segoe UI"/>
              </a:rPr>
              <a:t> </a:t>
            </a:r>
            <a:r>
              <a:rPr lang="en-US" sz="1000" dirty="0">
                <a:latin typeface="Arial"/>
                <a:ea typeface="Calibri"/>
                <a:cs typeface="Times New Roman"/>
              </a:rPr>
              <a:t>method is distributed with the </a:t>
            </a:r>
            <a:r>
              <a:rPr lang="en-US" sz="1000" dirty="0" err="1">
                <a:solidFill>
                  <a:srgbClr val="000000"/>
                </a:solidFill>
                <a:latin typeface="Arial"/>
                <a:ea typeface="Calibri"/>
                <a:cs typeface="Segoe UI"/>
              </a:rPr>
              <a:t>Microsoft.EntityFrameworkCore.Proxies</a:t>
            </a:r>
            <a:r>
              <a:rPr lang="en-US" sz="1000" dirty="0">
                <a:latin typeface="Arial"/>
                <a:ea typeface="Calibri"/>
                <a:cs typeface="Times New Roman"/>
              </a:rPr>
              <a:t> </a:t>
            </a:r>
            <a:r>
              <a:rPr lang="en-US" sz="1000" dirty="0" err="1">
                <a:latin typeface="Arial"/>
                <a:ea typeface="Calibri"/>
                <a:cs typeface="Times New Roman"/>
              </a:rPr>
              <a:t>NuGet</a:t>
            </a:r>
            <a:r>
              <a:rPr lang="en-US" sz="1000" dirty="0">
                <a:latin typeface="Arial"/>
                <a:ea typeface="Calibri"/>
                <a:cs typeface="Times New Roman"/>
              </a:rPr>
              <a:t> package</a:t>
            </a:r>
            <a:r>
              <a:rPr lang="en-US" sz="1000" dirty="0">
                <a:solidFill>
                  <a:srgbClr val="000000"/>
                </a:solidFill>
                <a:latin typeface="Arial"/>
                <a:ea typeface="Calibri"/>
                <a:cs typeface="Segoe UI"/>
              </a:rPr>
              <a: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592D6B2-6456-43EF-B2F9-D13C3D60E683}" type="slidenum">
              <a:rPr lang="en-US" smtClean="0"/>
              <a:t>16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07: Using Entity Framework Core in ASP.NET Core</a:t>
            </a:r>
          </a:p>
        </p:txBody>
      </p:sp>
    </p:spTree>
    <p:extLst>
      <p:ext uri="{BB962C8B-B14F-4D97-AF65-F5344CB8AC3E}">
        <p14:creationId xmlns:p14="http://schemas.microsoft.com/office/powerpoint/2010/main" val="22977501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panose="020B0604020202020204" pitchFamily="34" charset="0"/>
                <a:cs typeface="Arial" panose="020B0604020202020204" pitchFamily="34" charset="0"/>
              </a:rPr>
              <a:t>Mention that in case you don’t call the </a:t>
            </a:r>
            <a:r>
              <a:rPr lang="en-US" sz="1000" b="1" dirty="0" err="1">
                <a:latin typeface="Arial" panose="020B0604020202020204" pitchFamily="34" charset="0"/>
                <a:cs typeface="Arial" panose="020B0604020202020204" pitchFamily="34" charset="0"/>
              </a:rPr>
              <a:t>SaveChanges</a:t>
            </a:r>
            <a:r>
              <a:rPr lang="en-US" sz="1000" dirty="0">
                <a:latin typeface="Arial" panose="020B0604020202020204" pitchFamily="34" charset="0"/>
                <a:cs typeface="Arial" panose="020B0604020202020204" pitchFamily="34" charset="0"/>
              </a:rPr>
              <a:t> method, the changes made in this context won’t be saved to the underlying database.</a:t>
            </a:r>
          </a:p>
        </p:txBody>
      </p:sp>
      <p:sp>
        <p:nvSpPr>
          <p:cNvPr id="4" name="Slide Number Placeholder 3"/>
          <p:cNvSpPr>
            <a:spLocks noGrp="1"/>
          </p:cNvSpPr>
          <p:nvPr>
            <p:ph type="sldNum" sz="quarter" idx="10"/>
          </p:nvPr>
        </p:nvSpPr>
        <p:spPr/>
        <p:txBody>
          <a:bodyPr/>
          <a:lstStyle/>
          <a:p>
            <a:fld id="{5592D6B2-6456-43EF-B2F9-D13C3D60E683}" type="slidenum">
              <a:rPr lang="en-US" smtClean="0"/>
              <a:t>17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07: Using Entity Framework Core in ASP.NET Core</a:t>
            </a:r>
          </a:p>
        </p:txBody>
      </p:sp>
    </p:spTree>
    <p:extLst>
      <p:ext uri="{BB962C8B-B14F-4D97-AF65-F5344CB8AC3E}">
        <p14:creationId xmlns:p14="http://schemas.microsoft.com/office/powerpoint/2010/main" val="30168231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The starter solution for this demo is not based on a vanilla template because it was prepared specifically for this demo. The starter solution already contains a model, a view, and a _</a:t>
            </a:r>
            <a:r>
              <a:rPr lang="en-US" sz="1000" b="1" dirty="0" err="1">
                <a:latin typeface="Arial"/>
                <a:ea typeface="Calibri"/>
                <a:cs typeface="Times New Roman"/>
              </a:rPr>
              <a:t>ViewImports.cshtml</a:t>
            </a:r>
            <a:r>
              <a:rPr lang="en-US" sz="1000" dirty="0">
                <a:latin typeface="Arial"/>
                <a:ea typeface="Calibri"/>
                <a:cs typeface="Times New Roman"/>
              </a:rPr>
              <a:t> file that will not be changed during the demonstration. The starter solution also contains a controller, and a class named </a:t>
            </a:r>
            <a:r>
              <a:rPr lang="en-US" sz="1000" b="1" dirty="0" err="1">
                <a:latin typeface="Arial"/>
                <a:ea typeface="Calibri"/>
                <a:cs typeface="Times New Roman"/>
              </a:rPr>
              <a:t>PersonContext</a:t>
            </a:r>
            <a:r>
              <a:rPr lang="en-US" sz="1000" dirty="0">
                <a:latin typeface="Arial"/>
                <a:ea typeface="Calibri"/>
                <a:cs typeface="Times New Roman"/>
              </a:rPr>
              <a:t> that will be changed during the demonstration. You will also change the code in the </a:t>
            </a:r>
            <a:r>
              <a:rPr lang="en-US" sz="1000" b="1" dirty="0" err="1">
                <a:latin typeface="Arial"/>
                <a:ea typeface="Calibri"/>
                <a:cs typeface="Times New Roman"/>
              </a:rPr>
              <a:t>Startup.cs</a:t>
            </a:r>
            <a:r>
              <a:rPr lang="en-US" sz="1000" b="1" dirty="0">
                <a:latin typeface="Arial"/>
                <a:ea typeface="Calibri"/>
                <a:cs typeface="Times New Roman"/>
              </a:rPr>
              <a:t> </a:t>
            </a:r>
            <a:r>
              <a:rPr lang="en-US" sz="1000" dirty="0">
                <a:latin typeface="Arial"/>
                <a:ea typeface="Calibri"/>
                <a:cs typeface="Times New Roman"/>
              </a:rPr>
              <a:t>file. Additionally, the starter solution contains CSS that won’t be changed during the demonstration. This subject will be introduced in Module 8, “Using Layouts, CSS and JavaScript in ASP.NET Core MVC”.</a:t>
            </a:r>
          </a:p>
          <a:p>
            <a:pPr>
              <a:lnSpc>
                <a:spcPct val="115000"/>
              </a:lnSpc>
              <a:spcAft>
                <a:spcPts val="1000"/>
              </a:spcAft>
            </a:pPr>
            <a:r>
              <a:rPr lang="en-US" sz="1000" b="1" dirty="0">
                <a:latin typeface="Arial"/>
                <a:ea typeface="Calibri"/>
                <a:cs typeface="Times New Roman"/>
              </a:rPr>
              <a:t>Demonstration Steps</a:t>
            </a:r>
          </a:p>
          <a:p>
            <a:pPr>
              <a:lnSpc>
                <a:spcPct val="115000"/>
              </a:lnSpc>
              <a:spcAft>
                <a:spcPts val="1000"/>
              </a:spcAft>
            </a:pPr>
            <a:r>
              <a:rPr lang="en-US" sz="1000" dirty="0">
                <a:latin typeface="Arial"/>
                <a:ea typeface="Calibri"/>
                <a:cs typeface="Segoe UI"/>
              </a:rPr>
              <a:t>You will find the steps in the section “Demonstration: How to Use Entity Framework Core“ on the following page: </a:t>
            </a:r>
            <a:r>
              <a:rPr lang="en-US" sz="1000" u="sng" dirty="0">
                <a:solidFill>
                  <a:srgbClr val="0000FF"/>
                </a:solidFill>
                <a:latin typeface="Arial"/>
                <a:ea typeface="Calibri"/>
                <a:cs typeface="Segoe UI"/>
                <a:hlinkClick r:id="rId3"/>
              </a:rPr>
              <a:t>https://github.com/MicrosoftLearning/20486D-DevelopingASPNETMVCWebApplications/blob/master/Instructions/20486D_MOD07_DEMO.md#lesson-2-working-with-entity-framework-core.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592D6B2-6456-43EF-B2F9-D13C3D60E683}" type="slidenum">
              <a:rPr lang="en-US" smtClean="0"/>
              <a:t>18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07: Using Entity Framework Core in ASP.NET Core</a:t>
            </a:r>
          </a:p>
        </p:txBody>
      </p:sp>
    </p:spTree>
    <p:extLst>
      <p:ext uri="{BB962C8B-B14F-4D97-AF65-F5344CB8AC3E}">
        <p14:creationId xmlns:p14="http://schemas.microsoft.com/office/powerpoint/2010/main" val="36167634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panose="020B0604020202020204" pitchFamily="34" charset="0"/>
                <a:cs typeface="Arial" panose="020B0604020202020204" pitchFamily="34" charset="0"/>
              </a:rPr>
              <a:t>Before teaching this lesson, ensure that the students completely understand the material of the previous lessons. This lesson is a continuation of the previous lessons.</a:t>
            </a:r>
          </a:p>
          <a:p>
            <a:endParaRPr lang="en-US" sz="1000" dirty="0">
              <a:latin typeface="Arial"/>
            </a:endParaRPr>
          </a:p>
        </p:txBody>
      </p:sp>
      <p:sp>
        <p:nvSpPr>
          <p:cNvPr id="4" name="Slide Number Placeholder 3"/>
          <p:cNvSpPr>
            <a:spLocks noGrp="1"/>
          </p:cNvSpPr>
          <p:nvPr>
            <p:ph type="sldNum" sz="quarter" idx="10"/>
          </p:nvPr>
        </p:nvSpPr>
        <p:spPr/>
        <p:txBody>
          <a:bodyPr/>
          <a:lstStyle/>
          <a:p>
            <a:fld id="{5592D6B2-6456-43EF-B2F9-D13C3D60E683}" type="slidenum">
              <a:rPr lang="en-US" smtClean="0"/>
              <a:t>19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07: Using Entity Framework Core in ASP.NET Core</a:t>
            </a:r>
          </a:p>
        </p:txBody>
      </p:sp>
    </p:spTree>
    <p:extLst>
      <p:ext uri="{BB962C8B-B14F-4D97-AF65-F5344CB8AC3E}">
        <p14:creationId xmlns:p14="http://schemas.microsoft.com/office/powerpoint/2010/main" val="4170167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Times New Roman"/>
              </a:rPr>
              <a:t>When developing an ASP.NET Core application it is very important to have a good understanding of Entity Framework Core (EF Core), since EF Core is the official Microsoft object-relational mapper (ORM) technology, and one of the most </a:t>
            </a:r>
            <a:r>
              <a:rPr lang="en-US" sz="1000">
                <a:latin typeface="Arial"/>
                <a:ea typeface="Calibri"/>
                <a:cs typeface="Arial"/>
              </a:rPr>
              <a:t>recommended</a:t>
            </a:r>
            <a:r>
              <a:rPr lang="en-US" sz="1000">
                <a:latin typeface="Arial"/>
                <a:ea typeface="Calibri"/>
                <a:cs typeface="Times New Roman"/>
              </a:rPr>
              <a:t> ways to interact with databases. It is important to explain to the students the importance of this framework.</a:t>
            </a:r>
          </a:p>
        </p:txBody>
      </p:sp>
      <p:sp>
        <p:nvSpPr>
          <p:cNvPr id="4" name="Slide Number Placeholder 3"/>
          <p:cNvSpPr>
            <a:spLocks noGrp="1"/>
          </p:cNvSpPr>
          <p:nvPr>
            <p:ph type="sldNum" sz="quarter" idx="10"/>
          </p:nvPr>
        </p:nvSpPr>
        <p:spPr/>
        <p:txBody>
          <a:bodyPr/>
          <a:lstStyle/>
          <a:p>
            <a:fld id="{5592D6B2-6456-43EF-B2F9-D13C3D60E683}" type="slidenum">
              <a:rPr lang="en-US" smtClean="0"/>
              <a:t>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07: Using Entity Framework Core in ASP.NET Core</a:t>
            </a:r>
          </a:p>
        </p:txBody>
      </p:sp>
    </p:spTree>
    <p:extLst>
      <p:ext uri="{BB962C8B-B14F-4D97-AF65-F5344CB8AC3E}">
        <p14:creationId xmlns:p14="http://schemas.microsoft.com/office/powerpoint/2010/main" val="8627428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Mention that the </a:t>
            </a:r>
            <a:r>
              <a:rPr lang="en-US" sz="1000" b="1" dirty="0" err="1">
                <a:latin typeface="Arial"/>
                <a:ea typeface="Calibri"/>
                <a:cs typeface="Times New Roman"/>
              </a:rPr>
              <a:t>DbSet</a:t>
            </a:r>
            <a:r>
              <a:rPr lang="en-US" sz="1000" b="1" dirty="0">
                <a:latin typeface="Arial"/>
                <a:ea typeface="Calibri"/>
                <a:cs typeface="Times New Roman"/>
              </a:rPr>
              <a:t>&lt;&gt;</a:t>
            </a:r>
            <a:r>
              <a:rPr lang="en-US" sz="1000" dirty="0">
                <a:latin typeface="Arial"/>
                <a:ea typeface="Calibri"/>
                <a:cs typeface="Times New Roman"/>
              </a:rPr>
              <a:t> properties of an Entity Framework context are mapped to tables in the SQL Server database</a:t>
            </a:r>
            <a:r>
              <a:rPr lang="en-US" sz="1000" dirty="0">
                <a:latin typeface="Arial"/>
                <a:ea typeface="Calibri"/>
                <a:cs typeface="Arial"/>
              </a:rPr>
              <a:t>. Also, mention that the properties of an entity are mapped to columns of a table.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592D6B2-6456-43EF-B2F9-D13C3D60E683}" type="slidenum">
              <a:rPr lang="en-US" smtClean="0"/>
              <a:t>20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07: Using Entity Framework Core in ASP.NET Core</a:t>
            </a:r>
          </a:p>
        </p:txBody>
      </p:sp>
    </p:spTree>
    <p:extLst>
      <p:ext uri="{BB962C8B-B14F-4D97-AF65-F5344CB8AC3E}">
        <p14:creationId xmlns:p14="http://schemas.microsoft.com/office/powerpoint/2010/main" val="23039581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solidFill>
                  <a:srgbClr val="000000"/>
                </a:solidFill>
                <a:latin typeface="Arial"/>
                <a:ea typeface="Calibri"/>
                <a:cs typeface="Segoe UI"/>
              </a:rPr>
              <a:t>You can configure an ASP.NET Core application to read parameters from multiple sources. To do that, you should add several configuration providers. For example, you can read parameters from both JSON and XML files.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592D6B2-6456-43EF-B2F9-D13C3D60E683}" type="slidenum">
              <a:rPr lang="en-US" smtClean="0"/>
              <a:t>21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07: Using Entity Framework Core in ASP.NET Core</a:t>
            </a:r>
          </a:p>
        </p:txBody>
      </p:sp>
    </p:spTree>
    <p:extLst>
      <p:ext uri="{BB962C8B-B14F-4D97-AF65-F5344CB8AC3E}">
        <p14:creationId xmlns:p14="http://schemas.microsoft.com/office/powerpoint/2010/main" val="18414567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Mention the advantages of storing connection strings in configuration files. </a:t>
            </a:r>
          </a:p>
        </p:txBody>
      </p:sp>
      <p:sp>
        <p:nvSpPr>
          <p:cNvPr id="4" name="Slide Number Placeholder 3"/>
          <p:cNvSpPr>
            <a:spLocks noGrp="1"/>
          </p:cNvSpPr>
          <p:nvPr>
            <p:ph type="sldNum" sz="quarter" idx="10"/>
          </p:nvPr>
        </p:nvSpPr>
        <p:spPr/>
        <p:txBody>
          <a:bodyPr/>
          <a:lstStyle/>
          <a:p>
            <a:fld id="{5592D6B2-6456-43EF-B2F9-D13C3D60E683}" type="slidenum">
              <a:rPr lang="en-US" smtClean="0"/>
              <a:t>22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07: Using Entity Framework Core in ASP.NET Core</a:t>
            </a:r>
          </a:p>
        </p:txBody>
      </p:sp>
    </p:spTree>
    <p:extLst>
      <p:ext uri="{BB962C8B-B14F-4D97-AF65-F5344CB8AC3E}">
        <p14:creationId xmlns:p14="http://schemas.microsoft.com/office/powerpoint/2010/main" val="97845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Repositories are an important concept and you should use them when separation of concerns is essential.</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592D6B2-6456-43EF-B2F9-D13C3D60E683}" type="slidenum">
              <a:rPr lang="en-US" smtClean="0"/>
              <a:t>23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07: Using Entity Framework Core in ASP.NET Core</a:t>
            </a:r>
          </a:p>
        </p:txBody>
      </p:sp>
    </p:spTree>
    <p:extLst>
      <p:ext uri="{BB962C8B-B14F-4D97-AF65-F5344CB8AC3E}">
        <p14:creationId xmlns:p14="http://schemas.microsoft.com/office/powerpoint/2010/main" val="18022317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4000"/>
              </a:lnSpc>
              <a:spcAft>
                <a:spcPts val="1000"/>
              </a:spcAft>
            </a:pPr>
            <a:r>
              <a:rPr lang="en-US" sz="1000" dirty="0">
                <a:latin typeface="Arial" panose="020B0604020202020204" pitchFamily="34" charset="0"/>
                <a:cs typeface="Arial" panose="020B0604020202020204" pitchFamily="34" charset="0"/>
              </a:rPr>
              <a:t>In this demonstration, the </a:t>
            </a:r>
            <a:r>
              <a:rPr lang="en-US" sz="1000" dirty="0" err="1">
                <a:latin typeface="Arial" panose="020B0604020202020204" pitchFamily="34" charset="0"/>
                <a:cs typeface="Arial" panose="020B0604020202020204" pitchFamily="34" charset="0"/>
              </a:rPr>
              <a:t>EnsureCreated</a:t>
            </a:r>
            <a:r>
              <a:rPr lang="en-US" sz="1000" dirty="0">
                <a:latin typeface="Arial" panose="020B0604020202020204" pitchFamily="34" charset="0"/>
                <a:cs typeface="Arial" panose="020B0604020202020204" pitchFamily="34" charset="0"/>
              </a:rPr>
              <a:t> method is used to create the database. In the lab, the students will use migrations to create the database. </a:t>
            </a:r>
          </a:p>
          <a:p>
            <a:pPr>
              <a:lnSpc>
                <a:spcPct val="114000"/>
              </a:lnSpc>
              <a:spcAft>
                <a:spcPts val="1000"/>
              </a:spcAft>
            </a:pPr>
            <a:r>
              <a:rPr lang="en-US" sz="1000" dirty="0">
                <a:latin typeface="Arial" panose="020B0604020202020204" pitchFamily="34" charset="0"/>
                <a:cs typeface="Arial" panose="020B0604020202020204" pitchFamily="34" charset="0"/>
              </a:rPr>
              <a:t>Notice that as opposed to the previous demonstration in which the application connected to a SQLite database, in this demonstration the application will connect to a SQL Server database.</a:t>
            </a:r>
          </a:p>
        </p:txBody>
      </p:sp>
      <p:sp>
        <p:nvSpPr>
          <p:cNvPr id="4" name="Slide Number Placeholder 3"/>
          <p:cNvSpPr>
            <a:spLocks noGrp="1"/>
          </p:cNvSpPr>
          <p:nvPr>
            <p:ph type="sldNum" sz="quarter" idx="10"/>
          </p:nvPr>
        </p:nvSpPr>
        <p:spPr/>
        <p:txBody>
          <a:bodyPr/>
          <a:lstStyle/>
          <a:p>
            <a:fld id="{5592D6B2-6456-43EF-B2F9-D13C3D60E683}" type="slidenum">
              <a:rPr lang="en-US" smtClean="0"/>
              <a:t>24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07: Using Entity Framework Core in ASP.NET Core</a:t>
            </a:r>
          </a:p>
        </p:txBody>
      </p:sp>
    </p:spTree>
    <p:extLst>
      <p:ext uri="{BB962C8B-B14F-4D97-AF65-F5344CB8AC3E}">
        <p14:creationId xmlns:p14="http://schemas.microsoft.com/office/powerpoint/2010/main" val="38388702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Explain to the students that </a:t>
            </a:r>
            <a:r>
              <a:rPr lang="en-US" sz="1000" dirty="0">
                <a:latin typeface="Arial"/>
                <a:ea typeface="Calibri"/>
                <a:cs typeface="Arial"/>
              </a:rPr>
              <a:t>they can use </a:t>
            </a:r>
            <a:r>
              <a:rPr lang="en-US" sz="1000" dirty="0" err="1">
                <a:latin typeface="Arial"/>
                <a:ea typeface="Calibri"/>
                <a:cs typeface="Arial"/>
              </a:rPr>
              <a:t>NuGet’s</a:t>
            </a:r>
            <a:r>
              <a:rPr lang="en-US" sz="1000" dirty="0">
                <a:latin typeface="Arial"/>
                <a:ea typeface="Calibri"/>
                <a:cs typeface="Arial"/>
              </a:rPr>
              <a:t> Package Manager Console to run the PMC tools in Visual Studio</a:t>
            </a:r>
            <a:r>
              <a:rPr lang="en-US" sz="1000" dirty="0">
                <a:latin typeface="Arial"/>
                <a:ea typeface="Calibri"/>
                <a:cs typeface="Times New Roman"/>
              </a:rPr>
              <a:t>.</a:t>
            </a:r>
            <a:r>
              <a:rPr lang="en-US" sz="1000" dirty="0">
                <a:solidFill>
                  <a:srgbClr val="000000"/>
                </a:solidFill>
                <a:latin typeface="Arial"/>
                <a:ea typeface="Calibri"/>
                <a:cs typeface="Times New Roman"/>
              </a:rPr>
              <a:t>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592D6B2-6456-43EF-B2F9-D13C3D60E683}" type="slidenum">
              <a:rPr lang="en-US" smtClean="0"/>
              <a:t>25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07: Using Entity Framework Core in ASP.NET Core</a:t>
            </a:r>
          </a:p>
        </p:txBody>
      </p:sp>
    </p:spTree>
    <p:extLst>
      <p:ext uri="{BB962C8B-B14F-4D97-AF65-F5344CB8AC3E}">
        <p14:creationId xmlns:p14="http://schemas.microsoft.com/office/powerpoint/2010/main" val="8384128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The Starter solution for this lab is not based on a vanilla template because it was prepared specifically for this lab. Briefly go over the code in the starter solution </a:t>
            </a:r>
            <a:r>
              <a:rPr lang="en-US" sz="1000" dirty="0">
                <a:solidFill>
                  <a:srgbClr val="000000"/>
                </a:solidFill>
                <a:latin typeface="Arial"/>
                <a:ea typeface="Calibri"/>
                <a:cs typeface="Times New Roman"/>
              </a:rPr>
              <a:t>to give the students a better idea of the context in which they are working.</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Note that the starter solution contains compilation errors. The errors will be corrected after exercise 2 task 2.</a:t>
            </a:r>
          </a:p>
          <a:p>
            <a:pPr>
              <a:lnSpc>
                <a:spcPct val="115000"/>
              </a:lnSpc>
              <a:spcAft>
                <a:spcPts val="1000"/>
              </a:spcAft>
            </a:pPr>
            <a:r>
              <a:rPr lang="en-US" sz="1000" dirty="0">
                <a:latin typeface="Arial"/>
                <a:ea typeface="Calibri"/>
                <a:cs typeface="Segoe UI"/>
              </a:rPr>
              <a:t>You will find the high-level steps on the following page: </a:t>
            </a:r>
            <a:r>
              <a:rPr lang="en-US" sz="1000" u="sng" dirty="0">
                <a:solidFill>
                  <a:srgbClr val="0000FF"/>
                </a:solidFill>
                <a:latin typeface="Arial"/>
                <a:ea typeface="Calibri"/>
                <a:cs typeface="Segoe UI"/>
                <a:hlinkClick r:id="rId3"/>
              </a:rPr>
              <a:t>https://github.com/MicrosoftLearning/20486D-DevelopingASPNETMVCWebApplications/blob/master/Instructions/20486D_MOD07_LAB_MANUAL.md.</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will find the detailed steps on the following page: </a:t>
            </a:r>
            <a:r>
              <a:rPr lang="en-US" sz="1000" u="sng" dirty="0">
                <a:solidFill>
                  <a:srgbClr val="0000FF"/>
                </a:solidFill>
                <a:latin typeface="Arial"/>
                <a:ea typeface="Calibri"/>
                <a:cs typeface="Segoe UI"/>
                <a:hlinkClick r:id="rId4"/>
              </a:rPr>
              <a:t>https://github.com/MicrosoftLearning/20486D-DevelopingASPNETMVCWebApplications/blob/master/Instructions/20486D_MOD07_LAK.md.</a:t>
            </a:r>
            <a:endParaRPr lang="en-US" sz="1000" dirty="0">
              <a:latin typeface="Arial"/>
              <a:ea typeface="Calibri"/>
              <a:cs typeface="Times New Roman"/>
            </a:endParaRPr>
          </a:p>
          <a:p>
            <a:pPr>
              <a:lnSpc>
                <a:spcPct val="115000"/>
              </a:lnSpc>
              <a:spcAft>
                <a:spcPts val="1000"/>
              </a:spcAft>
            </a:pPr>
            <a:r>
              <a:rPr lang="en-US" sz="1000" b="1" dirty="0">
                <a:solidFill>
                  <a:srgbClr val="000000"/>
                </a:solidFill>
                <a:latin typeface="Arial"/>
                <a:ea typeface="Calibri"/>
                <a:cs typeface="Times New Roman"/>
              </a:rPr>
              <a:t>Exercise 1: Adding Entity Framework Core</a:t>
            </a:r>
            <a:endParaRPr lang="en-US" sz="1000" b="1" dirty="0">
              <a:latin typeface="Arial"/>
              <a:ea typeface="Calibri"/>
              <a:cs typeface="Times New Roman"/>
            </a:endParaRPr>
          </a:p>
          <a:p>
            <a:pPr>
              <a:lnSpc>
                <a:spcPct val="115000"/>
              </a:lnSpc>
              <a:spcAft>
                <a:spcPts val="1000"/>
              </a:spcAft>
            </a:pPr>
            <a:r>
              <a:rPr lang="en-US" sz="1000" dirty="0">
                <a:latin typeface="Arial"/>
                <a:ea typeface="Calibri"/>
                <a:cs typeface="Times New Roman"/>
              </a:rPr>
              <a:t>In this exercise, you will first add the </a:t>
            </a:r>
            <a:r>
              <a:rPr lang="en-US" sz="1000" b="1" dirty="0">
                <a:latin typeface="Arial"/>
                <a:ea typeface="Calibri"/>
                <a:cs typeface="Times New Roman"/>
              </a:rPr>
              <a:t>Cupcake</a:t>
            </a:r>
            <a:r>
              <a:rPr lang="en-US" sz="1000" dirty="0">
                <a:latin typeface="Arial"/>
                <a:ea typeface="Calibri"/>
                <a:cs typeface="Times New Roman"/>
              </a:rPr>
              <a:t> model and the </a:t>
            </a:r>
            <a:r>
              <a:rPr lang="en-US" sz="1000" b="1" dirty="0">
                <a:latin typeface="Arial"/>
                <a:ea typeface="Calibri"/>
                <a:cs typeface="Times New Roman"/>
              </a:rPr>
              <a:t>Bakery </a:t>
            </a:r>
            <a:r>
              <a:rPr lang="en-US" sz="1000" dirty="0">
                <a:latin typeface="Arial"/>
                <a:ea typeface="Calibri"/>
                <a:cs typeface="Times New Roman"/>
              </a:rPr>
              <a:t>model to the </a:t>
            </a:r>
            <a:r>
              <a:rPr lang="en-US" sz="1000" b="1" dirty="0">
                <a:latin typeface="Arial"/>
                <a:ea typeface="Calibri"/>
                <a:cs typeface="Times New Roman"/>
              </a:rPr>
              <a:t>Cupcake</a:t>
            </a:r>
            <a:r>
              <a:rPr lang="en-US" sz="1000" dirty="0">
                <a:latin typeface="Arial"/>
                <a:ea typeface="Calibri"/>
                <a:cs typeface="Times New Roman"/>
              </a:rPr>
              <a:t> web application. You will then add an Entity Framework context class named </a:t>
            </a:r>
            <a:r>
              <a:rPr lang="en-US" sz="1000" b="1" dirty="0" err="1">
                <a:latin typeface="Arial"/>
                <a:ea typeface="Calibri"/>
                <a:cs typeface="Times New Roman"/>
              </a:rPr>
              <a:t>CupcakeContext</a:t>
            </a:r>
            <a:r>
              <a:rPr lang="en-US" sz="1000" dirty="0">
                <a:latin typeface="Arial"/>
                <a:ea typeface="Calibri"/>
                <a:cs typeface="Times New Roman"/>
              </a:rPr>
              <a:t> to the web application. After that, you will configure the </a:t>
            </a:r>
            <a:r>
              <a:rPr lang="en-US" sz="1000" b="1" dirty="0" err="1">
                <a:latin typeface="Arial"/>
                <a:ea typeface="Calibri"/>
                <a:cs typeface="Times New Roman"/>
              </a:rPr>
              <a:t>CupcakeContext</a:t>
            </a:r>
            <a:r>
              <a:rPr lang="en-US" sz="1000" b="1" dirty="0">
                <a:latin typeface="Arial"/>
                <a:ea typeface="Calibri"/>
                <a:cs typeface="Times New Roman"/>
              </a:rPr>
              <a:t> </a:t>
            </a:r>
            <a:r>
              <a:rPr lang="en-US" sz="1000" dirty="0">
                <a:latin typeface="Arial"/>
                <a:ea typeface="Calibri"/>
                <a:cs typeface="Times New Roman"/>
              </a:rPr>
              <a:t>class to connect to a SQLite database. Finally, you will use data seeding to populate the database with sample data when the database is created.</a:t>
            </a:r>
          </a:p>
          <a:p>
            <a:pPr>
              <a:lnSpc>
                <a:spcPct val="115000"/>
              </a:lnSpc>
              <a:spcAft>
                <a:spcPts val="1000"/>
              </a:spcAft>
            </a:pPr>
            <a:r>
              <a:rPr lang="en-US" sz="1000" dirty="0">
                <a:solidFill>
                  <a:prstClr val="black"/>
                </a:solidFill>
                <a:latin typeface="Arial"/>
                <a:ea typeface="Calibri"/>
                <a:cs typeface="Times New Roman"/>
              </a:rPr>
              <a:t>The main tasks for this exercise are as follows:</a:t>
            </a:r>
          </a:p>
          <a:p>
            <a:pPr marL="34290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Create model classes</a:t>
            </a:r>
          </a:p>
          <a:p>
            <a:pPr marL="34290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Create a class that derives from </a:t>
            </a:r>
            <a:r>
              <a:rPr lang="en-US" sz="1000" dirty="0" err="1">
                <a:solidFill>
                  <a:prstClr val="black"/>
                </a:solidFill>
                <a:latin typeface="Arial"/>
                <a:ea typeface="Times New Roman"/>
                <a:cs typeface="Times New Roman"/>
              </a:rPr>
              <a:t>DbContext</a:t>
            </a:r>
            <a:endParaRPr lang="en-US" sz="1000" dirty="0">
              <a:solidFill>
                <a:prstClr val="black"/>
              </a:solidFill>
              <a:latin typeface="Arial"/>
              <a:ea typeface="Times New Roman"/>
              <a:cs typeface="Times New Roman"/>
            </a:endParaRPr>
          </a:p>
          <a:p>
            <a:pPr marL="34290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Set up Entity Framework Core to use SQLite</a:t>
            </a:r>
          </a:p>
          <a:p>
            <a:pPr marL="34290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Use </a:t>
            </a:r>
            <a:r>
              <a:rPr lang="en-US" sz="1000" dirty="0" err="1">
                <a:solidFill>
                  <a:prstClr val="black"/>
                </a:solidFill>
                <a:latin typeface="Arial"/>
                <a:ea typeface="Times New Roman"/>
                <a:cs typeface="Times New Roman"/>
              </a:rPr>
              <a:t>OnModelCreating</a:t>
            </a:r>
            <a:r>
              <a:rPr lang="en-US" sz="1000" dirty="0">
                <a:solidFill>
                  <a:prstClr val="black"/>
                </a:solidFill>
                <a:latin typeface="Arial"/>
                <a:ea typeface="Times New Roman"/>
                <a:cs typeface="Times New Roman"/>
              </a:rPr>
              <a:t> to populate the database</a:t>
            </a:r>
          </a:p>
          <a:p>
            <a:pPr>
              <a:lnSpc>
                <a:spcPct val="115000"/>
              </a:lnSpc>
              <a:spcAft>
                <a:spcPts val="1000"/>
              </a:spcAft>
            </a:pPr>
            <a:r>
              <a:rPr lang="en-US" sz="1000" b="1" dirty="0">
                <a:latin typeface="Arial"/>
                <a:ea typeface="Calibri"/>
                <a:cs typeface="Times New Roman"/>
              </a:rPr>
              <a:t>Exercise 2: Use Entity Framework Core to Retrieve and Store Data</a:t>
            </a:r>
          </a:p>
          <a:p>
            <a:pPr>
              <a:lnSpc>
                <a:spcPct val="115000"/>
              </a:lnSpc>
              <a:spcAft>
                <a:spcPts val="1000"/>
              </a:spcAft>
            </a:pPr>
            <a:r>
              <a:rPr lang="en-US" sz="1000" dirty="0">
                <a:latin typeface="Arial"/>
                <a:ea typeface="Calibri"/>
                <a:cs typeface="Times New Roman"/>
              </a:rPr>
              <a:t>In this exercise, you will first create a repository for the web application. The repository will access a SQLite database by using Entity Framework Core. You will then use dependency injection to inject the service to a controller. You will use the repository in the controller to access the database. In the controller, you will retrieve cupcakes and bakeries data, and then you will manipulate the data.</a:t>
            </a:r>
          </a:p>
        </p:txBody>
      </p:sp>
      <p:sp>
        <p:nvSpPr>
          <p:cNvPr id="4" name="Slide Number Placeholder 3"/>
          <p:cNvSpPr>
            <a:spLocks noGrp="1"/>
          </p:cNvSpPr>
          <p:nvPr>
            <p:ph type="sldNum" sz="quarter" idx="10"/>
          </p:nvPr>
        </p:nvSpPr>
        <p:spPr/>
        <p:txBody>
          <a:bodyPr/>
          <a:lstStyle/>
          <a:p>
            <a:fld id="{5592D6B2-6456-43EF-B2F9-D13C3D60E683}" type="slidenum">
              <a:rPr lang="en-US" smtClean="0"/>
              <a:t>26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07: Using Entity Framework Core in ASP.NET Core</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dirty="0">
                <a:latin typeface="Arial"/>
              </a:rPr>
              <a:t>(More notes on the next slide)</a:t>
            </a:r>
          </a:p>
        </p:txBody>
      </p:sp>
    </p:spTree>
    <p:extLst>
      <p:ext uri="{BB962C8B-B14F-4D97-AF65-F5344CB8AC3E}">
        <p14:creationId xmlns:p14="http://schemas.microsoft.com/office/powerpoint/2010/main" val="2036299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Make sure the students understand the</a:t>
            </a:r>
            <a:r>
              <a:rPr lang="en-US" sz="1000" dirty="0">
                <a:effectLst/>
                <a:latin typeface="Arial"/>
                <a:ea typeface="Calibri"/>
                <a:cs typeface="Times New Roman"/>
              </a:rPr>
              <a:t> </a:t>
            </a:r>
            <a:r>
              <a:rPr lang="en-US" sz="1000" dirty="0">
                <a:latin typeface="Arial"/>
                <a:ea typeface="Calibri"/>
                <a:cs typeface="Arial"/>
              </a:rPr>
              <a:t>problem that EF Core solves.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592D6B2-6456-43EF-B2F9-D13C3D60E683}" type="slidenum">
              <a:rPr lang="en-US" smtClean="0"/>
              <a:t>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07: Using Entity Framework Core in ASP.NET Core</a:t>
            </a:r>
          </a:p>
        </p:txBody>
      </p:sp>
    </p:spTree>
    <p:extLst>
      <p:ext uri="{BB962C8B-B14F-4D97-AF65-F5344CB8AC3E}">
        <p14:creationId xmlns:p14="http://schemas.microsoft.com/office/powerpoint/2010/main" val="25131347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Explain the use of the common ADO.NET classes and then explain the difference between the connected (</a:t>
            </a:r>
            <a:r>
              <a:rPr lang="en-US" sz="1000" b="1">
                <a:latin typeface="Arial"/>
                <a:ea typeface="Calibri"/>
                <a:cs typeface="Times New Roman"/>
              </a:rPr>
              <a:t>DataReader</a:t>
            </a:r>
            <a:r>
              <a:rPr lang="en-US" sz="1000">
                <a:latin typeface="Arial"/>
                <a:ea typeface="Calibri"/>
                <a:cs typeface="Times New Roman"/>
              </a:rPr>
              <a:t>) and disconnected (</a:t>
            </a:r>
            <a:r>
              <a:rPr lang="en-US" sz="1000" b="1">
                <a:latin typeface="Arial"/>
                <a:ea typeface="Calibri"/>
                <a:cs typeface="Times New Roman"/>
              </a:rPr>
              <a:t>DataAdapter</a:t>
            </a:r>
            <a:r>
              <a:rPr lang="en-US" sz="1000">
                <a:latin typeface="Arial"/>
                <a:ea typeface="Calibri"/>
                <a:cs typeface="Times New Roman"/>
              </a:rPr>
              <a:t> and </a:t>
            </a:r>
            <a:r>
              <a:rPr lang="en-US" sz="1000" b="1">
                <a:latin typeface="Arial"/>
                <a:ea typeface="Calibri"/>
                <a:cs typeface="Times New Roman"/>
              </a:rPr>
              <a:t>DataSet</a:t>
            </a:r>
            <a:r>
              <a:rPr lang="en-US" sz="1000">
                <a:latin typeface="Arial"/>
                <a:ea typeface="Calibri"/>
                <a:cs typeface="Times New Roman"/>
              </a:rPr>
              <a:t>) models.</a:t>
            </a:r>
          </a:p>
        </p:txBody>
      </p:sp>
      <p:sp>
        <p:nvSpPr>
          <p:cNvPr id="4" name="Slide Number Placeholder 3"/>
          <p:cNvSpPr>
            <a:spLocks noGrp="1"/>
          </p:cNvSpPr>
          <p:nvPr>
            <p:ph type="sldNum" sz="quarter" idx="10"/>
          </p:nvPr>
        </p:nvSpPr>
        <p:spPr/>
        <p:txBody>
          <a:bodyPr/>
          <a:lstStyle/>
          <a:p>
            <a:fld id="{5592D6B2-6456-43EF-B2F9-D13C3D60E683}" type="slidenum">
              <a:rPr lang="en-US" smtClean="0"/>
              <a:t>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07: Using Entity Framework Core in ASP.NET Core</a:t>
            </a:r>
          </a:p>
        </p:txBody>
      </p:sp>
    </p:spTree>
    <p:extLst>
      <p:ext uri="{BB962C8B-B14F-4D97-AF65-F5344CB8AC3E}">
        <p14:creationId xmlns:p14="http://schemas.microsoft.com/office/powerpoint/2010/main" val="38531951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Setting up connection strings might be a little difficult for developers who are new to </a:t>
            </a:r>
            <a:r>
              <a:rPr lang="en-US" sz="1000" dirty="0">
                <a:latin typeface="Arial"/>
                <a:ea typeface="Calibri"/>
                <a:cs typeface="Arial"/>
              </a:rPr>
              <a:t>working with databases in </a:t>
            </a:r>
            <a:r>
              <a:rPr lang="en-US" sz="1000" dirty="0">
                <a:latin typeface="Arial"/>
                <a:ea typeface="Calibri"/>
                <a:cs typeface="Times New Roman"/>
              </a:rPr>
              <a:t>the .NET Framework. Connection strings can contain many parameters, each of which can prevent the MVC application from creating or connecting to a database and therefore preventing the web application from running. Consider sharing several connection string examples from your experience and explaining their parameters to help students create their own connection strings.</a:t>
            </a:r>
          </a:p>
        </p:txBody>
      </p:sp>
      <p:sp>
        <p:nvSpPr>
          <p:cNvPr id="4" name="Slide Number Placeholder 3"/>
          <p:cNvSpPr>
            <a:spLocks noGrp="1"/>
          </p:cNvSpPr>
          <p:nvPr>
            <p:ph type="sldNum" sz="quarter" idx="10"/>
          </p:nvPr>
        </p:nvSpPr>
        <p:spPr/>
        <p:txBody>
          <a:bodyPr/>
          <a:lstStyle/>
          <a:p>
            <a:fld id="{5592D6B2-6456-43EF-B2F9-D13C3D60E683}" type="slidenum">
              <a:rPr lang="en-US" smtClean="0"/>
              <a:t>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07: Using Entity Framework Core in ASP.NET Core</a:t>
            </a:r>
          </a:p>
        </p:txBody>
      </p:sp>
    </p:spTree>
    <p:extLst>
      <p:ext uri="{BB962C8B-B14F-4D97-AF65-F5344CB8AC3E}">
        <p14:creationId xmlns:p14="http://schemas.microsoft.com/office/powerpoint/2010/main" val="12855505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solidFill>
                  <a:srgbClr val="000000"/>
                </a:solidFill>
                <a:latin typeface="Arial"/>
                <a:ea typeface="Calibri"/>
                <a:cs typeface="Times New Roman"/>
              </a:rPr>
              <a:t>Focus on the way ORM simplifies the interaction with the data.</a:t>
            </a:r>
            <a:endParaRPr lang="en-US" sz="1000" dirty="0">
              <a:latin typeface="Arial"/>
              <a:ea typeface="Calibri"/>
              <a:cs typeface="Times New Roman"/>
            </a:endParaRP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Times New Roman"/>
              </a:rPr>
              <a:t>No inline SQL.</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Times New Roman"/>
              </a:rPr>
              <a:t>No need to convert tabular results manually to data model classes.</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5592D6B2-6456-43EF-B2F9-D13C3D60E683}" type="slidenum">
              <a:rPr lang="en-US" smtClean="0"/>
              <a:t>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07: Using Entity Framework Core in ASP.NET Core</a:t>
            </a:r>
          </a:p>
        </p:txBody>
      </p:sp>
    </p:spTree>
    <p:extLst>
      <p:ext uri="{BB962C8B-B14F-4D97-AF65-F5344CB8AC3E}">
        <p14:creationId xmlns:p14="http://schemas.microsoft.com/office/powerpoint/2010/main" val="39920635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4000"/>
              </a:lnSpc>
              <a:spcAft>
                <a:spcPts val="1000"/>
              </a:spcAft>
            </a:pPr>
            <a:r>
              <a:rPr lang="en-US" sz="1000" dirty="0">
                <a:latin typeface="Arial" panose="020B0604020202020204" pitchFamily="34" charset="0"/>
                <a:cs typeface="Arial" panose="020B0604020202020204" pitchFamily="34" charset="0"/>
              </a:rPr>
              <a:t>Discuss with students regarding the advantages and disadvantages of Entity Framework compared to ADO.NET.</a:t>
            </a:r>
          </a:p>
          <a:p>
            <a:pPr>
              <a:lnSpc>
                <a:spcPct val="114000"/>
              </a:lnSpc>
              <a:spcAft>
                <a:spcPts val="1000"/>
              </a:spcAft>
            </a:pPr>
            <a:r>
              <a:rPr lang="en-US" sz="1000" dirty="0">
                <a:latin typeface="Arial" panose="020B0604020202020204" pitchFamily="34" charset="0"/>
                <a:cs typeface="Arial" panose="020B0604020202020204" pitchFamily="34" charset="0"/>
              </a:rPr>
              <a:t>Emphasize that EF Core supports only the Code First approach. EF Core does not support the Model First and Database First approaches.</a:t>
            </a:r>
          </a:p>
          <a:p>
            <a:pPr>
              <a:lnSpc>
                <a:spcPct val="114000"/>
              </a:lnSpc>
              <a:spcAft>
                <a:spcPts val="1000"/>
              </a:spcAft>
            </a:pPr>
            <a:endParaRPr lang="en-US" sz="1000" dirty="0">
              <a:latin typeface="Arial"/>
            </a:endParaRPr>
          </a:p>
        </p:txBody>
      </p:sp>
      <p:sp>
        <p:nvSpPr>
          <p:cNvPr id="4" name="Slide Number Placeholder 3"/>
          <p:cNvSpPr>
            <a:spLocks noGrp="1"/>
          </p:cNvSpPr>
          <p:nvPr>
            <p:ph type="sldNum" sz="quarter" idx="10"/>
          </p:nvPr>
        </p:nvSpPr>
        <p:spPr/>
        <p:txBody>
          <a:bodyPr/>
          <a:lstStyle/>
          <a:p>
            <a:fld id="{5592D6B2-6456-43EF-B2F9-D13C3D60E683}" type="slidenum">
              <a:rPr lang="en-US" smtClean="0"/>
              <a:t>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07: Using Entity Framework Core in ASP.NET Core</a:t>
            </a:r>
          </a:p>
        </p:txBody>
      </p:sp>
    </p:spTree>
    <p:extLst>
      <p:ext uri="{BB962C8B-B14F-4D97-AF65-F5344CB8AC3E}">
        <p14:creationId xmlns:p14="http://schemas.microsoft.com/office/powerpoint/2010/main" val="16560871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Mention the Microsoft SQL Server provider that will be covered in Lesson 3, “Using Entity Framework Core to Connect to Microsoft SQL Server”, and the SQLite provider that will be covered in Lesson 2, “Working with Entity Framework Core”.</a:t>
            </a:r>
          </a:p>
        </p:txBody>
      </p:sp>
      <p:sp>
        <p:nvSpPr>
          <p:cNvPr id="4" name="Slide Number Placeholder 3"/>
          <p:cNvSpPr>
            <a:spLocks noGrp="1"/>
          </p:cNvSpPr>
          <p:nvPr>
            <p:ph type="sldNum" sz="quarter" idx="10"/>
          </p:nvPr>
        </p:nvSpPr>
        <p:spPr/>
        <p:txBody>
          <a:bodyPr/>
          <a:lstStyle/>
          <a:p>
            <a:fld id="{5592D6B2-6456-43EF-B2F9-D13C3D60E683}" type="slidenum">
              <a:rPr lang="en-US" smtClean="0"/>
              <a:t>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07: Using Entity Framework Core in ASP.NET Core</a:t>
            </a:r>
          </a:p>
        </p:txBody>
      </p:sp>
    </p:spTree>
    <p:extLst>
      <p:ext uri="{BB962C8B-B14F-4D97-AF65-F5344CB8AC3E}">
        <p14:creationId xmlns:p14="http://schemas.microsoft.com/office/powerpoint/2010/main" val="33656173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panose="020B0604020202020204" pitchFamily="34" charset="0"/>
                <a:cs typeface="Arial" panose="020B0604020202020204" pitchFamily="34" charset="0"/>
              </a:rPr>
              <a:t>Ensure that the students understand the need for connecting their application to databases. Moreover, it is important to ensure that the students are familiar with Language Integrated Query (LINQ).</a:t>
            </a:r>
          </a:p>
          <a:p>
            <a:endParaRPr lang="en-US" sz="1000" dirty="0">
              <a:latin typeface="Arial"/>
            </a:endParaRPr>
          </a:p>
        </p:txBody>
      </p:sp>
      <p:sp>
        <p:nvSpPr>
          <p:cNvPr id="4" name="Slide Number Placeholder 3"/>
          <p:cNvSpPr>
            <a:spLocks noGrp="1"/>
          </p:cNvSpPr>
          <p:nvPr>
            <p:ph type="sldNum" sz="quarter" idx="10"/>
          </p:nvPr>
        </p:nvSpPr>
        <p:spPr/>
        <p:txBody>
          <a:bodyPr/>
          <a:lstStyle/>
          <a:p>
            <a:fld id="{5592D6B2-6456-43EF-B2F9-D13C3D60E683}" type="slidenum">
              <a:rPr lang="en-US" smtClean="0"/>
              <a:t>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07: Using Entity Framework Core in ASP.NET Core</a:t>
            </a:r>
          </a:p>
        </p:txBody>
      </p:sp>
    </p:spTree>
    <p:extLst>
      <p:ext uri="{BB962C8B-B14F-4D97-AF65-F5344CB8AC3E}">
        <p14:creationId xmlns:p14="http://schemas.microsoft.com/office/powerpoint/2010/main" val="1557091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 Id="rId4" Type="http://schemas.openxmlformats.org/officeDocument/2006/relationships/image" Target="../media/image22.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4.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5.pn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4.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4.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8903" y="0"/>
            <a:ext cx="12192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26019" name="Rectangle 3"/>
          <p:cNvSpPr>
            <a:spLocks noGrp="1" noChangeArrowheads="1"/>
          </p:cNvSpPr>
          <p:nvPr>
            <p:ph type="ctrTitle" sz="quarter" hasCustomPrompt="1"/>
          </p:nvPr>
        </p:nvSpPr>
        <p:spPr>
          <a:xfrm>
            <a:off x="4267201" y="1828800"/>
            <a:ext cx="7643223"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4267200" y="2895600"/>
            <a:ext cx="770128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88351" y="0"/>
            <a:ext cx="25908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11718" y="0"/>
            <a:ext cx="7573433"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586612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eldia">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2387600"/>
          </a:xfrm>
        </p:spPr>
        <p:txBody>
          <a:bodyPr anchor="t" anchorCtr="0"/>
          <a:lstStyle>
            <a:lvl1pPr algn="l">
              <a:defRPr sz="1983">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grpSp>
        <p:nvGrpSpPr>
          <p:cNvPr id="15" name="Groep 14">
            <a:extLst>
              <a:ext uri="{FF2B5EF4-FFF2-40B4-BE49-F238E27FC236}">
                <a16:creationId xmlns:a16="http://schemas.microsoft.com/office/drawing/2014/main" id="{50B04124-1E68-4203-A398-300DE8A9B0B3}"/>
              </a:ext>
            </a:extLst>
          </p:cNvPr>
          <p:cNvGrpSpPr/>
          <p:nvPr/>
        </p:nvGrpSpPr>
        <p:grpSpPr>
          <a:xfrm>
            <a:off x="-2172832" y="152630"/>
            <a:ext cx="2046443" cy="2135136"/>
            <a:chOff x="-2172832" y="1897500"/>
            <a:chExt cx="2046443" cy="2135136"/>
          </a:xfrm>
        </p:grpSpPr>
        <p:sp>
          <p:nvSpPr>
            <p:cNvPr id="16" name="Toelichting 2">
              <a:extLst>
                <a:ext uri="{FF2B5EF4-FFF2-40B4-BE49-F238E27FC236}">
                  <a16:creationId xmlns:a16="http://schemas.microsoft.com/office/drawing/2014/main" id="{EF5FCD81-6E8D-44ED-B3BB-3D7A2722A3CE}"/>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17" name="Afbeelding 16">
              <a:extLst>
                <a:ext uri="{FF2B5EF4-FFF2-40B4-BE49-F238E27FC236}">
                  <a16:creationId xmlns:a16="http://schemas.microsoft.com/office/drawing/2014/main" id="{EC14DE48-4F0E-43EC-B736-6BEEB06E6521}"/>
                </a:ext>
              </a:extLst>
            </p:cNvPr>
            <p:cNvPicPr>
              <a:picLocks noChangeAspect="1"/>
            </p:cNvPicPr>
            <p:nvPr userDrawn="1"/>
          </p:nvPicPr>
          <p:blipFill>
            <a:blip r:embed="rId2"/>
            <a:stretch>
              <a:fillRect/>
            </a:stretch>
          </p:blipFill>
          <p:spPr>
            <a:xfrm>
              <a:off x="-1720819" y="2405204"/>
              <a:ext cx="514350" cy="762000"/>
            </a:xfrm>
            <a:prstGeom prst="rect">
              <a:avLst/>
            </a:prstGeom>
          </p:spPr>
        </p:pic>
        <p:sp>
          <p:nvSpPr>
            <p:cNvPr id="18" name="Pijl: links 17">
              <a:extLst>
                <a:ext uri="{FF2B5EF4-FFF2-40B4-BE49-F238E27FC236}">
                  <a16:creationId xmlns:a16="http://schemas.microsoft.com/office/drawing/2014/main" id="{BEFD3151-502C-4722-9080-A1720BC9EAF8}"/>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013">
                <a:solidFill>
                  <a:schemeClr val="tx1"/>
                </a:solidFill>
              </a:endParaRPr>
            </a:p>
          </p:txBody>
        </p:sp>
        <p:pic>
          <p:nvPicPr>
            <p:cNvPr id="19" name="Afbeelding 18">
              <a:extLst>
                <a:ext uri="{FF2B5EF4-FFF2-40B4-BE49-F238E27FC236}">
                  <a16:creationId xmlns:a16="http://schemas.microsoft.com/office/drawing/2014/main" id="{24130D00-8AA9-4DA1-8F00-36B2187743C9}"/>
                </a:ext>
              </a:extLst>
            </p:cNvPr>
            <p:cNvPicPr>
              <a:picLocks noChangeAspect="1"/>
            </p:cNvPicPr>
            <p:nvPr userDrawn="1"/>
          </p:nvPicPr>
          <p:blipFill>
            <a:blip r:embed="rId3"/>
            <a:stretch>
              <a:fillRect/>
            </a:stretch>
          </p:blipFill>
          <p:spPr>
            <a:xfrm>
              <a:off x="-1730279" y="3784986"/>
              <a:ext cx="962025" cy="247650"/>
            </a:xfrm>
            <a:prstGeom prst="rect">
              <a:avLst/>
            </a:prstGeom>
          </p:spPr>
        </p:pic>
      </p:grpSp>
      <p:pic>
        <p:nvPicPr>
          <p:cNvPr id="22" name="Afbeelding 21" descr="Afbeelding met tekst, kruiswoordpuzzel&#10;&#10;Beschrijving is gegenereerd met hoge betrouwbaarheid">
            <a:extLst>
              <a:ext uri="{FF2B5EF4-FFF2-40B4-BE49-F238E27FC236}">
                <a16:creationId xmlns:a16="http://schemas.microsoft.com/office/drawing/2014/main" id="{B13FCDC4-A14A-484F-9DBF-06586F7A83D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2003" y="5862216"/>
            <a:ext cx="1558407" cy="476672"/>
          </a:xfrm>
          <a:prstGeom prst="rect">
            <a:avLst/>
          </a:prstGeom>
        </p:spPr>
      </p:pic>
      <p:pic>
        <p:nvPicPr>
          <p:cNvPr id="4" name="Afbeelding 3">
            <a:extLst>
              <a:ext uri="{FF2B5EF4-FFF2-40B4-BE49-F238E27FC236}">
                <a16:creationId xmlns:a16="http://schemas.microsoft.com/office/drawing/2014/main" id="{54B706E4-A4BE-477F-82CC-F72E42955CBD}"/>
              </a:ext>
            </a:extLst>
          </p:cNvPr>
          <p:cNvPicPr>
            <a:picLocks noChangeAspect="1"/>
          </p:cNvPicPr>
          <p:nvPr/>
        </p:nvPicPr>
        <p:blipFill>
          <a:blip r:embed="rId6"/>
          <a:stretch>
            <a:fillRect/>
          </a:stretch>
        </p:blipFill>
        <p:spPr>
          <a:xfrm>
            <a:off x="9625365" y="4334043"/>
            <a:ext cx="2566639" cy="2523963"/>
          </a:xfrm>
          <a:prstGeom prst="rect">
            <a:avLst/>
          </a:prstGeom>
        </p:spPr>
      </p:pic>
      <p:pic>
        <p:nvPicPr>
          <p:cNvPr id="6" name="Afbeelding 5">
            <a:extLst>
              <a:ext uri="{FF2B5EF4-FFF2-40B4-BE49-F238E27FC236}">
                <a16:creationId xmlns:a16="http://schemas.microsoft.com/office/drawing/2014/main" id="{C837B75C-F199-4271-B6BD-AF8B451AE845}"/>
              </a:ext>
            </a:extLst>
          </p:cNvPr>
          <p:cNvPicPr>
            <a:picLocks noChangeAspect="1"/>
          </p:cNvPicPr>
          <p:nvPr/>
        </p:nvPicPr>
        <p:blipFill>
          <a:blip r:embed="rId7"/>
          <a:stretch>
            <a:fillRect/>
          </a:stretch>
        </p:blipFill>
        <p:spPr>
          <a:xfrm>
            <a:off x="-2020432" y="4534453"/>
            <a:ext cx="1827355" cy="1067068"/>
          </a:xfrm>
          <a:prstGeom prst="rect">
            <a:avLst/>
          </a:prstGeom>
        </p:spPr>
      </p:pic>
      <p:sp>
        <p:nvSpPr>
          <p:cNvPr id="14" name="Toelichting 2">
            <a:extLst>
              <a:ext uri="{FF2B5EF4-FFF2-40B4-BE49-F238E27FC236}">
                <a16:creationId xmlns:a16="http://schemas.microsoft.com/office/drawing/2014/main" id="{D5AA82F1-8152-40F5-9057-E87AE0364625}"/>
              </a:ext>
            </a:extLst>
          </p:cNvPr>
          <p:cNvSpPr txBox="1"/>
          <p:nvPr/>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spTree>
    <p:extLst>
      <p:ext uri="{BB962C8B-B14F-4D97-AF65-F5344CB8AC3E}">
        <p14:creationId xmlns:p14="http://schemas.microsoft.com/office/powerpoint/2010/main" val="37054980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iteldia met donkere foto">
    <p:bg>
      <p:bgPr>
        <a:solidFill>
          <a:schemeClr val="bg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5F5F5F"/>
          </a:solidFill>
        </p:spPr>
        <p:txBody>
          <a:bodyPr wrap="square">
            <a:noAutofit/>
          </a:bodyPr>
          <a:lstStyle>
            <a:lvl1pPr marL="0" indent="0" algn="ctr">
              <a:lnSpc>
                <a:spcPct val="100000"/>
              </a:lnSpc>
              <a:buNone/>
              <a:defRPr>
                <a:solidFill>
                  <a:schemeClr val="bg1"/>
                </a:solidFill>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1983">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2800"/>
            <a:ext cx="2664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0800"/>
            <a:ext cx="1558800" cy="4752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4" name="Toelichting 2">
            <a:extLst>
              <a:ext uri="{FF2B5EF4-FFF2-40B4-BE49-F238E27FC236}">
                <a16:creationId xmlns:a16="http://schemas.microsoft.com/office/drawing/2014/main" id="{A25424A8-6ADE-4C80-B106-497161FBD436}"/>
              </a:ext>
            </a:extLst>
          </p:cNvPr>
          <p:cNvSpPr txBox="1"/>
          <p:nvPr/>
        </p:nvSpPr>
        <p:spPr>
          <a:xfrm>
            <a:off x="12358576" y="3201796"/>
            <a:ext cx="2031009" cy="68159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Foto instellen</a:t>
            </a:r>
          </a:p>
          <a:p>
            <a:pPr>
              <a:lnSpc>
                <a:spcPct val="100000"/>
              </a:lnSpc>
            </a:pPr>
            <a:r>
              <a:rPr lang="nl-NL" sz="443"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443" baseline="0" noProof="1">
              <a:solidFill>
                <a:schemeClr val="tx1"/>
              </a:solidFill>
              <a:latin typeface="+mn-lt"/>
              <a:cs typeface="Arial" panose="020B0604020202020204" pitchFamily="34" charset="0"/>
            </a:endParaRPr>
          </a:p>
          <a:p>
            <a:pPr>
              <a:lnSpc>
                <a:spcPct val="100000"/>
              </a:lnSpc>
            </a:pPr>
            <a:r>
              <a:rPr lang="nl-NL" sz="443" b="0" i="0" u="none" baseline="0" noProof="1">
                <a:solidFill>
                  <a:schemeClr val="tx1"/>
                </a:solidFill>
                <a:latin typeface="+mn-lt"/>
                <a:cs typeface="Arial" panose="020B0604020202020204" pitchFamily="34" charset="0"/>
              </a:rPr>
              <a:t>Als je een ander gedeelte van de foto wilt zien, gebruik je de functie ‘bijsnijden’: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Selecteer de foto op de dia; het kader wordt vierkant weergegeven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Bijsnijden</a:t>
            </a:r>
            <a:r>
              <a:rPr lang="nl-NL" sz="443" b="0" i="0" u="none" baseline="0" noProof="1">
                <a:solidFill>
                  <a:schemeClr val="tx1"/>
                </a:solidFill>
                <a:latin typeface="+mn-lt"/>
                <a:cs typeface="Arial" panose="020B0604020202020204" pitchFamily="34" charset="0"/>
              </a:rPr>
              <a:t>.</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Klik naast het kader om de bijsnijden-functie te verlaten.</a:t>
            </a:r>
          </a:p>
        </p:txBody>
      </p:sp>
      <p:sp>
        <p:nvSpPr>
          <p:cNvPr id="25" name="Toelichting 2">
            <a:extLst>
              <a:ext uri="{FF2B5EF4-FFF2-40B4-BE49-F238E27FC236}">
                <a16:creationId xmlns:a16="http://schemas.microsoft.com/office/drawing/2014/main" id="{BA9CD39E-B253-4330-9459-D93654698BBF}"/>
              </a:ext>
            </a:extLst>
          </p:cNvPr>
          <p:cNvSpPr txBox="1"/>
          <p:nvPr/>
        </p:nvSpPr>
        <p:spPr>
          <a:xfrm>
            <a:off x="12358576" y="2"/>
            <a:ext cx="2031009" cy="74975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Start</a:t>
            </a:r>
            <a:r>
              <a:rPr lang="nl-NL" sz="443" b="0" i="0" u="none" baseline="0" noProof="1">
                <a:solidFill>
                  <a:schemeClr val="tx1"/>
                </a:solidFill>
                <a:latin typeface="+mn-lt"/>
                <a:cs typeface="Arial" panose="020B0604020202020204" pitchFamily="34" charset="0"/>
              </a:rPr>
              <a:t>:</a:t>
            </a:r>
            <a:r>
              <a:rPr lang="nl-NL" sz="443" b="1" i="0" u="none" baseline="0" noProof="1">
                <a:solidFill>
                  <a:schemeClr val="tx1"/>
                </a:solidFill>
                <a:latin typeface="+mn-lt"/>
                <a:cs typeface="Arial" panose="020B0604020202020204" pitchFamily="34" charset="0"/>
              </a:rPr>
              <a:t> </a:t>
            </a:r>
            <a:r>
              <a:rPr lang="nl-NL" sz="443" b="0" i="0" u="none" baseline="0" noProof="1">
                <a:solidFill>
                  <a:schemeClr val="tx1"/>
                </a:solidFill>
                <a:latin typeface="+mn-lt"/>
                <a:cs typeface="Arial" panose="020B0604020202020204" pitchFamily="34" charset="0"/>
              </a:rPr>
              <a:t>klik op </a:t>
            </a:r>
            <a:r>
              <a:rPr lang="nl-NL" sz="443" b="1" i="0" u="none" baseline="0" noProof="1">
                <a:solidFill>
                  <a:schemeClr val="tx1"/>
                </a:solidFill>
                <a:latin typeface="+mn-lt"/>
                <a:cs typeface="Arial" panose="020B0604020202020204" pitchFamily="34" charset="0"/>
              </a:rPr>
              <a:t>Opnieuw instellen</a:t>
            </a:r>
            <a:r>
              <a:rPr lang="nl-NL" sz="443"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443"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451574"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443" b="0" i="0" u="none" baseline="0" noProof="1">
                <a:solidFill>
                  <a:schemeClr val="tx1"/>
                </a:solidFill>
                <a:latin typeface="+mn-lt"/>
                <a:cs typeface="Arial" panose="020B0604020202020204" pitchFamily="34" charset="0"/>
              </a:rPr>
              <a:t>Je kunt dit voorkomen door de bijsnijdingen eerst te verwijderen: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Selecteer de foto.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Afbeeldingen comprimeren</a:t>
            </a:r>
            <a:r>
              <a:rPr lang="nl-NL" sz="443" b="0" i="0" u="none" baseline="0" noProof="1">
                <a:solidFill>
                  <a:schemeClr val="tx1"/>
                </a:solidFill>
                <a:latin typeface="+mn-lt"/>
                <a:cs typeface="Arial" panose="020B0604020202020204" pitchFamily="34" charset="0"/>
              </a:rPr>
              <a:t> en selecteer </a:t>
            </a:r>
            <a:r>
              <a:rPr lang="nl-NL" sz="443" b="1" i="0" u="none" baseline="0" noProof="1">
                <a:solidFill>
                  <a:schemeClr val="tx1"/>
                </a:solidFill>
                <a:latin typeface="+mn-lt"/>
                <a:cs typeface="Arial" panose="020B0604020202020204" pitchFamily="34" charset="0"/>
              </a:rPr>
              <a:t>Bijgesneden gebieden van afbeeldingen verwijderen</a:t>
            </a:r>
            <a:r>
              <a:rPr lang="nl-NL" sz="443"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32BD0861-2791-419F-BCA1-D4601FCA4B85}"/>
              </a:ext>
            </a:extLst>
          </p:cNvPr>
          <p:cNvGrpSpPr/>
          <p:nvPr/>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BE99F4A9-BFCA-4F5F-952E-85C3599F3E71}"/>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35CD95FF-2E0D-4FC8-85CB-BFD94B756AAE}"/>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0D306B90-0F35-4FFC-BE52-3FA8EBEDD2C4}"/>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013">
                <a:solidFill>
                  <a:schemeClr val="tx1"/>
                </a:solidFill>
              </a:endParaRPr>
            </a:p>
          </p:txBody>
        </p:sp>
        <p:pic>
          <p:nvPicPr>
            <p:cNvPr id="32" name="Afbeelding 31">
              <a:extLst>
                <a:ext uri="{FF2B5EF4-FFF2-40B4-BE49-F238E27FC236}">
                  <a16:creationId xmlns:a16="http://schemas.microsoft.com/office/drawing/2014/main" id="{9849B456-C437-4DDB-9989-358F6DADBB24}"/>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82C270EB-D26F-4560-ABAD-921524997EAB}"/>
              </a:ext>
            </a:extLst>
          </p:cNvPr>
          <p:cNvSpPr txBox="1"/>
          <p:nvPr/>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7D803087-9477-4001-A5DD-CB2A244025AB}"/>
              </a:ext>
            </a:extLst>
          </p:cNvPr>
          <p:cNvPicPr>
            <a:picLocks noChangeAspect="1"/>
          </p:cNvPicPr>
          <p:nvPr/>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30497531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iteldia met lichte foto">
    <p:bg>
      <p:bgPr>
        <a:solidFill>
          <a:schemeClr val="tx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DDDDDD"/>
          </a:solidFill>
        </p:spPr>
        <p:txBody>
          <a:bodyPr wrap="square">
            <a:noAutofit/>
          </a:bodyPr>
          <a:lstStyle>
            <a:lvl1pPr marL="0" indent="0" algn="ctr">
              <a:lnSpc>
                <a:spcPct val="100000"/>
              </a:lnSpc>
              <a:buNone/>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1983">
                <a:solidFill>
                  <a:schemeClr val="tx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tx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6400"/>
            <a:ext cx="2700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4400"/>
            <a:ext cx="1548000" cy="4716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0" name="Toelichting 2">
            <a:extLst>
              <a:ext uri="{FF2B5EF4-FFF2-40B4-BE49-F238E27FC236}">
                <a16:creationId xmlns:a16="http://schemas.microsoft.com/office/drawing/2014/main" id="{58888936-6C5E-417F-BEF5-E2EF5FB87309}"/>
              </a:ext>
            </a:extLst>
          </p:cNvPr>
          <p:cNvSpPr txBox="1"/>
          <p:nvPr/>
        </p:nvSpPr>
        <p:spPr>
          <a:xfrm>
            <a:off x="12358576" y="3201796"/>
            <a:ext cx="2031009" cy="68159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Foto instellen</a:t>
            </a:r>
          </a:p>
          <a:p>
            <a:pPr>
              <a:lnSpc>
                <a:spcPct val="100000"/>
              </a:lnSpc>
            </a:pPr>
            <a:r>
              <a:rPr lang="nl-NL" sz="443"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443" baseline="0" noProof="1">
              <a:solidFill>
                <a:schemeClr val="tx1"/>
              </a:solidFill>
              <a:latin typeface="+mn-lt"/>
              <a:cs typeface="Arial" panose="020B0604020202020204" pitchFamily="34" charset="0"/>
            </a:endParaRPr>
          </a:p>
          <a:p>
            <a:pPr>
              <a:lnSpc>
                <a:spcPct val="100000"/>
              </a:lnSpc>
            </a:pPr>
            <a:r>
              <a:rPr lang="nl-NL" sz="443" b="0" i="0" u="none" baseline="0" noProof="1">
                <a:solidFill>
                  <a:schemeClr val="tx1"/>
                </a:solidFill>
                <a:latin typeface="+mn-lt"/>
                <a:cs typeface="Arial" panose="020B0604020202020204" pitchFamily="34" charset="0"/>
              </a:rPr>
              <a:t>Als je een ander gedeelte van de foto wilt zien, gebruik je de functie ‘bijsnijden’: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Selecteer de foto op de dia; het kader wordt vierkant weergegeven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Bijsnijden</a:t>
            </a:r>
            <a:r>
              <a:rPr lang="nl-NL" sz="443" b="0" i="0" u="none" baseline="0" noProof="1">
                <a:solidFill>
                  <a:schemeClr val="tx1"/>
                </a:solidFill>
                <a:latin typeface="+mn-lt"/>
                <a:cs typeface="Arial" panose="020B0604020202020204" pitchFamily="34" charset="0"/>
              </a:rPr>
              <a:t>.</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Klik naast het kader om de bijsnijden-functie te verlaten.</a:t>
            </a:r>
          </a:p>
        </p:txBody>
      </p:sp>
      <p:sp>
        <p:nvSpPr>
          <p:cNvPr id="21" name="Toelichting 2">
            <a:extLst>
              <a:ext uri="{FF2B5EF4-FFF2-40B4-BE49-F238E27FC236}">
                <a16:creationId xmlns:a16="http://schemas.microsoft.com/office/drawing/2014/main" id="{0F8C9FE2-BA24-4C8F-A357-4D9EF1B0D229}"/>
              </a:ext>
            </a:extLst>
          </p:cNvPr>
          <p:cNvSpPr txBox="1"/>
          <p:nvPr/>
        </p:nvSpPr>
        <p:spPr>
          <a:xfrm>
            <a:off x="12358576" y="2"/>
            <a:ext cx="2031009" cy="74975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Start</a:t>
            </a:r>
            <a:r>
              <a:rPr lang="nl-NL" sz="443" b="0" i="0" u="none" baseline="0" noProof="1">
                <a:solidFill>
                  <a:schemeClr val="tx1"/>
                </a:solidFill>
                <a:latin typeface="+mn-lt"/>
                <a:cs typeface="Arial" panose="020B0604020202020204" pitchFamily="34" charset="0"/>
              </a:rPr>
              <a:t>:</a:t>
            </a:r>
            <a:r>
              <a:rPr lang="nl-NL" sz="443" b="1" i="0" u="none" baseline="0" noProof="1">
                <a:solidFill>
                  <a:schemeClr val="tx1"/>
                </a:solidFill>
                <a:latin typeface="+mn-lt"/>
                <a:cs typeface="Arial" panose="020B0604020202020204" pitchFamily="34" charset="0"/>
              </a:rPr>
              <a:t> </a:t>
            </a:r>
            <a:r>
              <a:rPr lang="nl-NL" sz="443" b="0" i="0" u="none" baseline="0" noProof="1">
                <a:solidFill>
                  <a:schemeClr val="tx1"/>
                </a:solidFill>
                <a:latin typeface="+mn-lt"/>
                <a:cs typeface="Arial" panose="020B0604020202020204" pitchFamily="34" charset="0"/>
              </a:rPr>
              <a:t>klik op </a:t>
            </a:r>
            <a:r>
              <a:rPr lang="nl-NL" sz="443" b="1" i="0" u="none" baseline="0" noProof="1">
                <a:solidFill>
                  <a:schemeClr val="tx1"/>
                </a:solidFill>
                <a:latin typeface="+mn-lt"/>
                <a:cs typeface="Arial" panose="020B0604020202020204" pitchFamily="34" charset="0"/>
              </a:rPr>
              <a:t>Opnieuw instellen</a:t>
            </a:r>
            <a:r>
              <a:rPr lang="nl-NL" sz="443"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443"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451574"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443" b="0" i="0" u="none" baseline="0" noProof="1">
                <a:solidFill>
                  <a:schemeClr val="tx1"/>
                </a:solidFill>
                <a:latin typeface="+mn-lt"/>
                <a:cs typeface="Arial" panose="020B0604020202020204" pitchFamily="34" charset="0"/>
              </a:rPr>
              <a:t>Je kunt dit voorkomen door de bijsnijdingen eerst te verwijderen: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Selecteer de foto.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Afbeeldingen comprimeren</a:t>
            </a:r>
            <a:r>
              <a:rPr lang="nl-NL" sz="443" b="0" i="0" u="none" baseline="0" noProof="1">
                <a:solidFill>
                  <a:schemeClr val="tx1"/>
                </a:solidFill>
                <a:latin typeface="+mn-lt"/>
                <a:cs typeface="Arial" panose="020B0604020202020204" pitchFamily="34" charset="0"/>
              </a:rPr>
              <a:t> en selecteer </a:t>
            </a:r>
            <a:r>
              <a:rPr lang="nl-NL" sz="443" b="1" i="0" u="none" baseline="0" noProof="1">
                <a:solidFill>
                  <a:schemeClr val="tx1"/>
                </a:solidFill>
                <a:latin typeface="+mn-lt"/>
                <a:cs typeface="Arial" panose="020B0604020202020204" pitchFamily="34" charset="0"/>
              </a:rPr>
              <a:t>Bijgesneden gebieden van afbeeldingen verwijderen</a:t>
            </a:r>
            <a:r>
              <a:rPr lang="nl-NL" sz="443"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BE146738-8187-4BD2-A109-7553796348B6}"/>
              </a:ext>
            </a:extLst>
          </p:cNvPr>
          <p:cNvGrpSpPr/>
          <p:nvPr/>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2DBC996F-99C8-4D5B-AEDD-8F14050228D9}"/>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1939F5F1-5D4F-4461-9A94-52EF82EE60D8}"/>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57ECED57-F7F9-4D97-A1AA-0E4CB7F905C8}"/>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013">
                <a:solidFill>
                  <a:schemeClr val="tx1"/>
                </a:solidFill>
              </a:endParaRPr>
            </a:p>
          </p:txBody>
        </p:sp>
        <p:pic>
          <p:nvPicPr>
            <p:cNvPr id="32" name="Afbeelding 31">
              <a:extLst>
                <a:ext uri="{FF2B5EF4-FFF2-40B4-BE49-F238E27FC236}">
                  <a16:creationId xmlns:a16="http://schemas.microsoft.com/office/drawing/2014/main" id="{FB007FD4-75A6-4597-BC31-9C0ABA112C0B}"/>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4AC97971-A551-4EFE-A7DF-0E5E3603CC1D}"/>
              </a:ext>
            </a:extLst>
          </p:cNvPr>
          <p:cNvSpPr txBox="1"/>
          <p:nvPr/>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59CBA8FD-0EFF-4BD9-A350-B4A42F509849}"/>
              </a:ext>
            </a:extLst>
          </p:cNvPr>
          <p:cNvPicPr>
            <a:picLocks noChangeAspect="1"/>
          </p:cNvPicPr>
          <p:nvPr/>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36130242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el en object">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9A4D82EB-A068-41A9-80F3-33E950159D3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7" name="Toelichting 2">
            <a:extLst>
              <a:ext uri="{FF2B5EF4-FFF2-40B4-BE49-F238E27FC236}">
                <a16:creationId xmlns:a16="http://schemas.microsoft.com/office/drawing/2014/main" id="{C02237BE-ACED-416B-B03B-35F33FCB7DCE}"/>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Tree>
    <p:extLst>
      <p:ext uri="{BB962C8B-B14F-4D97-AF65-F5344CB8AC3E}">
        <p14:creationId xmlns:p14="http://schemas.microsoft.com/office/powerpoint/2010/main" val="25205134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el en tekst 1">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Rechthoekige driehoek 7">
            <a:extLst>
              <a:ext uri="{FF2B5EF4-FFF2-40B4-BE49-F238E27FC236}">
                <a16:creationId xmlns:a16="http://schemas.microsoft.com/office/drawing/2014/main" id="{FC531A8F-4551-47F9-9AFA-3A736CB2DFE5}"/>
              </a:ext>
            </a:extLst>
          </p:cNvPr>
          <p:cNvSpPr/>
          <p:nvPr/>
        </p:nvSpPr>
        <p:spPr>
          <a:xfrm rot="5400000">
            <a:off x="11400000" y="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6" name="Rechthoek 5">
            <a:extLst>
              <a:ext uri="{FF2B5EF4-FFF2-40B4-BE49-F238E27FC236}">
                <a16:creationId xmlns:a16="http://schemas.microsoft.com/office/drawing/2014/main" id="{F9A8806D-DC6A-4097-B437-37410FFC11B7}"/>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Tree>
    <p:extLst>
      <p:ext uri="{BB962C8B-B14F-4D97-AF65-F5344CB8AC3E}">
        <p14:creationId xmlns:p14="http://schemas.microsoft.com/office/powerpoint/2010/main" val="1657040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el en tekst 2">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Rechthoek 5">
            <a:extLst>
              <a:ext uri="{FF2B5EF4-FFF2-40B4-BE49-F238E27FC236}">
                <a16:creationId xmlns:a16="http://schemas.microsoft.com/office/drawing/2014/main" id="{F9A8806D-DC6A-4097-B437-37410FFC11B7}"/>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9" name="Rechthoekige driehoek 8">
            <a:extLst>
              <a:ext uri="{FF2B5EF4-FFF2-40B4-BE49-F238E27FC236}">
                <a16:creationId xmlns:a16="http://schemas.microsoft.com/office/drawing/2014/main" id="{78D48DBC-5B26-413F-A3E8-6F3FE44EA963}"/>
              </a:ext>
            </a:extLst>
          </p:cNvPr>
          <p:cNvSpPr/>
          <p:nvPr/>
        </p:nvSpPr>
        <p:spPr>
          <a:xfrm rot="16200000">
            <a:off x="0" y="606600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pic>
        <p:nvPicPr>
          <p:cNvPr id="2" name="Afbeelding 1">
            <a:extLst>
              <a:ext uri="{FF2B5EF4-FFF2-40B4-BE49-F238E27FC236}">
                <a16:creationId xmlns:a16="http://schemas.microsoft.com/office/drawing/2014/main" id="{AB1DF3A1-5262-49FE-9270-4B82F9B65121}"/>
              </a:ext>
            </a:extLst>
          </p:cNvPr>
          <p:cNvPicPr>
            <a:picLocks noChangeAspect="1"/>
          </p:cNvPicPr>
          <p:nvPr/>
        </p:nvPicPr>
        <p:blipFill rotWithShape="1">
          <a:blip r:embed="rId2"/>
          <a:srcRect l="25766" t="7174" b="9213"/>
          <a:stretch/>
        </p:blipFill>
        <p:spPr>
          <a:xfrm>
            <a:off x="11400000" y="720002"/>
            <a:ext cx="792000" cy="2298971"/>
          </a:xfrm>
          <a:prstGeom prst="rect">
            <a:avLst/>
          </a:prstGeom>
        </p:spPr>
      </p:pic>
    </p:spTree>
    <p:extLst>
      <p:ext uri="{BB962C8B-B14F-4D97-AF65-F5344CB8AC3E}">
        <p14:creationId xmlns:p14="http://schemas.microsoft.com/office/powerpoint/2010/main" val="900324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4ED5F24-06BD-462B-BA0F-255F2F811124}"/>
              </a:ext>
            </a:extLst>
          </p:cNvPr>
          <p:cNvSpPr>
            <a:spLocks noGrp="1"/>
          </p:cNvSpPr>
          <p:nvPr>
            <p:ph sz="half" idx="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Tijdelijke aanduiding voor inhoud 3">
            <a:extLst>
              <a:ext uri="{FF2B5EF4-FFF2-40B4-BE49-F238E27FC236}">
                <a16:creationId xmlns:a16="http://schemas.microsoft.com/office/drawing/2014/main" id="{4D9AC1BE-8B1E-470A-A65A-4D969FAD102E}"/>
              </a:ext>
            </a:extLst>
          </p:cNvPr>
          <p:cNvSpPr>
            <a:spLocks noGrp="1"/>
          </p:cNvSpPr>
          <p:nvPr>
            <p:ph sz="half" idx="2"/>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955B43CF-2B78-4B0E-B67D-E748CB02A0F9}"/>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9ECE23F0-8627-4716-9A95-9334C2FD8F75}"/>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3083519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Inhoud van twee met ondertitel">
    <p:spTree>
      <p:nvGrpSpPr>
        <p:cNvPr id="1" name=""/>
        <p:cNvGrpSpPr/>
        <p:nvPr/>
      </p:nvGrpSpPr>
      <p:grpSpPr>
        <a:xfrm>
          <a:off x="0" y="0"/>
          <a:ext cx="0" cy="0"/>
          <a:chOff x="0" y="0"/>
          <a:chExt cx="0" cy="0"/>
        </a:xfrm>
      </p:grpSpPr>
      <p:sp>
        <p:nvSpPr>
          <p:cNvPr id="5" name="Tijdelijke aanduiding voor tekst 4">
            <a:extLst>
              <a:ext uri="{FF2B5EF4-FFF2-40B4-BE49-F238E27FC236}">
                <a16:creationId xmlns:a16="http://schemas.microsoft.com/office/drawing/2014/main" id="{6390A494-4717-4029-B60D-381CEB1DF1E5}"/>
              </a:ext>
            </a:extLst>
          </p:cNvPr>
          <p:cNvSpPr>
            <a:spLocks noGrp="1"/>
          </p:cNvSpPr>
          <p:nvPr>
            <p:ph type="body" sz="quarter" idx="10" hasCustomPrompt="1"/>
          </p:nvPr>
        </p:nvSpPr>
        <p:spPr>
          <a:xfrm>
            <a:off x="1295999" y="2016000"/>
            <a:ext cx="9864000" cy="590550"/>
          </a:xfrm>
        </p:spPr>
        <p:txBody>
          <a:bodyPr>
            <a:noAutofit/>
          </a:bodyPr>
          <a:lstStyle>
            <a:lvl1pPr marL="0" indent="0">
              <a:buNone/>
              <a:defRPr/>
            </a:lvl1pPr>
          </a:lstStyle>
          <a:p>
            <a:pPr lvl="0"/>
            <a:r>
              <a:rPr lang="nl-NL" dirty="0"/>
              <a:t>[ondertitel]</a:t>
            </a:r>
          </a:p>
        </p:txBody>
      </p:sp>
      <p:sp>
        <p:nvSpPr>
          <p:cNvPr id="10" name="Tijdelijke aanduiding voor inhoud 2">
            <a:extLst>
              <a:ext uri="{FF2B5EF4-FFF2-40B4-BE49-F238E27FC236}">
                <a16:creationId xmlns:a16="http://schemas.microsoft.com/office/drawing/2014/main" id="{78713771-FD45-4006-8385-08CF79251655}"/>
              </a:ext>
            </a:extLst>
          </p:cNvPr>
          <p:cNvSpPr>
            <a:spLocks noGrp="1"/>
          </p:cNvSpPr>
          <p:nvPr>
            <p:ph sz="half" idx="1"/>
          </p:nvPr>
        </p:nvSpPr>
        <p:spPr>
          <a:xfrm>
            <a:off x="1296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1" name="Tijdelijke aanduiding voor inhoud 3">
            <a:extLst>
              <a:ext uri="{FF2B5EF4-FFF2-40B4-BE49-F238E27FC236}">
                <a16:creationId xmlns:a16="http://schemas.microsoft.com/office/drawing/2014/main" id="{0FD2E632-CCBA-4A49-B173-C6E074472DBD}"/>
              </a:ext>
            </a:extLst>
          </p:cNvPr>
          <p:cNvSpPr>
            <a:spLocks noGrp="1"/>
          </p:cNvSpPr>
          <p:nvPr>
            <p:ph sz="half" idx="2"/>
          </p:nvPr>
        </p:nvSpPr>
        <p:spPr>
          <a:xfrm>
            <a:off x="6408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CC2FAE7D-E99E-42B0-A84F-B037C244792B}"/>
              </a:ext>
            </a:extLst>
          </p:cNvPr>
          <p:cNvSpPr>
            <a:spLocks noGrp="1"/>
          </p:cNvSpPr>
          <p:nvPr>
            <p:ph type="title"/>
          </p:nvPr>
        </p:nvSpPr>
        <p:spPr/>
        <p:txBody>
          <a:bodyPr/>
          <a:lstStyle/>
          <a:p>
            <a:r>
              <a:rPr lang="en-US"/>
              <a:t>Click to edit Master title style</a:t>
            </a:r>
            <a:endParaRPr lang="nl-NL" dirty="0"/>
          </a:p>
        </p:txBody>
      </p:sp>
      <p:sp>
        <p:nvSpPr>
          <p:cNvPr id="7" name="Toelichting 2">
            <a:extLst>
              <a:ext uri="{FF2B5EF4-FFF2-40B4-BE49-F238E27FC236}">
                <a16:creationId xmlns:a16="http://schemas.microsoft.com/office/drawing/2014/main" id="{149F7343-3255-4669-BB27-E19C7C251BBF}"/>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8" name="Rechthoek 7">
            <a:extLst>
              <a:ext uri="{FF2B5EF4-FFF2-40B4-BE49-F238E27FC236}">
                <a16:creationId xmlns:a16="http://schemas.microsoft.com/office/drawing/2014/main" id="{410999A3-CC12-4256-8358-55235AB7EC4C}"/>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pic>
        <p:nvPicPr>
          <p:cNvPr id="3" name="Afbeelding 2">
            <a:extLst>
              <a:ext uri="{FF2B5EF4-FFF2-40B4-BE49-F238E27FC236}">
                <a16:creationId xmlns:a16="http://schemas.microsoft.com/office/drawing/2014/main" id="{AEBFD891-2548-42D0-AE0F-1CF58D53C1BF}"/>
              </a:ext>
            </a:extLst>
          </p:cNvPr>
          <p:cNvPicPr>
            <a:picLocks noChangeAspect="1"/>
          </p:cNvPicPr>
          <p:nvPr/>
        </p:nvPicPr>
        <p:blipFill rotWithShape="1">
          <a:blip r:embed="rId2"/>
          <a:srcRect r="39715" b="40737"/>
          <a:stretch/>
        </p:blipFill>
        <p:spPr>
          <a:xfrm>
            <a:off x="5" y="6"/>
            <a:ext cx="856343" cy="841829"/>
          </a:xfrm>
          <a:prstGeom prst="rect">
            <a:avLst/>
          </a:prstGeom>
        </p:spPr>
      </p:pic>
    </p:spTree>
    <p:extLst>
      <p:ext uri="{BB962C8B-B14F-4D97-AF65-F5344CB8AC3E}">
        <p14:creationId xmlns:p14="http://schemas.microsoft.com/office/powerpoint/2010/main" val="2394906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Foto + tekst">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1296000" y="2016000"/>
            <a:ext cx="4752000" cy="4140000"/>
          </a:xfrm>
          <a:solidFill>
            <a:srgbClr val="DDDDDD"/>
          </a:solidFill>
        </p:spPr>
        <p:txBody>
          <a:bodyPr/>
          <a:lstStyle>
            <a:lvl1pPr marL="0" indent="0">
              <a:buNone/>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 name="Titel 1">
            <a:extLst>
              <a:ext uri="{FF2B5EF4-FFF2-40B4-BE49-F238E27FC236}">
                <a16:creationId xmlns:a16="http://schemas.microsoft.com/office/drawing/2014/main" id="{5202DE95-ADC6-47B0-AEFA-B8503F519EDA}"/>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22342063-D022-4768-B718-C02E5CFEA66D}"/>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10" name="Rechthoek 9">
            <a:extLst>
              <a:ext uri="{FF2B5EF4-FFF2-40B4-BE49-F238E27FC236}">
                <a16:creationId xmlns:a16="http://schemas.microsoft.com/office/drawing/2014/main" id="{3BF89029-8F84-44A7-B3C8-42E761FBC24F}"/>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pic>
        <p:nvPicPr>
          <p:cNvPr id="3" name="Afbeelding 2">
            <a:extLst>
              <a:ext uri="{FF2B5EF4-FFF2-40B4-BE49-F238E27FC236}">
                <a16:creationId xmlns:a16="http://schemas.microsoft.com/office/drawing/2014/main" id="{E1ECE704-6F3F-4A17-91CB-0E8E08001B1E}"/>
              </a:ext>
            </a:extLst>
          </p:cNvPr>
          <p:cNvPicPr>
            <a:picLocks noChangeAspect="1"/>
          </p:cNvPicPr>
          <p:nvPr/>
        </p:nvPicPr>
        <p:blipFill>
          <a:blip r:embed="rId2"/>
          <a:stretch>
            <a:fillRect/>
          </a:stretch>
        </p:blipFill>
        <p:spPr>
          <a:xfrm>
            <a:off x="10424012" y="5163171"/>
            <a:ext cx="1767993" cy="1694835"/>
          </a:xfrm>
          <a:prstGeom prst="rect">
            <a:avLst/>
          </a:prstGeom>
        </p:spPr>
      </p:pic>
    </p:spTree>
    <p:extLst>
      <p:ext uri="{BB962C8B-B14F-4D97-AF65-F5344CB8AC3E}">
        <p14:creationId xmlns:p14="http://schemas.microsoft.com/office/powerpoint/2010/main" val="40793226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ekst + foto">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6408000" y="2016000"/>
            <a:ext cx="4752000" cy="4140000"/>
          </a:xfrm>
          <a:solidFill>
            <a:srgbClr val="DDDDDD"/>
          </a:solidFill>
        </p:spPr>
        <p:txBody>
          <a:bodyPr/>
          <a:lstStyle>
            <a:lvl1pPr marL="0" indent="0">
              <a:buNone/>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738FCF43-34BC-4877-99C4-553FED40A82A}"/>
              </a:ext>
            </a:extLst>
          </p:cNvPr>
          <p:cNvSpPr>
            <a:spLocks noGrp="1"/>
          </p:cNvSpPr>
          <p:nvPr>
            <p:ph type="title"/>
          </p:nvPr>
        </p:nvSpPr>
        <p:spPr>
          <a:xfrm>
            <a:off x="1296000" y="720000"/>
            <a:ext cx="9864000" cy="1296000"/>
          </a:xfrm>
        </p:spPr>
        <p:txBody>
          <a:bodyPr/>
          <a:lstStyle/>
          <a:p>
            <a:r>
              <a:rPr lang="en-US"/>
              <a:t>Click to edit Master title style</a:t>
            </a:r>
            <a:endParaRPr lang="nl-NL" dirty="0"/>
          </a:p>
        </p:txBody>
      </p:sp>
      <p:sp>
        <p:nvSpPr>
          <p:cNvPr id="6" name="Toelichting 2">
            <a:extLst>
              <a:ext uri="{FF2B5EF4-FFF2-40B4-BE49-F238E27FC236}">
                <a16:creationId xmlns:a16="http://schemas.microsoft.com/office/drawing/2014/main" id="{2AE071F3-A4E4-4B65-B53D-260EF67AF5FD}"/>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34149412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3x afbeelding">
    <p:spTree>
      <p:nvGrpSpPr>
        <p:cNvPr id="1" name=""/>
        <p:cNvGrpSpPr/>
        <p:nvPr/>
      </p:nvGrpSpPr>
      <p:grpSpPr>
        <a:xfrm>
          <a:off x="0" y="0"/>
          <a:ext cx="0" cy="0"/>
          <a:chOff x="0" y="0"/>
          <a:chExt cx="0" cy="0"/>
        </a:xfrm>
      </p:grpSpPr>
      <p:sp>
        <p:nvSpPr>
          <p:cNvPr id="10" name="Tijdelijke aanduiding voor afbeelding 7"/>
          <p:cNvSpPr>
            <a:spLocks noGrp="1"/>
          </p:cNvSpPr>
          <p:nvPr>
            <p:ph type="pic" sz="quarter" idx="10" hasCustomPrompt="1"/>
          </p:nvPr>
        </p:nvSpPr>
        <p:spPr>
          <a:xfrm>
            <a:off x="792000" y="2570371"/>
            <a:ext cx="3240000" cy="2726807"/>
          </a:xfrm>
          <a:prstGeom prst="rect">
            <a:avLst/>
          </a:prstGeom>
          <a:solidFill>
            <a:schemeClr val="bg1">
              <a:lumMod val="85000"/>
            </a:schemeClr>
          </a:solidFill>
        </p:spPr>
        <p:txBody>
          <a:bodyPr vert="horz"/>
          <a:lstStyle>
            <a:lvl1pPr marL="0" indent="0" algn="ctr">
              <a:buNone/>
              <a:defRPr sz="792">
                <a:latin typeface="Arial"/>
                <a:cs typeface="Arial"/>
              </a:defRPr>
            </a:lvl1pPr>
          </a:lstStyle>
          <a:p>
            <a:r>
              <a:rPr lang="nl-NL" dirty="0"/>
              <a:t>   afbeelding </a:t>
            </a:r>
          </a:p>
        </p:txBody>
      </p:sp>
      <p:sp>
        <p:nvSpPr>
          <p:cNvPr id="13" name="Tijdelijke aanduiding voor afbeelding 7"/>
          <p:cNvSpPr>
            <a:spLocks noGrp="1"/>
          </p:cNvSpPr>
          <p:nvPr>
            <p:ph type="pic" sz="quarter" idx="17" hasCustomPrompt="1"/>
          </p:nvPr>
        </p:nvSpPr>
        <p:spPr>
          <a:xfrm>
            <a:off x="4476600" y="2570371"/>
            <a:ext cx="3240000" cy="2726807"/>
          </a:xfrm>
          <a:prstGeom prst="rect">
            <a:avLst/>
          </a:prstGeom>
          <a:solidFill>
            <a:schemeClr val="bg1">
              <a:lumMod val="85000"/>
            </a:schemeClr>
          </a:solidFill>
        </p:spPr>
        <p:txBody>
          <a:bodyPr vert="horz"/>
          <a:lstStyle>
            <a:lvl1pPr marL="0" indent="0" algn="ctr">
              <a:buNone/>
              <a:defRPr sz="792">
                <a:latin typeface="Arial"/>
                <a:cs typeface="Arial"/>
              </a:defRPr>
            </a:lvl1pPr>
          </a:lstStyle>
          <a:p>
            <a:r>
              <a:rPr lang="nl-NL"/>
              <a:t>   afbeelding </a:t>
            </a:r>
          </a:p>
        </p:txBody>
      </p:sp>
      <p:sp>
        <p:nvSpPr>
          <p:cNvPr id="15" name="Tijdelijke aanduiding voor afbeelding 7"/>
          <p:cNvSpPr>
            <a:spLocks noGrp="1"/>
          </p:cNvSpPr>
          <p:nvPr>
            <p:ph type="pic" sz="quarter" idx="18" hasCustomPrompt="1"/>
          </p:nvPr>
        </p:nvSpPr>
        <p:spPr>
          <a:xfrm>
            <a:off x="8161200" y="2570371"/>
            <a:ext cx="3240000" cy="2726807"/>
          </a:xfrm>
          <a:prstGeom prst="rect">
            <a:avLst/>
          </a:prstGeom>
          <a:solidFill>
            <a:schemeClr val="bg1">
              <a:lumMod val="85000"/>
            </a:schemeClr>
          </a:solidFill>
        </p:spPr>
        <p:txBody>
          <a:bodyPr vert="horz"/>
          <a:lstStyle>
            <a:lvl1pPr marL="0" indent="0" algn="ctr">
              <a:buNone/>
              <a:defRPr sz="792">
                <a:latin typeface="Arial"/>
                <a:cs typeface="Arial"/>
              </a:defRPr>
            </a:lvl1pPr>
          </a:lstStyle>
          <a:p>
            <a:r>
              <a:rPr lang="nl-NL"/>
              <a:t>   afbeelding </a:t>
            </a:r>
          </a:p>
        </p:txBody>
      </p:sp>
      <p:sp>
        <p:nvSpPr>
          <p:cNvPr id="6" name="Tijdelijke aanduiding voor tekst 3"/>
          <p:cNvSpPr>
            <a:spLocks noGrp="1"/>
          </p:cNvSpPr>
          <p:nvPr>
            <p:ph type="body" sz="quarter" idx="19" hasCustomPrompt="1"/>
          </p:nvPr>
        </p:nvSpPr>
        <p:spPr>
          <a:xfrm>
            <a:off x="7920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11" name="Tijdelijke aanduiding voor tekst 3"/>
          <p:cNvSpPr>
            <a:spLocks noGrp="1"/>
          </p:cNvSpPr>
          <p:nvPr>
            <p:ph type="body" sz="quarter" idx="20" hasCustomPrompt="1"/>
          </p:nvPr>
        </p:nvSpPr>
        <p:spPr>
          <a:xfrm>
            <a:off x="44766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12" name="Tijdelijke aanduiding voor tekst 3"/>
          <p:cNvSpPr>
            <a:spLocks noGrp="1"/>
          </p:cNvSpPr>
          <p:nvPr>
            <p:ph type="body" sz="quarter" idx="21" hasCustomPrompt="1"/>
          </p:nvPr>
        </p:nvSpPr>
        <p:spPr>
          <a:xfrm>
            <a:off x="81612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pic>
        <p:nvPicPr>
          <p:cNvPr id="14" name="Afbeelding 13">
            <a:extLst>
              <a:ext uri="{FF2B5EF4-FFF2-40B4-BE49-F238E27FC236}">
                <a16:creationId xmlns:a16="http://schemas.microsoft.com/office/drawing/2014/main" id="{9F653371-7DF9-43F3-A744-BB311A26ADE5}"/>
              </a:ext>
            </a:extLst>
          </p:cNvPr>
          <p:cNvPicPr>
            <a:picLocks noChangeAspect="1"/>
          </p:cNvPicPr>
          <p:nvPr/>
        </p:nvPicPr>
        <p:blipFill rotWithShape="1">
          <a:blip r:embed="rId2"/>
          <a:srcRect r="39715" b="40737"/>
          <a:stretch/>
        </p:blipFill>
        <p:spPr>
          <a:xfrm>
            <a:off x="5" y="6"/>
            <a:ext cx="856343" cy="841829"/>
          </a:xfrm>
          <a:prstGeom prst="rect">
            <a:avLst/>
          </a:prstGeom>
        </p:spPr>
      </p:pic>
    </p:spTree>
    <p:extLst>
      <p:ext uri="{BB962C8B-B14F-4D97-AF65-F5344CB8AC3E}">
        <p14:creationId xmlns:p14="http://schemas.microsoft.com/office/powerpoint/2010/main" val="28650802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Even voorstellen ...">
    <p:spTree>
      <p:nvGrpSpPr>
        <p:cNvPr id="1" name=""/>
        <p:cNvGrpSpPr/>
        <p:nvPr/>
      </p:nvGrpSpPr>
      <p:grpSpPr>
        <a:xfrm>
          <a:off x="0" y="0"/>
          <a:ext cx="0" cy="0"/>
          <a:chOff x="0" y="0"/>
          <a:chExt cx="0" cy="0"/>
        </a:xfrm>
      </p:grpSpPr>
      <p:sp>
        <p:nvSpPr>
          <p:cNvPr id="13" name="Tijdelijke aanduiding voor afbeelding 7"/>
          <p:cNvSpPr>
            <a:spLocks noGrp="1"/>
          </p:cNvSpPr>
          <p:nvPr>
            <p:ph type="pic" sz="quarter" idx="18" hasCustomPrompt="1"/>
          </p:nvPr>
        </p:nvSpPr>
        <p:spPr>
          <a:xfrm>
            <a:off x="2799764" y="0"/>
            <a:ext cx="9392245" cy="6858000"/>
          </a:xfrm>
          <a:prstGeom prst="rect">
            <a:avLst/>
          </a:prstGeom>
          <a:solidFill>
            <a:schemeClr val="bg1">
              <a:lumMod val="85000"/>
            </a:schemeClr>
          </a:solidFill>
        </p:spPr>
        <p:txBody>
          <a:bodyPr vert="horz"/>
          <a:lstStyle>
            <a:lvl1pPr marL="0" indent="0" algn="ctr">
              <a:buNone/>
              <a:defRPr sz="792">
                <a:latin typeface="Arial"/>
                <a:cs typeface="Arial"/>
              </a:defRPr>
            </a:lvl1pPr>
          </a:lstStyle>
          <a:p>
            <a:r>
              <a:rPr lang="nl-NL"/>
              <a:t>   afbeelding </a:t>
            </a:r>
          </a:p>
        </p:txBody>
      </p:sp>
      <p:sp>
        <p:nvSpPr>
          <p:cNvPr id="9" name="Tijdelijke aanduiding voor tekst 3"/>
          <p:cNvSpPr>
            <a:spLocks noGrp="1"/>
          </p:cNvSpPr>
          <p:nvPr>
            <p:ph type="body" sz="quarter" idx="19" hasCustomPrompt="1"/>
          </p:nvPr>
        </p:nvSpPr>
        <p:spPr>
          <a:xfrm>
            <a:off x="792000" y="1600668"/>
            <a:ext cx="4320000" cy="521521"/>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990" b="1">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[functie]</a:t>
            </a:r>
          </a:p>
        </p:txBody>
      </p:sp>
      <p:sp>
        <p:nvSpPr>
          <p:cNvPr id="11" name="Tijdelijke aanduiding voor tekst 3"/>
          <p:cNvSpPr>
            <a:spLocks noGrp="1"/>
          </p:cNvSpPr>
          <p:nvPr>
            <p:ph type="body" sz="quarter" idx="28" hasCustomPrompt="1"/>
          </p:nvPr>
        </p:nvSpPr>
        <p:spPr>
          <a:xfrm>
            <a:off x="792000" y="2122191"/>
            <a:ext cx="4320000" cy="464603"/>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792" b="0">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[e-mailadres]</a:t>
            </a:r>
          </a:p>
        </p:txBody>
      </p:sp>
      <p:pic>
        <p:nvPicPr>
          <p:cNvPr id="3" name="Afbeelding 2">
            <a:extLst>
              <a:ext uri="{FF2B5EF4-FFF2-40B4-BE49-F238E27FC236}">
                <a16:creationId xmlns:a16="http://schemas.microsoft.com/office/drawing/2014/main" id="{2C5E712C-5496-4582-9FCF-C3F14CF788B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7600" y="5864406"/>
            <a:ext cx="1548000" cy="464603"/>
          </a:xfrm>
          <a:prstGeom prst="rect">
            <a:avLst/>
          </a:prstGeom>
        </p:spPr>
      </p:pic>
      <p:sp>
        <p:nvSpPr>
          <p:cNvPr id="4" name="Titel 3">
            <a:extLst>
              <a:ext uri="{FF2B5EF4-FFF2-40B4-BE49-F238E27FC236}">
                <a16:creationId xmlns:a16="http://schemas.microsoft.com/office/drawing/2014/main" id="{1C6EC026-02AE-43ED-B54C-523EEAEF44E0}"/>
              </a:ext>
            </a:extLst>
          </p:cNvPr>
          <p:cNvSpPr>
            <a:spLocks noGrp="1"/>
          </p:cNvSpPr>
          <p:nvPr>
            <p:ph type="title" hasCustomPrompt="1"/>
          </p:nvPr>
        </p:nvSpPr>
        <p:spPr>
          <a:xfrm>
            <a:off x="1296000" y="720000"/>
            <a:ext cx="9864000" cy="837122"/>
          </a:xfrm>
        </p:spPr>
        <p:txBody>
          <a:bodyPr/>
          <a:lstStyle>
            <a:lvl1pPr>
              <a:defRPr/>
            </a:lvl1pPr>
          </a:lstStyle>
          <a:p>
            <a:r>
              <a:rPr lang="nl-NL" dirty="0"/>
              <a:t>[naam]</a:t>
            </a:r>
          </a:p>
        </p:txBody>
      </p:sp>
      <p:sp>
        <p:nvSpPr>
          <p:cNvPr id="15" name="Tijdelijke aanduiding voor tekst 3">
            <a:extLst>
              <a:ext uri="{FF2B5EF4-FFF2-40B4-BE49-F238E27FC236}">
                <a16:creationId xmlns:a16="http://schemas.microsoft.com/office/drawing/2014/main" id="{6CFA03C9-356F-461D-84CC-49E7736E59B0}"/>
              </a:ext>
            </a:extLst>
          </p:cNvPr>
          <p:cNvSpPr>
            <a:spLocks noGrp="1"/>
          </p:cNvSpPr>
          <p:nvPr>
            <p:ph type="body" sz="quarter" idx="29" hasCustomPrompt="1"/>
          </p:nvPr>
        </p:nvSpPr>
        <p:spPr>
          <a:xfrm>
            <a:off x="792000" y="2586788"/>
            <a:ext cx="4320000" cy="1771509"/>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792" b="0">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[andere contactinfo, b.v. LinkedIn]</a:t>
            </a:r>
          </a:p>
        </p:txBody>
      </p:sp>
    </p:spTree>
    <p:extLst>
      <p:ext uri="{BB962C8B-B14F-4D97-AF65-F5344CB8AC3E}">
        <p14:creationId xmlns:p14="http://schemas.microsoft.com/office/powerpoint/2010/main" val="16566399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Video">
    <p:spTree>
      <p:nvGrpSpPr>
        <p:cNvPr id="1" name=""/>
        <p:cNvGrpSpPr/>
        <p:nvPr/>
      </p:nvGrpSpPr>
      <p:grpSpPr>
        <a:xfrm>
          <a:off x="0" y="0"/>
          <a:ext cx="0" cy="0"/>
          <a:chOff x="0" y="0"/>
          <a:chExt cx="0" cy="0"/>
        </a:xfrm>
      </p:grpSpPr>
      <p:sp>
        <p:nvSpPr>
          <p:cNvPr id="3" name="Tijdelijke aanduiding voor media 2"/>
          <p:cNvSpPr>
            <a:spLocks noGrp="1"/>
          </p:cNvSpPr>
          <p:nvPr>
            <p:ph type="media" sz="quarter" idx="12"/>
          </p:nvPr>
        </p:nvSpPr>
        <p:spPr>
          <a:xfrm>
            <a:off x="8" y="0"/>
            <a:ext cx="12192000" cy="6858000"/>
          </a:xfrm>
          <a:prstGeom prst="rect">
            <a:avLst/>
          </a:prstGeom>
          <a:solidFill>
            <a:schemeClr val="bg1">
              <a:lumMod val="85000"/>
            </a:schemeClr>
          </a:solidFill>
        </p:spPr>
        <p:txBody>
          <a:bodyPr vert="horz"/>
          <a:lstStyle>
            <a:lvl1pPr marL="0" indent="0" algn="ctr">
              <a:buNone/>
              <a:defRPr/>
            </a:lvl1pPr>
          </a:lstStyle>
          <a:p>
            <a:r>
              <a:rPr lang="en-US"/>
              <a:t>Click icon to add media</a:t>
            </a:r>
            <a:endParaRPr lang="nl-NL" dirty="0"/>
          </a:p>
        </p:txBody>
      </p:sp>
    </p:spTree>
    <p:extLst>
      <p:ext uri="{BB962C8B-B14F-4D97-AF65-F5344CB8AC3E}">
        <p14:creationId xmlns:p14="http://schemas.microsoft.com/office/powerpoint/2010/main" val="30679894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Sectiekop">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5F53FA-EE09-4A0C-92EE-E4B8A636A532}"/>
              </a:ext>
            </a:extLst>
          </p:cNvPr>
          <p:cNvSpPr>
            <a:spLocks noGrp="1"/>
          </p:cNvSpPr>
          <p:nvPr>
            <p:ph type="title" hasCustomPrompt="1"/>
          </p:nvPr>
        </p:nvSpPr>
        <p:spPr>
          <a:xfrm>
            <a:off x="792000" y="1324801"/>
            <a:ext cx="6861600" cy="2358200"/>
          </a:xfrm>
        </p:spPr>
        <p:txBody>
          <a:bodyPr anchor="t" anchorCtr="0"/>
          <a:lstStyle>
            <a:lvl1pPr>
              <a:defRPr sz="1983">
                <a:solidFill>
                  <a:schemeClr val="bg1"/>
                </a:solidFill>
              </a:defRPr>
            </a:lvl1pPr>
          </a:lstStyle>
          <a:p>
            <a:r>
              <a:rPr lang="nl-NL" dirty="0"/>
              <a:t>[hoofdstuktitel]</a:t>
            </a:r>
          </a:p>
        </p:txBody>
      </p:sp>
      <p:sp>
        <p:nvSpPr>
          <p:cNvPr id="3" name="Tijdelijke aanduiding voor tekst 2">
            <a:extLst>
              <a:ext uri="{FF2B5EF4-FFF2-40B4-BE49-F238E27FC236}">
                <a16:creationId xmlns:a16="http://schemas.microsoft.com/office/drawing/2014/main" id="{C4959B75-7C22-46B5-B30C-BC3F15F35837}"/>
              </a:ext>
            </a:extLst>
          </p:cNvPr>
          <p:cNvSpPr>
            <a:spLocks noGrp="1"/>
          </p:cNvSpPr>
          <p:nvPr>
            <p:ph type="body" idx="1" hasCustomPrompt="1"/>
          </p:nvPr>
        </p:nvSpPr>
        <p:spPr>
          <a:xfrm>
            <a:off x="792000" y="3894252"/>
            <a:ext cx="6861600" cy="1500187"/>
          </a:xfrm>
        </p:spPr>
        <p:txBody>
          <a:bodyPr/>
          <a:lstStyle>
            <a:lvl1pPr marL="0" indent="0">
              <a:buNone/>
              <a:defRPr sz="1013">
                <a:solidFill>
                  <a:schemeClr val="bg1"/>
                </a:solidFill>
              </a:defRPr>
            </a:lvl1pPr>
            <a:lvl2pPr marL="192881" indent="0">
              <a:buNone/>
              <a:defRPr sz="844">
                <a:solidFill>
                  <a:schemeClr val="tx1">
                    <a:tint val="75000"/>
                  </a:schemeClr>
                </a:solidFill>
              </a:defRPr>
            </a:lvl2pPr>
            <a:lvl3pPr marL="385763" indent="0">
              <a:buNone/>
              <a:defRPr sz="760">
                <a:solidFill>
                  <a:schemeClr val="tx1">
                    <a:tint val="75000"/>
                  </a:schemeClr>
                </a:solidFill>
              </a:defRPr>
            </a:lvl3pPr>
            <a:lvl4pPr marL="578644" indent="0">
              <a:buNone/>
              <a:defRPr sz="675">
                <a:solidFill>
                  <a:schemeClr val="tx1">
                    <a:tint val="75000"/>
                  </a:schemeClr>
                </a:solidFill>
              </a:defRPr>
            </a:lvl4pPr>
            <a:lvl5pPr marL="771525" indent="0">
              <a:buNone/>
              <a:defRPr sz="675">
                <a:solidFill>
                  <a:schemeClr val="tx1">
                    <a:tint val="75000"/>
                  </a:schemeClr>
                </a:solidFill>
              </a:defRPr>
            </a:lvl5pPr>
            <a:lvl6pPr marL="964406" indent="0">
              <a:buNone/>
              <a:defRPr sz="675">
                <a:solidFill>
                  <a:schemeClr val="tx1">
                    <a:tint val="75000"/>
                  </a:schemeClr>
                </a:solidFill>
              </a:defRPr>
            </a:lvl6pPr>
            <a:lvl7pPr marL="1157288" indent="0">
              <a:buNone/>
              <a:defRPr sz="675">
                <a:solidFill>
                  <a:schemeClr val="tx1">
                    <a:tint val="75000"/>
                  </a:schemeClr>
                </a:solidFill>
              </a:defRPr>
            </a:lvl7pPr>
            <a:lvl8pPr marL="1350169" indent="0">
              <a:buNone/>
              <a:defRPr sz="675">
                <a:solidFill>
                  <a:schemeClr val="tx1">
                    <a:tint val="75000"/>
                  </a:schemeClr>
                </a:solidFill>
              </a:defRPr>
            </a:lvl8pPr>
            <a:lvl9pPr marL="1543050" indent="0">
              <a:buNone/>
              <a:defRPr sz="675">
                <a:solidFill>
                  <a:schemeClr val="tx1">
                    <a:tint val="75000"/>
                  </a:schemeClr>
                </a:solidFill>
              </a:defRPr>
            </a:lvl9pPr>
          </a:lstStyle>
          <a:p>
            <a:pPr lvl="0"/>
            <a:r>
              <a:rPr lang="nl-NL" dirty="0"/>
              <a:t>[ondertitel of toelichting]</a:t>
            </a:r>
          </a:p>
        </p:txBody>
      </p:sp>
      <p:pic>
        <p:nvPicPr>
          <p:cNvPr id="8" name="Afbeelding 7">
            <a:extLst>
              <a:ext uri="{FF2B5EF4-FFF2-40B4-BE49-F238E27FC236}">
                <a16:creationId xmlns:a16="http://schemas.microsoft.com/office/drawing/2014/main" id="{FF806D8B-5DD1-4AC8-881B-942EAB79FC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5365" y="4334043"/>
            <a:ext cx="2566639" cy="2523963"/>
          </a:xfrm>
          <a:prstGeom prst="rect">
            <a:avLst/>
          </a:prstGeom>
        </p:spPr>
      </p:pic>
      <p:pic>
        <p:nvPicPr>
          <p:cNvPr id="9" name="Afbeelding 8" descr="Afbeelding met tekst, kruiswoordpuzzel&#10;&#10;Beschrijving is gegenereerd met hoge betrouwbaarheid">
            <a:extLst>
              <a:ext uri="{FF2B5EF4-FFF2-40B4-BE49-F238E27FC236}">
                <a16:creationId xmlns:a16="http://schemas.microsoft.com/office/drawing/2014/main" id="{780794D5-73D1-4667-A8F7-1FFB0EDB22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spTree>
    <p:extLst>
      <p:ext uri="{BB962C8B-B14F-4D97-AF65-F5344CB8AC3E}">
        <p14:creationId xmlns:p14="http://schemas.microsoft.com/office/powerpoint/2010/main" val="48386351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Alleen titel">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251F923-90BC-40F3-8BDA-DB17BAC4C646}"/>
              </a:ext>
            </a:extLst>
          </p:cNvPr>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214553202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5" name="Rechthoekige driehoek 4">
            <a:extLst>
              <a:ext uri="{FF2B5EF4-FFF2-40B4-BE49-F238E27FC236}">
                <a16:creationId xmlns:a16="http://schemas.microsoft.com/office/drawing/2014/main" id="{7B950D76-FDB9-4D4D-8E5F-9E36F651D41E}"/>
              </a:ext>
            </a:extLst>
          </p:cNvPr>
          <p:cNvSpPr/>
          <p:nvPr/>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3" name="Rechthoekige driehoek 2">
            <a:extLst>
              <a:ext uri="{FF2B5EF4-FFF2-40B4-BE49-F238E27FC236}">
                <a16:creationId xmlns:a16="http://schemas.microsoft.com/office/drawing/2014/main" id="{095CAFC6-5277-4CDE-9614-4E898AC231F9}"/>
              </a:ext>
            </a:extLst>
          </p:cNvPr>
          <p:cNvSpPr/>
          <p:nvPr/>
        </p:nvSpPr>
        <p:spPr>
          <a:xfrm rot="16200000">
            <a:off x="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4" name="Rechthoek 3">
            <a:extLst>
              <a:ext uri="{FF2B5EF4-FFF2-40B4-BE49-F238E27FC236}">
                <a16:creationId xmlns:a16="http://schemas.microsoft.com/office/drawing/2014/main" id="{34050CDE-221E-4E1C-8123-F90126286791}"/>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Tree>
    <p:extLst>
      <p:ext uri="{BB962C8B-B14F-4D97-AF65-F5344CB8AC3E}">
        <p14:creationId xmlns:p14="http://schemas.microsoft.com/office/powerpoint/2010/main" val="93326599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Afsluitgroet">
    <p:bg>
      <p:bgPr>
        <a:solidFill>
          <a:schemeClr val="accent2"/>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69BFDD44-2866-4BB8-BAB3-956F9C108EEB}"/>
              </a:ext>
            </a:extLst>
          </p:cNvPr>
          <p:cNvPicPr>
            <a:picLocks noChangeAspect="1"/>
          </p:cNvPicPr>
          <p:nvPr/>
        </p:nvPicPr>
        <p:blipFill>
          <a:blip r:embed="rId2"/>
          <a:stretch>
            <a:fillRect/>
          </a:stretch>
        </p:blipFill>
        <p:spPr>
          <a:xfrm>
            <a:off x="9625365" y="4334043"/>
            <a:ext cx="2566639" cy="2523963"/>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001" y="5257800"/>
            <a:ext cx="3534451" cy="1081088"/>
          </a:xfrm>
          <a:prstGeom prst="rect">
            <a:avLst/>
          </a:prstGeom>
        </p:spPr>
      </p:pic>
      <p:sp>
        <p:nvSpPr>
          <p:cNvPr id="6" name="Tijdelijke aanduiding voor tekst 5">
            <a:extLst>
              <a:ext uri="{FF2B5EF4-FFF2-40B4-BE49-F238E27FC236}">
                <a16:creationId xmlns:a16="http://schemas.microsoft.com/office/drawing/2014/main" id="{05F27743-4FBD-454F-B003-399F0DD3C9B5}"/>
              </a:ext>
            </a:extLst>
          </p:cNvPr>
          <p:cNvSpPr>
            <a:spLocks noGrp="1"/>
          </p:cNvSpPr>
          <p:nvPr>
            <p:ph type="body" sz="quarter" idx="10" hasCustomPrompt="1"/>
          </p:nvPr>
        </p:nvSpPr>
        <p:spPr>
          <a:xfrm>
            <a:off x="792000" y="1203770"/>
            <a:ext cx="7797800" cy="1694004"/>
          </a:xfrm>
        </p:spPr>
        <p:txBody>
          <a:bodyPr>
            <a:normAutofit/>
          </a:bodyPr>
          <a:lstStyle>
            <a:lvl1pPr marL="0" indent="0">
              <a:lnSpc>
                <a:spcPct val="105000"/>
              </a:lnSpc>
              <a:buNone/>
              <a:defRPr sz="1519">
                <a:solidFill>
                  <a:schemeClr val="bg1"/>
                </a:solidFill>
              </a:defRPr>
            </a:lvl1pPr>
          </a:lstStyle>
          <a:p>
            <a:pPr lvl="0"/>
            <a:r>
              <a:rPr lang="nl-NL" dirty="0"/>
              <a:t>[afsluitgroet]</a:t>
            </a:r>
          </a:p>
        </p:txBody>
      </p:sp>
      <p:sp>
        <p:nvSpPr>
          <p:cNvPr id="8" name="Tijdelijke aanduiding voor tekst 7">
            <a:extLst>
              <a:ext uri="{FF2B5EF4-FFF2-40B4-BE49-F238E27FC236}">
                <a16:creationId xmlns:a16="http://schemas.microsoft.com/office/drawing/2014/main" id="{322CD84B-886E-4595-BFBC-7504B9A0CE8A}"/>
              </a:ext>
            </a:extLst>
          </p:cNvPr>
          <p:cNvSpPr>
            <a:spLocks noGrp="1"/>
          </p:cNvSpPr>
          <p:nvPr>
            <p:ph type="body" sz="quarter" idx="11" hasCustomPrompt="1"/>
          </p:nvPr>
        </p:nvSpPr>
        <p:spPr>
          <a:xfrm>
            <a:off x="792000" y="3588345"/>
            <a:ext cx="4800600" cy="1081088"/>
          </a:xfrm>
        </p:spPr>
        <p:txBody>
          <a:bodyPr>
            <a:normAutofit/>
          </a:bodyPr>
          <a:lstStyle>
            <a:lvl1pPr marL="0" indent="0">
              <a:buNone/>
              <a:defRPr sz="760">
                <a:solidFill>
                  <a:schemeClr val="bg1"/>
                </a:solidFill>
              </a:defRPr>
            </a:lvl1pPr>
            <a:lvl2pPr marL="106313" indent="0">
              <a:buNone/>
              <a:defRPr>
                <a:solidFill>
                  <a:schemeClr val="bg1"/>
                </a:solidFill>
              </a:defRPr>
            </a:lvl2pPr>
            <a:lvl3pPr marL="212625" indent="0">
              <a:buNone/>
              <a:defRPr>
                <a:solidFill>
                  <a:schemeClr val="bg1"/>
                </a:solidFill>
              </a:defRPr>
            </a:lvl3pPr>
            <a:lvl4pPr>
              <a:buNone/>
              <a:defRPr>
                <a:solidFill>
                  <a:schemeClr val="bg1"/>
                </a:solidFill>
              </a:defRPr>
            </a:lvl4pPr>
            <a:lvl5pPr>
              <a:buNone/>
              <a:defRPr>
                <a:solidFill>
                  <a:schemeClr val="bg1"/>
                </a:solidFill>
              </a:defRPr>
            </a:lvl5pPr>
          </a:lstStyle>
          <a:p>
            <a:pPr lvl="0"/>
            <a:r>
              <a:rPr lang="nl-NL" dirty="0"/>
              <a:t>[contactgegevens]</a:t>
            </a:r>
          </a:p>
        </p:txBody>
      </p:sp>
    </p:spTree>
    <p:extLst>
      <p:ext uri="{BB962C8B-B14F-4D97-AF65-F5344CB8AC3E}">
        <p14:creationId xmlns:p14="http://schemas.microsoft.com/office/powerpoint/2010/main" val="2318729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Einde">
    <p:bg>
      <p:bgRef idx="1001">
        <a:schemeClr val="bg1"/>
      </p:bgRef>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AC0D48FD-529E-4A93-8565-3D666AA793E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84124" y="2997596"/>
            <a:ext cx="2823757" cy="862815"/>
          </a:xfrm>
          <a:prstGeom prst="rect">
            <a:avLst/>
          </a:prstGeom>
        </p:spPr>
      </p:pic>
    </p:spTree>
    <p:extLst>
      <p:ext uri="{BB962C8B-B14F-4D97-AF65-F5344CB8AC3E}">
        <p14:creationId xmlns:p14="http://schemas.microsoft.com/office/powerpoint/2010/main" val="3877625445"/>
      </p:ext>
    </p:extLst>
  </p:cSld>
  <p:clrMapOvr>
    <a:overrideClrMapping bg1="dk1" tx1="lt1" bg2="dk2" tx2="lt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itle">
  <p:cSld name="1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03200" y="1371600"/>
            <a:ext cx="4165600" cy="2590800"/>
          </a:xfrm>
        </p:spPr>
        <p:txBody>
          <a:bodyPr/>
          <a:lstStyle>
            <a:lvl1pPr algn="ctr">
              <a:defRPr sz="1800" b="1">
                <a:solidFill>
                  <a:schemeClr val="bg1"/>
                </a:solidFill>
                <a:effectLst/>
              </a:defRPr>
            </a:lvl1pPr>
          </a:lstStyle>
          <a:p>
            <a:r>
              <a:rPr lang="en-US"/>
              <a:t>Click to edit Master title style</a:t>
            </a:r>
            <a:endParaRPr lang="en-US" dirty="0"/>
          </a:p>
        </p:txBody>
      </p:sp>
      <p:sp>
        <p:nvSpPr>
          <p:cNvPr id="5123" name="Rectangle 3"/>
          <p:cNvSpPr>
            <a:spLocks noGrp="1" noChangeArrowheads="1"/>
          </p:cNvSpPr>
          <p:nvPr>
            <p:ph type="subTitle" idx="1"/>
          </p:nvPr>
        </p:nvSpPr>
        <p:spPr>
          <a:xfrm>
            <a:off x="203200" y="4419600"/>
            <a:ext cx="4165600" cy="1828800"/>
          </a:xfrm>
        </p:spPr>
        <p:txBody>
          <a:bodyPr/>
          <a:lstStyle>
            <a:lvl1pPr marL="0" indent="0" algn="ctr">
              <a:buFontTx/>
              <a:buNone/>
              <a:defRPr sz="1125">
                <a:solidFill>
                  <a:schemeClr val="bg1"/>
                </a:solidFill>
                <a:effectLst/>
              </a:defRPr>
            </a:lvl1pPr>
          </a:lstStyle>
          <a:p>
            <a:r>
              <a:rPr lang="en-US"/>
              <a:t>Click to edit Master subtitle style</a:t>
            </a:r>
            <a:endParaRPr lang="en-US" dirty="0"/>
          </a:p>
        </p:txBody>
      </p:sp>
    </p:spTree>
    <p:extLst>
      <p:ext uri="{BB962C8B-B14F-4D97-AF65-F5344CB8AC3E}">
        <p14:creationId xmlns:p14="http://schemas.microsoft.com/office/powerpoint/2010/main" val="224162429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Titel dia">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pic>
        <p:nvPicPr>
          <p:cNvPr id="6" name="Afbeelding 14" descr="Infosupport_PPT_balk.jpg"/>
          <p:cNvPicPr>
            <a:picLocks noChangeAspect="1"/>
          </p:cNvPicPr>
          <p:nvPr/>
        </p:nvPicPr>
        <p:blipFill>
          <a:blip r:embed="rId3" cstate="print"/>
          <a:srcRect/>
          <a:stretch>
            <a:fillRect/>
          </a:stretch>
        </p:blipFill>
        <p:spPr bwMode="auto">
          <a:xfrm>
            <a:off x="12005733" y="1365250"/>
            <a:ext cx="186267" cy="5492750"/>
          </a:xfrm>
          <a:prstGeom prst="rect">
            <a:avLst/>
          </a:prstGeom>
          <a:noFill/>
          <a:ln w="9525">
            <a:noFill/>
            <a:miter lim="800000"/>
            <a:headEnd/>
            <a:tailEnd/>
          </a:ln>
        </p:spPr>
      </p:pic>
      <p:sp>
        <p:nvSpPr>
          <p:cNvPr id="3" name="Title 1"/>
          <p:cNvSpPr>
            <a:spLocks noGrp="1"/>
          </p:cNvSpPr>
          <p:nvPr>
            <p:ph type="ctrTitle"/>
          </p:nvPr>
        </p:nvSpPr>
        <p:spPr>
          <a:xfrm>
            <a:off x="914400" y="2130430"/>
            <a:ext cx="10363200" cy="1470025"/>
          </a:xfrm>
        </p:spPr>
        <p:txBody>
          <a:bodyPr/>
          <a:lstStyle/>
          <a:p>
            <a:r>
              <a:rPr lang="en-US"/>
              <a:t>Click to edit Master title style</a:t>
            </a:r>
            <a:endParaRPr lang="nl-NL"/>
          </a:p>
        </p:txBody>
      </p:sp>
      <p:sp>
        <p:nvSpPr>
          <p:cNvPr id="4"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lang="nl-NL"/>
          </a:p>
        </p:txBody>
      </p:sp>
    </p:spTree>
    <p:extLst>
      <p:ext uri="{BB962C8B-B14F-4D97-AF65-F5344CB8AC3E}">
        <p14:creationId xmlns:p14="http://schemas.microsoft.com/office/powerpoint/2010/main" val="263928258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Titel en object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4"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5" name="Rechte verbindingslijn 4"/>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Rechte verbindingslijn 5"/>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title"/>
          </p:nvPr>
        </p:nvSpPr>
        <p:spPr>
          <a:xfrm>
            <a:off x="666751" y="71438"/>
            <a:ext cx="10972800" cy="582612"/>
          </a:xfrm>
        </p:spPr>
        <p:txBody>
          <a:bodyPr/>
          <a:lstStyle/>
          <a:p>
            <a:r>
              <a:rPr lang="en-US" noProof="0"/>
              <a:t>Click to edit Master title style</a:t>
            </a:r>
            <a:endParaRPr lang="nl-NL" noProof="0" dirty="0"/>
          </a:p>
        </p:txBody>
      </p:sp>
      <p:sp>
        <p:nvSpPr>
          <p:cNvPr id="9" name="Content Placeholder 2"/>
          <p:cNvSpPr>
            <a:spLocks noGrp="1"/>
          </p:cNvSpPr>
          <p:nvPr>
            <p:ph idx="1"/>
          </p:nvPr>
        </p:nvSpPr>
        <p:spPr>
          <a:xfrm>
            <a:off x="609600" y="857253"/>
            <a:ext cx="10972800" cy="5268913"/>
          </a:xfrm>
        </p:spPr>
        <p:txBody>
          <a:bodyPr/>
          <a:lstStyle>
            <a:lvl1pPr>
              <a:buFontTx/>
              <a:buBlip>
                <a:blip r:embed="rId4"/>
              </a:buBlip>
              <a:defRPr/>
            </a:lvl1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nl-NL" noProof="0" dirty="0"/>
          </a:p>
        </p:txBody>
      </p:sp>
      <p:sp>
        <p:nvSpPr>
          <p:cNvPr id="7"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0"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1"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2/9/2022</a:t>
            </a:fld>
            <a:endParaRPr lang="en-US" dirty="0"/>
          </a:p>
        </p:txBody>
      </p:sp>
    </p:spTree>
    <p:extLst>
      <p:ext uri="{BB962C8B-B14F-4D97-AF65-F5344CB8AC3E}">
        <p14:creationId xmlns:p14="http://schemas.microsoft.com/office/powerpoint/2010/main" val="324627325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1_Sectiekop">
    <p:spTree>
      <p:nvGrpSpPr>
        <p:cNvPr id="1" name=""/>
        <p:cNvGrpSpPr/>
        <p:nvPr/>
      </p:nvGrpSpPr>
      <p:grpSpPr>
        <a:xfrm>
          <a:off x="0" y="0"/>
          <a:ext cx="0" cy="0"/>
          <a:chOff x="0" y="0"/>
          <a:chExt cx="0" cy="0"/>
        </a:xfrm>
      </p:grpSpPr>
      <p:pic>
        <p:nvPicPr>
          <p:cNvPr id="4"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cxnSp>
        <p:nvCxnSpPr>
          <p:cNvPr id="5" name="Rechte verbindingslijn 4"/>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Afbeelding 15" descr="Infosupport_PPT_balk.jpg"/>
          <p:cNvPicPr>
            <a:picLocks noChangeAspect="1"/>
          </p:cNvPicPr>
          <p:nvPr/>
        </p:nvPicPr>
        <p:blipFill>
          <a:blip r:embed="rId3" cstate="print"/>
          <a:srcRect/>
          <a:stretch>
            <a:fillRect/>
          </a:stretch>
        </p:blipFill>
        <p:spPr bwMode="auto">
          <a:xfrm>
            <a:off x="12005733" y="1365250"/>
            <a:ext cx="186267" cy="5492750"/>
          </a:xfrm>
          <a:prstGeom prst="rect">
            <a:avLst/>
          </a:prstGeom>
          <a:noFill/>
          <a:ln w="9525">
            <a:noFill/>
            <a:miter lim="800000"/>
            <a:headEnd/>
            <a:tailEnd/>
          </a:ln>
        </p:spPr>
      </p:pic>
      <p:sp>
        <p:nvSpPr>
          <p:cNvPr id="7" name="Title 1"/>
          <p:cNvSpPr>
            <a:spLocks noGrp="1"/>
          </p:cNvSpPr>
          <p:nvPr>
            <p:ph type="title"/>
          </p:nvPr>
        </p:nvSpPr>
        <p:spPr>
          <a:xfrm>
            <a:off x="963084" y="4406905"/>
            <a:ext cx="10363200" cy="1362075"/>
          </a:xfrm>
        </p:spPr>
        <p:txBody>
          <a:bodyPr anchor="t"/>
          <a:lstStyle>
            <a:lvl1pPr algn="l">
              <a:defRPr sz="2250" b="1" cap="all"/>
            </a:lvl1pPr>
          </a:lstStyle>
          <a:p>
            <a:r>
              <a:rPr lang="en-US"/>
              <a:t>Click to edit Master title style</a:t>
            </a:r>
            <a:endParaRPr lang="nl-NL"/>
          </a:p>
        </p:txBody>
      </p:sp>
      <p:sp>
        <p:nvSpPr>
          <p:cNvPr id="8" name="Text Placeholder 2"/>
          <p:cNvSpPr>
            <a:spLocks noGrp="1"/>
          </p:cNvSpPr>
          <p:nvPr>
            <p:ph type="body" idx="1"/>
          </p:nvPr>
        </p:nvSpPr>
        <p:spPr>
          <a:xfrm>
            <a:off x="963084" y="2906713"/>
            <a:ext cx="10363200" cy="1500187"/>
          </a:xfrm>
        </p:spPr>
        <p:txBody>
          <a:bodyPr anchor="b"/>
          <a:lstStyle>
            <a:lvl1pPr marL="0" indent="0">
              <a:buNone/>
              <a:defRPr sz="1125">
                <a:solidFill>
                  <a:schemeClr val="tx1">
                    <a:tint val="75000"/>
                  </a:schemeClr>
                </a:solidFill>
              </a:defRPr>
            </a:lvl1pPr>
            <a:lvl2pPr marL="257175" indent="0">
              <a:buNone/>
              <a:defRPr sz="1013">
                <a:solidFill>
                  <a:schemeClr val="tx1">
                    <a:tint val="75000"/>
                  </a:schemeClr>
                </a:solidFill>
              </a:defRPr>
            </a:lvl2pPr>
            <a:lvl3pPr marL="514350" indent="0">
              <a:buNone/>
              <a:defRPr sz="900">
                <a:solidFill>
                  <a:schemeClr val="tx1">
                    <a:tint val="75000"/>
                  </a:schemeClr>
                </a:solidFill>
              </a:defRPr>
            </a:lvl3pPr>
            <a:lvl4pPr marL="771525" indent="0">
              <a:buNone/>
              <a:defRPr sz="788">
                <a:solidFill>
                  <a:schemeClr val="tx1">
                    <a:tint val="75000"/>
                  </a:schemeClr>
                </a:solidFill>
              </a:defRPr>
            </a:lvl4pPr>
            <a:lvl5pPr marL="1028700" indent="0">
              <a:buNone/>
              <a:defRPr sz="788">
                <a:solidFill>
                  <a:schemeClr val="tx1">
                    <a:tint val="75000"/>
                  </a:schemeClr>
                </a:solidFill>
              </a:defRPr>
            </a:lvl5pPr>
            <a:lvl6pPr marL="1285875" indent="0">
              <a:buNone/>
              <a:defRPr sz="788">
                <a:solidFill>
                  <a:schemeClr val="tx1">
                    <a:tint val="75000"/>
                  </a:schemeClr>
                </a:solidFill>
              </a:defRPr>
            </a:lvl6pPr>
            <a:lvl7pPr marL="1543050" indent="0">
              <a:buNone/>
              <a:defRPr sz="788">
                <a:solidFill>
                  <a:schemeClr val="tx1">
                    <a:tint val="75000"/>
                  </a:schemeClr>
                </a:solidFill>
              </a:defRPr>
            </a:lvl7pPr>
            <a:lvl8pPr marL="1800225" indent="0">
              <a:buNone/>
              <a:defRPr sz="788">
                <a:solidFill>
                  <a:schemeClr val="tx1">
                    <a:tint val="75000"/>
                  </a:schemeClr>
                </a:solidFill>
              </a:defRPr>
            </a:lvl8pPr>
            <a:lvl9pPr marL="2057400" indent="0">
              <a:buNone/>
              <a:defRPr sz="788">
                <a:solidFill>
                  <a:schemeClr val="tx1">
                    <a:tint val="75000"/>
                  </a:schemeClr>
                </a:solidFill>
              </a:defRPr>
            </a:lvl9pPr>
          </a:lstStyle>
          <a:p>
            <a:pPr lvl="0"/>
            <a:r>
              <a:rPr lang="en-US"/>
              <a:t>Edit Master text styles</a:t>
            </a:r>
          </a:p>
        </p:txBody>
      </p:sp>
      <p:sp>
        <p:nvSpPr>
          <p:cNvPr id="9"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0"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1"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2/9/2022</a:t>
            </a:fld>
            <a:endParaRPr lang="en-US" dirty="0"/>
          </a:p>
        </p:txBody>
      </p:sp>
    </p:spTree>
    <p:extLst>
      <p:ext uri="{BB962C8B-B14F-4D97-AF65-F5344CB8AC3E}">
        <p14:creationId xmlns:p14="http://schemas.microsoft.com/office/powerpoint/2010/main" val="370798349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Inhoud van twee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6" name="Rechte verbindingslijn 5"/>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Rechte verbindingslijn 6"/>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a:xfrm>
            <a:off x="666751" y="71438"/>
            <a:ext cx="10972800" cy="582612"/>
          </a:xfrm>
        </p:spPr>
        <p:txBody>
          <a:bodyPr/>
          <a:lstStyle/>
          <a:p>
            <a:r>
              <a:rPr lang="en-US"/>
              <a:t>Click to edit Master title style</a:t>
            </a:r>
            <a:endParaRPr lang="nl-NL" dirty="0"/>
          </a:p>
        </p:txBody>
      </p:sp>
      <p:sp>
        <p:nvSpPr>
          <p:cNvPr id="11" name="Content Placeholder 2"/>
          <p:cNvSpPr>
            <a:spLocks noGrp="1"/>
          </p:cNvSpPr>
          <p:nvPr>
            <p:ph sz="half" idx="1"/>
          </p:nvPr>
        </p:nvSpPr>
        <p:spPr>
          <a:xfrm>
            <a:off x="609600" y="1268765"/>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2" name="Content Placeholder 3"/>
          <p:cNvSpPr>
            <a:spLocks noGrp="1"/>
          </p:cNvSpPr>
          <p:nvPr>
            <p:ph sz="half" idx="2"/>
          </p:nvPr>
        </p:nvSpPr>
        <p:spPr>
          <a:xfrm>
            <a:off x="6197600" y="1268765"/>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9"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3"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2/9/2022</a:t>
            </a:fld>
            <a:endParaRPr lang="en-US" dirty="0"/>
          </a:p>
        </p:txBody>
      </p:sp>
    </p:spTree>
    <p:extLst>
      <p:ext uri="{BB962C8B-B14F-4D97-AF65-F5344CB8AC3E}">
        <p14:creationId xmlns:p14="http://schemas.microsoft.com/office/powerpoint/2010/main" val="1685169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Vergelijking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7"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8" name="Rechte verbindingslijn 7"/>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Rechte verbindingslijn 8"/>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a:xfrm>
            <a:off x="666751" y="71438"/>
            <a:ext cx="10972800" cy="582612"/>
          </a:xfrm>
        </p:spPr>
        <p:txBody>
          <a:bodyPr/>
          <a:lstStyle>
            <a:lvl1pPr>
              <a:defRPr/>
            </a:lvl1pPr>
          </a:lstStyle>
          <a:p>
            <a:r>
              <a:rPr lang="en-US"/>
              <a:t>Click to edit Master title style</a:t>
            </a:r>
            <a:endParaRPr lang="nl-NL" dirty="0"/>
          </a:p>
        </p:txBody>
      </p:sp>
      <p:sp>
        <p:nvSpPr>
          <p:cNvPr id="11" name="Text Placeholder 2"/>
          <p:cNvSpPr>
            <a:spLocks noGrp="1"/>
          </p:cNvSpPr>
          <p:nvPr>
            <p:ph type="body" idx="1"/>
          </p:nvPr>
        </p:nvSpPr>
        <p:spPr>
          <a:xfrm>
            <a:off x="609600" y="1196752"/>
            <a:ext cx="5386917"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12" name="Content Placeholder 3"/>
          <p:cNvSpPr>
            <a:spLocks noGrp="1"/>
          </p:cNvSpPr>
          <p:nvPr>
            <p:ph sz="half" idx="2"/>
          </p:nvPr>
        </p:nvSpPr>
        <p:spPr>
          <a:xfrm>
            <a:off x="609600" y="1836514"/>
            <a:ext cx="5386917"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3" name="Text Placeholder 4"/>
          <p:cNvSpPr>
            <a:spLocks noGrp="1"/>
          </p:cNvSpPr>
          <p:nvPr>
            <p:ph type="body" sz="quarter" idx="3"/>
          </p:nvPr>
        </p:nvSpPr>
        <p:spPr>
          <a:xfrm>
            <a:off x="6193370" y="1196752"/>
            <a:ext cx="5389033"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14" name="Content Placeholder 5"/>
          <p:cNvSpPr>
            <a:spLocks noGrp="1"/>
          </p:cNvSpPr>
          <p:nvPr>
            <p:ph sz="quarter" idx="4"/>
          </p:nvPr>
        </p:nvSpPr>
        <p:spPr>
          <a:xfrm>
            <a:off x="6193370" y="1836514"/>
            <a:ext cx="5389033"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5"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6"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7"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2/9/2022</a:t>
            </a:fld>
            <a:endParaRPr lang="en-US" dirty="0"/>
          </a:p>
        </p:txBody>
      </p:sp>
    </p:spTree>
    <p:extLst>
      <p:ext uri="{BB962C8B-B14F-4D97-AF65-F5344CB8AC3E}">
        <p14:creationId xmlns:p14="http://schemas.microsoft.com/office/powerpoint/2010/main" val="169108590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Alleen titel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3"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4" name="Rechte verbindingslijn 3"/>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Rechte verbindingslijn 4"/>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title"/>
          </p:nvPr>
        </p:nvSpPr>
        <p:spPr>
          <a:xfrm>
            <a:off x="666751" y="71438"/>
            <a:ext cx="10972800" cy="582612"/>
          </a:xfrm>
        </p:spPr>
        <p:txBody>
          <a:bodyPr/>
          <a:lstStyle/>
          <a:p>
            <a:r>
              <a:rPr lang="en-US" noProof="0"/>
              <a:t>Click to edit Master title style</a:t>
            </a:r>
            <a:endParaRPr lang="nl-NL" noProof="0" dirty="0"/>
          </a:p>
        </p:txBody>
      </p:sp>
      <p:sp>
        <p:nvSpPr>
          <p:cNvPr id="6"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7"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9"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2/9/2022</a:t>
            </a:fld>
            <a:endParaRPr lang="en-US" dirty="0"/>
          </a:p>
        </p:txBody>
      </p:sp>
    </p:spTree>
    <p:extLst>
      <p:ext uri="{BB962C8B-B14F-4D97-AF65-F5344CB8AC3E}">
        <p14:creationId xmlns:p14="http://schemas.microsoft.com/office/powerpoint/2010/main" val="272376165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Inhoud met bijschrift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6" name="Rechte verbindingslijn 5"/>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Rechte verbindingslijn 6"/>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2475" dirty="0">
                <a:solidFill>
                  <a:srgbClr val="00539F"/>
                </a:solidFill>
                <a:latin typeface="+mj-lt"/>
                <a:ea typeface="+mj-ea"/>
                <a:cs typeface="+mj-cs"/>
              </a:rPr>
              <a:t>Klik om de stijl te bewerken</a:t>
            </a:r>
          </a:p>
        </p:txBody>
      </p:sp>
      <p:sp>
        <p:nvSpPr>
          <p:cNvPr id="9" name="Title 1"/>
          <p:cNvSpPr>
            <a:spLocks noGrp="1"/>
          </p:cNvSpPr>
          <p:nvPr>
            <p:ph type="title"/>
          </p:nvPr>
        </p:nvSpPr>
        <p:spPr>
          <a:xfrm>
            <a:off x="609603" y="764709"/>
            <a:ext cx="4011084" cy="1100803"/>
          </a:xfrm>
        </p:spPr>
        <p:txBody>
          <a:bodyPr anchor="b"/>
          <a:lstStyle>
            <a:lvl1pPr algn="l">
              <a:defRPr sz="1125" b="1"/>
            </a:lvl1pPr>
          </a:lstStyle>
          <a:p>
            <a:r>
              <a:rPr lang="en-US"/>
              <a:t>Click to edit Master title style</a:t>
            </a:r>
            <a:endParaRPr lang="nl-NL"/>
          </a:p>
        </p:txBody>
      </p:sp>
      <p:sp>
        <p:nvSpPr>
          <p:cNvPr id="10" name="Content Placeholder 2"/>
          <p:cNvSpPr>
            <a:spLocks noGrp="1"/>
          </p:cNvSpPr>
          <p:nvPr>
            <p:ph idx="1"/>
          </p:nvPr>
        </p:nvSpPr>
        <p:spPr>
          <a:xfrm>
            <a:off x="4766733" y="764705"/>
            <a:ext cx="6815667" cy="5544616"/>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1" name="Text Placeholder 3"/>
          <p:cNvSpPr>
            <a:spLocks noGrp="1"/>
          </p:cNvSpPr>
          <p:nvPr>
            <p:ph type="body" sz="half" idx="2"/>
          </p:nvPr>
        </p:nvSpPr>
        <p:spPr>
          <a:xfrm>
            <a:off x="609603" y="1926755"/>
            <a:ext cx="4011084" cy="4382566"/>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
        <p:nvSpPr>
          <p:cNvPr id="12"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3"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4"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2/9/2022</a:t>
            </a:fld>
            <a:endParaRPr lang="en-US" dirty="0"/>
          </a:p>
        </p:txBody>
      </p:sp>
    </p:spTree>
    <p:extLst>
      <p:ext uri="{BB962C8B-B14F-4D97-AF65-F5344CB8AC3E}">
        <p14:creationId xmlns:p14="http://schemas.microsoft.com/office/powerpoint/2010/main" val="8464642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6_Alleen onderbalk">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6" name="Rechte verbindingslijn 5"/>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Rechte verbindingslijn 6"/>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2475" dirty="0">
                <a:solidFill>
                  <a:srgbClr val="00539F"/>
                </a:solidFill>
                <a:latin typeface="+mj-lt"/>
                <a:ea typeface="+mj-ea"/>
                <a:cs typeface="+mj-cs"/>
              </a:rPr>
              <a:t>Klik om de stijl te bewerken</a:t>
            </a:r>
          </a:p>
        </p:txBody>
      </p:sp>
      <p:sp>
        <p:nvSpPr>
          <p:cNvPr id="9" name="Title 1"/>
          <p:cNvSpPr>
            <a:spLocks noGrp="1"/>
          </p:cNvSpPr>
          <p:nvPr>
            <p:ph type="title"/>
          </p:nvPr>
        </p:nvSpPr>
        <p:spPr>
          <a:xfrm>
            <a:off x="2389717" y="4945633"/>
            <a:ext cx="7315200" cy="566738"/>
          </a:xfrm>
        </p:spPr>
        <p:txBody>
          <a:bodyPr anchor="b"/>
          <a:lstStyle>
            <a:lvl1pPr algn="l">
              <a:defRPr sz="1125" b="1"/>
            </a:lvl1pPr>
          </a:lstStyle>
          <a:p>
            <a:r>
              <a:rPr lang="en-US"/>
              <a:t>Click to edit Master title style</a:t>
            </a:r>
            <a:endParaRPr lang="nl-NL"/>
          </a:p>
        </p:txBody>
      </p:sp>
      <p:sp>
        <p:nvSpPr>
          <p:cNvPr id="10" name="Picture Placeholder 2"/>
          <p:cNvSpPr>
            <a:spLocks noGrp="1"/>
          </p:cNvSpPr>
          <p:nvPr>
            <p:ph type="pic" idx="1"/>
          </p:nvPr>
        </p:nvSpPr>
        <p:spPr>
          <a:xfrm>
            <a:off x="2389717" y="757808"/>
            <a:ext cx="7315200" cy="4114800"/>
          </a:xfrm>
        </p:spPr>
        <p:txBody>
          <a:bodyPr rtlCol="0">
            <a:normAutofit/>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lvl="0"/>
            <a:r>
              <a:rPr lang="en-US" noProof="0"/>
              <a:t>Click icon to add picture</a:t>
            </a:r>
            <a:endParaRPr lang="nl-NL" noProof="0"/>
          </a:p>
        </p:txBody>
      </p:sp>
      <p:sp>
        <p:nvSpPr>
          <p:cNvPr id="11" name="Text Placeholder 3"/>
          <p:cNvSpPr>
            <a:spLocks noGrp="1"/>
          </p:cNvSpPr>
          <p:nvPr>
            <p:ph type="body" sz="half" idx="2"/>
          </p:nvPr>
        </p:nvSpPr>
        <p:spPr>
          <a:xfrm>
            <a:off x="2389717" y="5504458"/>
            <a:ext cx="7315200" cy="804862"/>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
        <p:nvSpPr>
          <p:cNvPr id="12"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3"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4"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2/9/2022</a:t>
            </a:fld>
            <a:endParaRPr lang="en-US" dirty="0"/>
          </a:p>
        </p:txBody>
      </p:sp>
    </p:spTree>
    <p:extLst>
      <p:ext uri="{BB962C8B-B14F-4D97-AF65-F5344CB8AC3E}">
        <p14:creationId xmlns:p14="http://schemas.microsoft.com/office/powerpoint/2010/main" val="1148485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11718" y="992188"/>
            <a:ext cx="5065183"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80101" y="992188"/>
            <a:ext cx="5067300"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Zonder bovenbalk">
    <p:spTree>
      <p:nvGrpSpPr>
        <p:cNvPr id="1" name=""/>
        <p:cNvGrpSpPr/>
        <p:nvPr/>
      </p:nvGrpSpPr>
      <p:grpSpPr>
        <a:xfrm>
          <a:off x="0" y="0"/>
          <a:ext cx="0" cy="0"/>
          <a:chOff x="0" y="0"/>
          <a:chExt cx="0" cy="0"/>
        </a:xfrm>
      </p:grpSpPr>
      <p:pic>
        <p:nvPicPr>
          <p:cNvPr id="2"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cxnSp>
        <p:nvCxnSpPr>
          <p:cNvPr id="3" name="Rechte verbindingslijn 2"/>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Afbeelding 15" descr="Infosupport_PPT_balk.jpg"/>
          <p:cNvPicPr>
            <a:picLocks noChangeAspect="1"/>
          </p:cNvPicPr>
          <p:nvPr/>
        </p:nvPicPr>
        <p:blipFill>
          <a:blip r:embed="rId3" cstate="print"/>
          <a:srcRect/>
          <a:stretch>
            <a:fillRect/>
          </a:stretch>
        </p:blipFill>
        <p:spPr bwMode="auto">
          <a:xfrm>
            <a:off x="12005733" y="1365250"/>
            <a:ext cx="186267" cy="5492750"/>
          </a:xfrm>
          <a:prstGeom prst="rect">
            <a:avLst/>
          </a:prstGeom>
          <a:noFill/>
          <a:ln w="9525">
            <a:noFill/>
            <a:miter lim="800000"/>
            <a:headEnd/>
            <a:tailEnd/>
          </a:ln>
        </p:spPr>
      </p:pic>
      <p:sp>
        <p:nvSpPr>
          <p:cNvPr id="5"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6"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7"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2/9/2022</a:t>
            </a:fld>
            <a:endParaRPr lang="en-US" dirty="0"/>
          </a:p>
        </p:txBody>
      </p:sp>
    </p:spTree>
    <p:extLst>
      <p:ext uri="{BB962C8B-B14F-4D97-AF65-F5344CB8AC3E}">
        <p14:creationId xmlns:p14="http://schemas.microsoft.com/office/powerpoint/2010/main" val="387336152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Alleen onderbalk">
    <p:spTree>
      <p:nvGrpSpPr>
        <p:cNvPr id="1" name=""/>
        <p:cNvGrpSpPr/>
        <p:nvPr/>
      </p:nvGrpSpPr>
      <p:grpSpPr>
        <a:xfrm>
          <a:off x="0" y="0"/>
          <a:ext cx="0" cy="0"/>
          <a:chOff x="0" y="0"/>
          <a:chExt cx="0" cy="0"/>
        </a:xfrm>
      </p:grpSpPr>
      <p:pic>
        <p:nvPicPr>
          <p:cNvPr id="2"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cxnSp>
        <p:nvCxnSpPr>
          <p:cNvPr id="3" name="Rechte verbindingslijn 2"/>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5"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6"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2/9/2022</a:t>
            </a:fld>
            <a:endParaRPr lang="en-US" dirty="0"/>
          </a:p>
        </p:txBody>
      </p:sp>
    </p:spTree>
    <p:extLst>
      <p:ext uri="{BB962C8B-B14F-4D97-AF65-F5344CB8AC3E}">
        <p14:creationId xmlns:p14="http://schemas.microsoft.com/office/powerpoint/2010/main" val="301017034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Alleen logo">
    <p:spTree>
      <p:nvGrpSpPr>
        <p:cNvPr id="1" name=""/>
        <p:cNvGrpSpPr/>
        <p:nvPr/>
      </p:nvGrpSpPr>
      <p:grpSpPr>
        <a:xfrm>
          <a:off x="0" y="0"/>
          <a:ext cx="0" cy="0"/>
          <a:chOff x="0" y="0"/>
          <a:chExt cx="0" cy="0"/>
        </a:xfrm>
      </p:grpSpPr>
      <p:pic>
        <p:nvPicPr>
          <p:cNvPr id="2"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spTree>
    <p:extLst>
      <p:ext uri="{BB962C8B-B14F-4D97-AF65-F5344CB8AC3E}">
        <p14:creationId xmlns:p14="http://schemas.microsoft.com/office/powerpoint/2010/main" val="66834348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Geheel 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383902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MOC Title Slide">
    <p:spTree>
      <p:nvGrpSpPr>
        <p:cNvPr id="1" name=""/>
        <p:cNvGrpSpPr/>
        <p:nvPr/>
      </p:nvGrpSpPr>
      <p:grpSpPr>
        <a:xfrm>
          <a:off x="0" y="0"/>
          <a:ext cx="0" cy="0"/>
          <a:chOff x="0" y="0"/>
          <a:chExt cx="0" cy="0"/>
        </a:xfrm>
      </p:grpSpPr>
      <p:sp>
        <p:nvSpPr>
          <p:cNvPr id="9" name="Rectangle 8"/>
          <p:cNvSpPr/>
          <p:nvPr/>
        </p:nvSpPr>
        <p:spPr>
          <a:xfrm>
            <a:off x="18903" y="2514600"/>
            <a:ext cx="12192000" cy="2514600"/>
          </a:xfrm>
          <a:prstGeom prst="rect">
            <a:avLst/>
          </a:prstGeom>
          <a:solidFill>
            <a:srgbClr val="002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1" name="TextBox 10"/>
          <p:cNvSpPr txBox="1"/>
          <p:nvPr/>
        </p:nvSpPr>
        <p:spPr>
          <a:xfrm>
            <a:off x="406400" y="1447800"/>
            <a:ext cx="10972800" cy="692497"/>
          </a:xfrm>
          <a:prstGeom prst="rect">
            <a:avLst/>
          </a:prstGeom>
          <a:noFill/>
        </p:spPr>
        <p:txBody>
          <a:bodyPr wrap="square" rtlCol="0">
            <a:spAutoFit/>
          </a:bodyPr>
          <a:lstStyle/>
          <a:p>
            <a:r>
              <a:rPr lang="en-US" sz="3900" spc="-75" baseline="0" dirty="0">
                <a:solidFill>
                  <a:schemeClr val="tx1">
                    <a:lumMod val="50000"/>
                    <a:lumOff val="50000"/>
                  </a:schemeClr>
                </a:solidFill>
                <a:latin typeface="Segoe UI Light" pitchFamily="34" charset="0"/>
                <a:ea typeface="Segoe UI" pitchFamily="34" charset="0"/>
                <a:cs typeface="Segoe UI" pitchFamily="34" charset="0"/>
              </a:rPr>
              <a:t>Microsoft Official Course</a:t>
            </a:r>
          </a:p>
        </p:txBody>
      </p:sp>
      <p:sp>
        <p:nvSpPr>
          <p:cNvPr id="12" name="Text Placeholder 14"/>
          <p:cNvSpPr>
            <a:spLocks noGrp="1"/>
          </p:cNvSpPr>
          <p:nvPr>
            <p:ph type="body" sz="quarter" idx="10" hasCustomPrompt="1"/>
          </p:nvPr>
        </p:nvSpPr>
        <p:spPr>
          <a:xfrm>
            <a:off x="3556002" y="2514600"/>
            <a:ext cx="8432799" cy="1371600"/>
          </a:xfrm>
          <a:prstGeom prst="rect">
            <a:avLst/>
          </a:prstGeom>
        </p:spPr>
        <p:txBody>
          <a:bodyPr anchor="ctr"/>
          <a:lstStyle>
            <a:lvl1pPr marL="0" indent="0">
              <a:buNone/>
              <a:defRPr sz="5400" baseline="0">
                <a:solidFill>
                  <a:schemeClr val="bg1"/>
                </a:solidFill>
                <a:latin typeface="Segoe UI Light" pitchFamily="34" charset="0"/>
              </a:defRPr>
            </a:lvl1pPr>
          </a:lstStyle>
          <a:p>
            <a:pPr lvl="0"/>
            <a:r>
              <a:rPr lang="en-US" dirty="0"/>
              <a:t>0000 (course#)</a:t>
            </a:r>
          </a:p>
        </p:txBody>
      </p:sp>
      <p:sp>
        <p:nvSpPr>
          <p:cNvPr id="13" name="Text Placeholder 18"/>
          <p:cNvSpPr>
            <a:spLocks noGrp="1"/>
          </p:cNvSpPr>
          <p:nvPr>
            <p:ph type="body" sz="quarter" idx="11" hasCustomPrompt="1"/>
          </p:nvPr>
        </p:nvSpPr>
        <p:spPr>
          <a:xfrm>
            <a:off x="3556002" y="3886200"/>
            <a:ext cx="8106711" cy="1143000"/>
          </a:xfrm>
          <a:prstGeom prst="rect">
            <a:avLst/>
          </a:prstGeom>
        </p:spPr>
        <p:txBody>
          <a:bodyPr/>
          <a:lstStyle>
            <a:lvl1pPr marL="0" indent="0">
              <a:buNone/>
              <a:defRPr sz="2100" baseline="0">
                <a:solidFill>
                  <a:schemeClr val="bg1"/>
                </a:solidFill>
                <a:latin typeface="Segoe UI Light" panose="020B0502040204020203" pitchFamily="34" charset="0"/>
                <a:ea typeface="Segoe UI" pitchFamily="34" charset="0"/>
                <a:cs typeface="Segoe UI" pitchFamily="34" charset="0"/>
              </a:defRPr>
            </a:lvl1pPr>
          </a:lstStyle>
          <a:p>
            <a:pPr lvl="0"/>
            <a:r>
              <a:rPr lang="en-US" dirty="0"/>
              <a:t>Course title starts here</a:t>
            </a:r>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02" y="5827119"/>
            <a:ext cx="2651561" cy="731520"/>
          </a:xfrm>
          <a:prstGeom prst="rect">
            <a:avLst/>
          </a:prstGeom>
        </p:spPr>
      </p:pic>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t="251" r="9566"/>
          <a:stretch/>
        </p:blipFill>
        <p:spPr>
          <a:xfrm>
            <a:off x="-24641" y="2514600"/>
            <a:ext cx="3377441" cy="2514600"/>
          </a:xfrm>
          <a:prstGeom prst="rect">
            <a:avLst/>
          </a:prstGeom>
        </p:spPr>
      </p:pic>
    </p:spTree>
    <p:extLst>
      <p:ext uri="{BB962C8B-B14F-4D97-AF65-F5344CB8AC3E}">
        <p14:creationId xmlns:p14="http://schemas.microsoft.com/office/powerpoint/2010/main" val="354407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32pt Slide Title ">
    <p:spTree>
      <p:nvGrpSpPr>
        <p:cNvPr id="1" name=""/>
        <p:cNvGrpSpPr/>
        <p:nvPr/>
      </p:nvGrpSpPr>
      <p:grpSpPr>
        <a:xfrm>
          <a:off x="0" y="0"/>
          <a:ext cx="0" cy="0"/>
          <a:chOff x="0" y="0"/>
          <a:chExt cx="0" cy="0"/>
        </a:xfrm>
      </p:grpSpPr>
      <p:sp>
        <p:nvSpPr>
          <p:cNvPr id="8" name="Rectangle 7"/>
          <p:cNvSpPr/>
          <p:nvPr/>
        </p:nvSpPr>
        <p:spPr>
          <a:xfrm>
            <a:off x="0" y="0"/>
            <a:ext cx="12192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p:cNvSpPr>
            <a:spLocks noGrp="1"/>
          </p:cNvSpPr>
          <p:nvPr>
            <p:ph type="title" hasCustomPrompt="1"/>
          </p:nvPr>
        </p:nvSpPr>
        <p:spPr>
          <a:xfrm>
            <a:off x="609600" y="0"/>
            <a:ext cx="10972800" cy="822960"/>
          </a:xfrm>
        </p:spPr>
        <p:txBody>
          <a:bodyPr>
            <a:noAutofit/>
          </a:bodyPr>
          <a:lstStyle>
            <a:lvl1pPr algn="l">
              <a:lnSpc>
                <a:spcPct val="90000"/>
              </a:lnSpc>
              <a:defRPr sz="2100" baseline="0">
                <a:solidFill>
                  <a:schemeClr val="bg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a:t>28pt Slide Title</a:t>
            </a:r>
          </a:p>
        </p:txBody>
      </p:sp>
      <p:sp>
        <p:nvSpPr>
          <p:cNvPr id="10" name="Slide Number Placeholder 9"/>
          <p:cNvSpPr>
            <a:spLocks noGrp="1"/>
          </p:cNvSpPr>
          <p:nvPr>
            <p:ph type="sldNum" sz="quarter" idx="12"/>
          </p:nvPr>
        </p:nvSpPr>
        <p:spPr/>
        <p:txBody>
          <a:bodyPr/>
          <a:lstStyle>
            <a:lvl1pPr>
              <a:defRPr sz="9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
        <p:nvSpPr>
          <p:cNvPr id="6" name="Footer Placeholder 8"/>
          <p:cNvSpPr>
            <a:spLocks noGrp="1"/>
          </p:cNvSpPr>
          <p:nvPr>
            <p:ph type="ftr" sz="quarter" idx="11"/>
          </p:nvPr>
        </p:nvSpPr>
        <p:spPr>
          <a:xfrm>
            <a:off x="609600" y="6324603"/>
            <a:ext cx="3860800" cy="365125"/>
          </a:xfrm>
        </p:spPr>
        <p:txBody>
          <a:bodyPr/>
          <a:lstStyle>
            <a:lvl1pPr algn="l">
              <a:defRPr/>
            </a:lvl1pPr>
          </a:lstStyle>
          <a:p>
            <a:endParaRPr lang="en-US" dirty="0"/>
          </a:p>
        </p:txBody>
      </p:sp>
      <p:sp>
        <p:nvSpPr>
          <p:cNvPr id="9" name="Text Placeholder 4"/>
          <p:cNvSpPr>
            <a:spLocks noGrp="1"/>
          </p:cNvSpPr>
          <p:nvPr>
            <p:ph type="body" sz="quarter" idx="13"/>
          </p:nvPr>
        </p:nvSpPr>
        <p:spPr>
          <a:xfrm>
            <a:off x="609600" y="1066800"/>
            <a:ext cx="10972800" cy="5105400"/>
          </a:xfrm>
          <a:prstGeom prst="rect">
            <a:avLst/>
          </a:prstGeom>
        </p:spPr>
        <p:txBody>
          <a:bodyPr/>
          <a:lstStyle>
            <a:lvl1pPr marL="342900" indent="-342900">
              <a:buClr>
                <a:srgbClr val="0070C0"/>
              </a:buClr>
              <a:buFont typeface="Arial" pitchFamily="34" charset="0"/>
              <a:buChar char="•"/>
              <a:defRPr sz="2100" b="0">
                <a:latin typeface="Segoe UI" pitchFamily="34" charset="0"/>
                <a:ea typeface="Segoe UI" pitchFamily="34" charset="0"/>
                <a:cs typeface="Segoe UI" pitchFamily="34" charset="0"/>
              </a:defRPr>
            </a:lvl1pPr>
            <a:lvl2pPr marL="600075" indent="-257175">
              <a:buClr>
                <a:srgbClr val="0070C0"/>
              </a:buClr>
              <a:buFont typeface="Arial" pitchFamily="34" charset="0"/>
              <a:buChar char="•"/>
              <a:defRPr sz="1800" b="0">
                <a:latin typeface="Segoe UI" pitchFamily="34" charset="0"/>
                <a:ea typeface="Segoe UI" pitchFamily="34" charset="0"/>
                <a:cs typeface="Segoe UI" pitchFamily="34" charset="0"/>
              </a:defRPr>
            </a:lvl2pPr>
            <a:lvl3pPr marL="942975" indent="-257175">
              <a:buClr>
                <a:srgbClr val="0070C0"/>
              </a:buClr>
              <a:buFont typeface="Arial" pitchFamily="34" charset="0"/>
              <a:buChar char="•"/>
              <a:defRPr sz="1500" b="0">
                <a:latin typeface="Segoe UI" pitchFamily="34" charset="0"/>
                <a:ea typeface="Segoe UI" pitchFamily="34" charset="0"/>
                <a:cs typeface="Segoe UI" pitchFamily="34" charset="0"/>
              </a:defRPr>
            </a:lvl3pPr>
            <a:lvl4pPr marL="1028700" indent="0">
              <a:buNone/>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88618330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cSld name="Title Slide">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4267201" y="1828800"/>
            <a:ext cx="7643223" cy="721095"/>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4267200" y="2895600"/>
            <a:ext cx="770128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4222340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2609669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5544195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Titeldia">
    <p:spTree>
      <p:nvGrpSpPr>
        <p:cNvPr id="1" name=""/>
        <p:cNvGrpSpPr/>
        <p:nvPr/>
      </p:nvGrpSpPr>
      <p:grpSpPr>
        <a:xfrm>
          <a:off x="0" y="0"/>
          <a:ext cx="0" cy="0"/>
          <a:chOff x="0" y="0"/>
          <a:chExt cx="0" cy="0"/>
        </a:xfrm>
      </p:grpSpPr>
      <p:cxnSp>
        <p:nvCxnSpPr>
          <p:cNvPr id="4" name="Rechte verbindingslijn 3"/>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1"/>
          <p:cNvSpPr>
            <a:spLocks noGrp="1"/>
          </p:cNvSpPr>
          <p:nvPr>
            <p:ph type="ctrTitle"/>
          </p:nvPr>
        </p:nvSpPr>
        <p:spPr>
          <a:xfrm>
            <a:off x="914400" y="2130430"/>
            <a:ext cx="10363200" cy="1470025"/>
          </a:xfrm>
        </p:spPr>
        <p:txBody>
          <a:bodyPr/>
          <a:lstStyle/>
          <a:p>
            <a:r>
              <a:rPr lang="en-US"/>
              <a:t>Click to edit Master title style</a:t>
            </a:r>
            <a:endParaRPr lang="nl-NL"/>
          </a:p>
        </p:txBody>
      </p:sp>
      <p:sp>
        <p:nvSpPr>
          <p:cNvPr id="7"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lang="nl-NL"/>
          </a:p>
        </p:txBody>
      </p:sp>
      <p:sp>
        <p:nvSpPr>
          <p:cNvPr id="5" name="Footer Placeholder 4"/>
          <p:cNvSpPr>
            <a:spLocks noGrp="1"/>
          </p:cNvSpPr>
          <p:nvPr>
            <p:ph type="ftr" sz="quarter" idx="10"/>
          </p:nvPr>
        </p:nvSpPr>
        <p:spPr/>
        <p:txBody>
          <a:bodyPr/>
          <a:lstStyle>
            <a:lvl1pPr algn="ctr">
              <a:defRPr sz="675" smtClean="0">
                <a:solidFill>
                  <a:schemeClr val="tx1"/>
                </a:solidFill>
                <a:latin typeface="Calibri" pitchFamily="34" charset="0"/>
              </a:defRPr>
            </a:lvl1pPr>
          </a:lstStyle>
          <a:p>
            <a:pPr>
              <a:defRPr/>
            </a:pPr>
            <a:endParaRPr lang="nl-NL"/>
          </a:p>
        </p:txBody>
      </p:sp>
      <p:sp>
        <p:nvSpPr>
          <p:cNvPr id="8" name="Slide Number Placeholder 5"/>
          <p:cNvSpPr>
            <a:spLocks noGrp="1"/>
          </p:cNvSpPr>
          <p:nvPr>
            <p:ph type="sldNum" sz="quarter" idx="11"/>
          </p:nvPr>
        </p:nvSpPr>
        <p:spPr/>
        <p:txBody>
          <a:bodyPr/>
          <a:lstStyle>
            <a:lvl1pPr algn="r" fontAlgn="auto">
              <a:spcBef>
                <a:spcPts val="0"/>
              </a:spcBef>
              <a:spcAft>
                <a:spcPts val="0"/>
              </a:spcAft>
              <a:defRPr sz="675" smtClean="0">
                <a:solidFill>
                  <a:schemeClr val="tx1"/>
                </a:solidFill>
                <a:latin typeface="+mn-lt"/>
              </a:defRPr>
            </a:lvl1pPr>
          </a:lstStyle>
          <a:p>
            <a:pPr>
              <a:defRPr/>
            </a:pPr>
            <a:fld id="{EFEDD0BD-0A8C-4AA8-B58A-5D7B66ADA2EB}" type="slidenum">
              <a:rPr lang="nl-NL"/>
              <a:pPr>
                <a:defRPr/>
              </a:pPr>
              <a:t>‹#›</a:t>
            </a:fld>
            <a:endParaRPr lang="nl-NL"/>
          </a:p>
        </p:txBody>
      </p:sp>
      <p:sp>
        <p:nvSpPr>
          <p:cNvPr id="9" name="Date Placeholder 3"/>
          <p:cNvSpPr>
            <a:spLocks noGrp="1"/>
          </p:cNvSpPr>
          <p:nvPr>
            <p:ph type="dt" sz="half" idx="12"/>
          </p:nvPr>
        </p:nvSpPr>
        <p:spPr/>
        <p:txBody>
          <a:bodyPr/>
          <a:lstStyle>
            <a:lvl1pPr algn="l" fontAlgn="auto">
              <a:spcBef>
                <a:spcPts val="0"/>
              </a:spcBef>
              <a:spcAft>
                <a:spcPts val="0"/>
              </a:spcAft>
              <a:defRPr sz="675"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3575418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535113"/>
            <a:ext cx="5389033"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nl-NL" noProof="0"/>
          </a:p>
        </p:txBody>
      </p:sp>
      <p:sp>
        <p:nvSpPr>
          <p:cNvPr id="3" name="Content Placeholder 2"/>
          <p:cNvSpPr>
            <a:spLocks noGrp="1"/>
          </p:cNvSpPr>
          <p:nvPr>
            <p:ph idx="1"/>
          </p:nvPr>
        </p:nvSpPr>
        <p:spPr/>
        <p:txBody>
          <a:bodyPr/>
          <a:lstStyle>
            <a:lvl1pPr>
              <a:buFontTx/>
              <a:buBlip>
                <a:blip r:embed="rId2"/>
              </a:buBlip>
              <a:defRPr/>
            </a:lvl1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nl-NL" noProof="0" dirty="0"/>
          </a:p>
        </p:txBody>
      </p:sp>
      <p:sp>
        <p:nvSpPr>
          <p:cNvPr id="4" name="Footer Placeholder 4"/>
          <p:cNvSpPr>
            <a:spLocks noGrp="1"/>
          </p:cNvSpPr>
          <p:nvPr>
            <p:ph type="ftr" sz="quarter" idx="10"/>
          </p:nvPr>
        </p:nvSpPr>
        <p:spPr/>
        <p:txBody>
          <a:bodyPr/>
          <a:lstStyle>
            <a:lvl1pPr>
              <a:defRPr/>
            </a:lvl1pPr>
          </a:lstStyle>
          <a:p>
            <a:pPr>
              <a:defRPr/>
            </a:pPr>
            <a:endParaRPr lang="nl-NL"/>
          </a:p>
        </p:txBody>
      </p:sp>
      <p:sp>
        <p:nvSpPr>
          <p:cNvPr id="5" name="Slide Number Placeholder 5"/>
          <p:cNvSpPr>
            <a:spLocks noGrp="1"/>
          </p:cNvSpPr>
          <p:nvPr>
            <p:ph type="sldNum" sz="quarter" idx="11"/>
          </p:nvPr>
        </p:nvSpPr>
        <p:spPr/>
        <p:txBody>
          <a:bodyPr/>
          <a:lstStyle>
            <a:lvl1pPr>
              <a:defRPr/>
            </a:lvl1pPr>
          </a:lstStyle>
          <a:p>
            <a:pPr>
              <a:defRPr/>
            </a:pPr>
            <a:fld id="{D2231366-557E-42C0-A0BB-A04DD0621FCC}" type="slidenum">
              <a:rPr lang="nl-NL"/>
              <a:pPr>
                <a:defRPr/>
              </a:pPr>
              <a:t>‹#›</a:t>
            </a:fld>
            <a:endParaRPr lang="nl-NL"/>
          </a:p>
        </p:txBody>
      </p:sp>
      <p:sp>
        <p:nvSpPr>
          <p:cNvPr id="6"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261451129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Sectiekop">
    <p:spTree>
      <p:nvGrpSpPr>
        <p:cNvPr id="1" name=""/>
        <p:cNvGrpSpPr/>
        <p:nvPr/>
      </p:nvGrpSpPr>
      <p:grpSpPr>
        <a:xfrm>
          <a:off x="0" y="0"/>
          <a:ext cx="0" cy="0"/>
          <a:chOff x="0" y="0"/>
          <a:chExt cx="0" cy="0"/>
        </a:xfrm>
      </p:grpSpPr>
      <p:cxnSp>
        <p:nvCxnSpPr>
          <p:cNvPr id="4" name="Rechte verbindingslijn 3"/>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5" name="Afbeelding 13" descr="Infosupport_PPT_balk.jpg"/>
          <p:cNvPicPr>
            <a:picLocks noChangeAspect="1"/>
          </p:cNvPicPr>
          <p:nvPr/>
        </p:nvPicPr>
        <p:blipFill>
          <a:blip r:embed="rId2" cstate="print"/>
          <a:srcRect/>
          <a:stretch>
            <a:fillRect/>
          </a:stretch>
        </p:blipFill>
        <p:spPr bwMode="auto">
          <a:xfrm>
            <a:off x="12005733" y="1365250"/>
            <a:ext cx="186267" cy="5492750"/>
          </a:xfrm>
          <a:prstGeom prst="rect">
            <a:avLst/>
          </a:prstGeom>
          <a:noFill/>
          <a:ln w="9525">
            <a:noFill/>
            <a:miter lim="800000"/>
            <a:headEnd/>
            <a:tailEnd/>
          </a:ln>
        </p:spPr>
      </p:pic>
      <p:sp>
        <p:nvSpPr>
          <p:cNvPr id="7" name="Title 1"/>
          <p:cNvSpPr>
            <a:spLocks noGrp="1"/>
          </p:cNvSpPr>
          <p:nvPr>
            <p:ph type="title"/>
          </p:nvPr>
        </p:nvSpPr>
        <p:spPr>
          <a:xfrm>
            <a:off x="963084" y="4406905"/>
            <a:ext cx="10363200" cy="1362075"/>
          </a:xfrm>
        </p:spPr>
        <p:txBody>
          <a:bodyPr anchor="t"/>
          <a:lstStyle>
            <a:lvl1pPr algn="l">
              <a:defRPr sz="2250" b="1" cap="all"/>
            </a:lvl1pPr>
          </a:lstStyle>
          <a:p>
            <a:r>
              <a:rPr lang="en-US"/>
              <a:t>Click to edit Master title style</a:t>
            </a:r>
            <a:endParaRPr lang="nl-NL"/>
          </a:p>
        </p:txBody>
      </p:sp>
      <p:sp>
        <p:nvSpPr>
          <p:cNvPr id="8" name="Text Placeholder 2"/>
          <p:cNvSpPr>
            <a:spLocks noGrp="1"/>
          </p:cNvSpPr>
          <p:nvPr>
            <p:ph type="body" idx="1"/>
          </p:nvPr>
        </p:nvSpPr>
        <p:spPr>
          <a:xfrm>
            <a:off x="963084" y="2906713"/>
            <a:ext cx="10363200" cy="1500187"/>
          </a:xfrm>
        </p:spPr>
        <p:txBody>
          <a:bodyPr anchor="b"/>
          <a:lstStyle>
            <a:lvl1pPr marL="0" indent="0">
              <a:buNone/>
              <a:defRPr sz="1125">
                <a:solidFill>
                  <a:schemeClr val="tx1">
                    <a:tint val="75000"/>
                  </a:schemeClr>
                </a:solidFill>
              </a:defRPr>
            </a:lvl1pPr>
            <a:lvl2pPr marL="257175" indent="0">
              <a:buNone/>
              <a:defRPr sz="1013">
                <a:solidFill>
                  <a:schemeClr val="tx1">
                    <a:tint val="75000"/>
                  </a:schemeClr>
                </a:solidFill>
              </a:defRPr>
            </a:lvl2pPr>
            <a:lvl3pPr marL="514350" indent="0">
              <a:buNone/>
              <a:defRPr sz="900">
                <a:solidFill>
                  <a:schemeClr val="tx1">
                    <a:tint val="75000"/>
                  </a:schemeClr>
                </a:solidFill>
              </a:defRPr>
            </a:lvl3pPr>
            <a:lvl4pPr marL="771525" indent="0">
              <a:buNone/>
              <a:defRPr sz="788">
                <a:solidFill>
                  <a:schemeClr val="tx1">
                    <a:tint val="75000"/>
                  </a:schemeClr>
                </a:solidFill>
              </a:defRPr>
            </a:lvl4pPr>
            <a:lvl5pPr marL="1028700" indent="0">
              <a:buNone/>
              <a:defRPr sz="788">
                <a:solidFill>
                  <a:schemeClr val="tx1">
                    <a:tint val="75000"/>
                  </a:schemeClr>
                </a:solidFill>
              </a:defRPr>
            </a:lvl5pPr>
            <a:lvl6pPr marL="1285875" indent="0">
              <a:buNone/>
              <a:defRPr sz="788">
                <a:solidFill>
                  <a:schemeClr val="tx1">
                    <a:tint val="75000"/>
                  </a:schemeClr>
                </a:solidFill>
              </a:defRPr>
            </a:lvl6pPr>
            <a:lvl7pPr marL="1543050" indent="0">
              <a:buNone/>
              <a:defRPr sz="788">
                <a:solidFill>
                  <a:schemeClr val="tx1">
                    <a:tint val="75000"/>
                  </a:schemeClr>
                </a:solidFill>
              </a:defRPr>
            </a:lvl7pPr>
            <a:lvl8pPr marL="1800225" indent="0">
              <a:buNone/>
              <a:defRPr sz="788">
                <a:solidFill>
                  <a:schemeClr val="tx1">
                    <a:tint val="75000"/>
                  </a:schemeClr>
                </a:solidFill>
              </a:defRPr>
            </a:lvl8pPr>
            <a:lvl9pPr marL="2057400" indent="0">
              <a:buNone/>
              <a:defRPr sz="788">
                <a:solidFill>
                  <a:schemeClr val="tx1">
                    <a:tint val="75000"/>
                  </a:schemeClr>
                </a:solidFill>
              </a:defRPr>
            </a:lvl9pPr>
          </a:lstStyle>
          <a:p>
            <a:pPr lvl="0"/>
            <a:r>
              <a:rPr lang="en-US"/>
              <a:t>Edit Master text styles</a:t>
            </a:r>
          </a:p>
        </p:txBody>
      </p:sp>
      <p:sp>
        <p:nvSpPr>
          <p:cNvPr id="6" name="Footer Placeholder 4"/>
          <p:cNvSpPr>
            <a:spLocks noGrp="1"/>
          </p:cNvSpPr>
          <p:nvPr>
            <p:ph type="ftr" sz="quarter" idx="10"/>
          </p:nvPr>
        </p:nvSpPr>
        <p:spPr/>
        <p:txBody>
          <a:bodyPr/>
          <a:lstStyle>
            <a:lvl1pPr algn="ctr">
              <a:defRPr sz="675" smtClean="0">
                <a:solidFill>
                  <a:schemeClr val="tx1"/>
                </a:solidFill>
                <a:latin typeface="Calibri" pitchFamily="34" charset="0"/>
              </a:defRPr>
            </a:lvl1pPr>
          </a:lstStyle>
          <a:p>
            <a:pPr>
              <a:defRPr/>
            </a:pPr>
            <a:endParaRPr lang="nl-NL"/>
          </a:p>
        </p:txBody>
      </p:sp>
      <p:sp>
        <p:nvSpPr>
          <p:cNvPr id="9" name="Slide Number Placeholder 5"/>
          <p:cNvSpPr>
            <a:spLocks noGrp="1"/>
          </p:cNvSpPr>
          <p:nvPr>
            <p:ph type="sldNum" sz="quarter" idx="11"/>
          </p:nvPr>
        </p:nvSpPr>
        <p:spPr/>
        <p:txBody>
          <a:bodyPr/>
          <a:lstStyle>
            <a:lvl1pPr algn="r" fontAlgn="auto">
              <a:spcBef>
                <a:spcPts val="0"/>
              </a:spcBef>
              <a:spcAft>
                <a:spcPts val="0"/>
              </a:spcAft>
              <a:defRPr sz="675" smtClean="0">
                <a:solidFill>
                  <a:schemeClr val="tx1"/>
                </a:solidFill>
                <a:latin typeface="+mn-lt"/>
              </a:defRPr>
            </a:lvl1pPr>
          </a:lstStyle>
          <a:p>
            <a:pPr>
              <a:defRPr/>
            </a:pPr>
            <a:fld id="{174681E5-6D71-4D47-8B53-5EB4B38A651A}" type="slidenum">
              <a:rPr lang="nl-NL"/>
              <a:pPr>
                <a:defRPr/>
              </a:pPr>
              <a:t>‹#›</a:t>
            </a:fld>
            <a:endParaRPr lang="nl-NL"/>
          </a:p>
        </p:txBody>
      </p:sp>
      <p:sp>
        <p:nvSpPr>
          <p:cNvPr id="10" name="Date Placeholder 3"/>
          <p:cNvSpPr>
            <a:spLocks noGrp="1"/>
          </p:cNvSpPr>
          <p:nvPr>
            <p:ph type="dt" sz="half" idx="12"/>
          </p:nvPr>
        </p:nvSpPr>
        <p:spPr/>
        <p:txBody>
          <a:bodyPr/>
          <a:lstStyle>
            <a:lvl1pPr algn="l" fontAlgn="auto">
              <a:spcBef>
                <a:spcPts val="0"/>
              </a:spcBef>
              <a:spcAft>
                <a:spcPts val="0"/>
              </a:spcAft>
              <a:defRPr sz="675"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1915556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sz="half" idx="1"/>
          </p:nvPr>
        </p:nvSpPr>
        <p:spPr>
          <a:xfrm>
            <a:off x="609600" y="1268765"/>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Content Placeholder 3"/>
          <p:cNvSpPr>
            <a:spLocks noGrp="1"/>
          </p:cNvSpPr>
          <p:nvPr>
            <p:ph sz="half" idx="2"/>
          </p:nvPr>
        </p:nvSpPr>
        <p:spPr>
          <a:xfrm>
            <a:off x="6197600" y="1268765"/>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5" name="Footer Placeholder 4"/>
          <p:cNvSpPr>
            <a:spLocks noGrp="1"/>
          </p:cNvSpPr>
          <p:nvPr>
            <p:ph type="ftr" sz="quarter" idx="10"/>
          </p:nvPr>
        </p:nvSpPr>
        <p:spPr/>
        <p:txBody>
          <a:bodyPr/>
          <a:lstStyle>
            <a:lvl1pPr>
              <a:defRPr/>
            </a:lvl1pPr>
          </a:lstStyle>
          <a:p>
            <a:pPr>
              <a:defRPr/>
            </a:pPr>
            <a:endParaRPr lang="nl-NL"/>
          </a:p>
        </p:txBody>
      </p:sp>
      <p:sp>
        <p:nvSpPr>
          <p:cNvPr id="6" name="Slide Number Placeholder 5"/>
          <p:cNvSpPr>
            <a:spLocks noGrp="1"/>
          </p:cNvSpPr>
          <p:nvPr>
            <p:ph type="sldNum" sz="quarter" idx="11"/>
          </p:nvPr>
        </p:nvSpPr>
        <p:spPr/>
        <p:txBody>
          <a:bodyPr/>
          <a:lstStyle>
            <a:lvl1pPr>
              <a:defRPr/>
            </a:lvl1pPr>
          </a:lstStyle>
          <a:p>
            <a:pPr>
              <a:defRPr/>
            </a:pPr>
            <a:fld id="{BD3A448D-E8D6-4B19-AEC0-395E62548696}" type="slidenum">
              <a:rPr lang="nl-NL"/>
              <a:pPr>
                <a:defRPr/>
              </a:pPr>
              <a:t>‹#›</a:t>
            </a:fld>
            <a:endParaRPr lang="nl-NL"/>
          </a:p>
        </p:txBody>
      </p:sp>
      <p:sp>
        <p:nvSpPr>
          <p:cNvPr id="7"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290248465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nl-NL"/>
          </a:p>
        </p:txBody>
      </p:sp>
      <p:sp>
        <p:nvSpPr>
          <p:cNvPr id="3" name="Text Placeholder 2"/>
          <p:cNvSpPr>
            <a:spLocks noGrp="1"/>
          </p:cNvSpPr>
          <p:nvPr>
            <p:ph type="body" idx="1"/>
          </p:nvPr>
        </p:nvSpPr>
        <p:spPr>
          <a:xfrm>
            <a:off x="609600" y="1196752"/>
            <a:ext cx="5386917"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4" name="Content Placeholder 3"/>
          <p:cNvSpPr>
            <a:spLocks noGrp="1"/>
          </p:cNvSpPr>
          <p:nvPr>
            <p:ph sz="half" idx="2"/>
          </p:nvPr>
        </p:nvSpPr>
        <p:spPr>
          <a:xfrm>
            <a:off x="609600" y="1836514"/>
            <a:ext cx="5386917"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p:cNvSpPr>
            <a:spLocks noGrp="1"/>
          </p:cNvSpPr>
          <p:nvPr>
            <p:ph type="body" sz="quarter" idx="3"/>
          </p:nvPr>
        </p:nvSpPr>
        <p:spPr>
          <a:xfrm>
            <a:off x="6193370" y="1196752"/>
            <a:ext cx="5389033"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6" name="Content Placeholder 5"/>
          <p:cNvSpPr>
            <a:spLocks noGrp="1"/>
          </p:cNvSpPr>
          <p:nvPr>
            <p:ph sz="quarter" idx="4"/>
          </p:nvPr>
        </p:nvSpPr>
        <p:spPr>
          <a:xfrm>
            <a:off x="6193370" y="1836514"/>
            <a:ext cx="5389033"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Footer Placeholder 4"/>
          <p:cNvSpPr>
            <a:spLocks noGrp="1"/>
          </p:cNvSpPr>
          <p:nvPr>
            <p:ph type="ftr" sz="quarter" idx="10"/>
          </p:nvPr>
        </p:nvSpPr>
        <p:spPr/>
        <p:txBody>
          <a:bodyPr/>
          <a:lstStyle>
            <a:lvl1pPr>
              <a:defRPr/>
            </a:lvl1pPr>
          </a:lstStyle>
          <a:p>
            <a:pPr>
              <a:defRPr/>
            </a:pPr>
            <a:endParaRPr lang="nl-NL"/>
          </a:p>
        </p:txBody>
      </p:sp>
      <p:sp>
        <p:nvSpPr>
          <p:cNvPr id="8" name="Slide Number Placeholder 5"/>
          <p:cNvSpPr>
            <a:spLocks noGrp="1"/>
          </p:cNvSpPr>
          <p:nvPr>
            <p:ph type="sldNum" sz="quarter" idx="11"/>
          </p:nvPr>
        </p:nvSpPr>
        <p:spPr/>
        <p:txBody>
          <a:bodyPr/>
          <a:lstStyle>
            <a:lvl1pPr>
              <a:defRPr/>
            </a:lvl1pPr>
          </a:lstStyle>
          <a:p>
            <a:pPr>
              <a:defRPr/>
            </a:pPr>
            <a:fld id="{BD8F6D82-3FF0-46BC-9B08-4A23A96553EA}" type="slidenum">
              <a:rPr lang="nl-NL"/>
              <a:pPr>
                <a:defRPr/>
              </a:pPr>
              <a:t>‹#›</a:t>
            </a:fld>
            <a:endParaRPr lang="nl-NL"/>
          </a:p>
        </p:txBody>
      </p:sp>
      <p:sp>
        <p:nvSpPr>
          <p:cNvPr id="9"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191418199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dirty="0"/>
          </a:p>
        </p:txBody>
      </p:sp>
      <p:sp>
        <p:nvSpPr>
          <p:cNvPr id="3" name="Footer Placeholder 4"/>
          <p:cNvSpPr>
            <a:spLocks noGrp="1"/>
          </p:cNvSpPr>
          <p:nvPr>
            <p:ph type="ftr" sz="quarter" idx="10"/>
          </p:nvPr>
        </p:nvSpPr>
        <p:spPr/>
        <p:txBody>
          <a:bodyPr/>
          <a:lstStyle>
            <a:lvl1pPr>
              <a:defRPr/>
            </a:lvl1pPr>
          </a:lstStyle>
          <a:p>
            <a:pPr>
              <a:defRPr/>
            </a:pPr>
            <a:endParaRPr lang="nl-NL"/>
          </a:p>
        </p:txBody>
      </p:sp>
      <p:sp>
        <p:nvSpPr>
          <p:cNvPr id="4" name="Slide Number Placeholder 5"/>
          <p:cNvSpPr>
            <a:spLocks noGrp="1"/>
          </p:cNvSpPr>
          <p:nvPr>
            <p:ph type="sldNum" sz="quarter" idx="11"/>
          </p:nvPr>
        </p:nvSpPr>
        <p:spPr/>
        <p:txBody>
          <a:bodyPr/>
          <a:lstStyle>
            <a:lvl1pPr>
              <a:defRPr/>
            </a:lvl1pPr>
          </a:lstStyle>
          <a:p>
            <a:pPr>
              <a:defRPr/>
            </a:pPr>
            <a:fld id="{CC7191C8-BBBD-4D77-956F-F5F40DE863A6}" type="slidenum">
              <a:rPr lang="nl-NL"/>
              <a:pPr>
                <a:defRPr/>
              </a:pPr>
              <a:t>‹#›</a:t>
            </a:fld>
            <a:endParaRPr lang="nl-NL"/>
          </a:p>
        </p:txBody>
      </p:sp>
      <p:sp>
        <p:nvSpPr>
          <p:cNvPr id="5"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230508338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Zonder titel">
    <p:spTree>
      <p:nvGrpSpPr>
        <p:cNvPr id="1" name=""/>
        <p:cNvGrpSpPr/>
        <p:nvPr/>
      </p:nvGrpSpPr>
      <p:grpSpPr>
        <a:xfrm>
          <a:off x="0" y="0"/>
          <a:ext cx="0" cy="0"/>
          <a:chOff x="0" y="0"/>
          <a:chExt cx="0" cy="0"/>
        </a:xfrm>
      </p:grpSpPr>
      <p:sp>
        <p:nvSpPr>
          <p:cNvPr id="5" name="Title 1"/>
          <p:cNvSpPr>
            <a:spLocks noGrp="1"/>
          </p:cNvSpPr>
          <p:nvPr>
            <p:ph type="title"/>
          </p:nvPr>
        </p:nvSpPr>
        <p:spPr>
          <a:xfrm>
            <a:off x="666751" y="71438"/>
            <a:ext cx="10972800" cy="582612"/>
          </a:xfrm>
        </p:spPr>
        <p:txBody>
          <a:bodyPr/>
          <a:lstStyle/>
          <a:p>
            <a:r>
              <a:rPr lang="en-US"/>
              <a:t>Click to edit Master title style</a:t>
            </a:r>
            <a:endParaRPr lang="nl-NL" dirty="0"/>
          </a:p>
        </p:txBody>
      </p:sp>
      <p:sp>
        <p:nvSpPr>
          <p:cNvPr id="3" name="Footer Placeholder 4"/>
          <p:cNvSpPr>
            <a:spLocks noGrp="1"/>
          </p:cNvSpPr>
          <p:nvPr>
            <p:ph type="ftr" sz="quarter" idx="10"/>
          </p:nvPr>
        </p:nvSpPr>
        <p:spPr/>
        <p:txBody>
          <a:bodyPr/>
          <a:lstStyle>
            <a:lvl1pPr>
              <a:defRPr/>
            </a:lvl1pPr>
          </a:lstStyle>
          <a:p>
            <a:pPr>
              <a:defRPr/>
            </a:pPr>
            <a:endParaRPr lang="nl-NL"/>
          </a:p>
        </p:txBody>
      </p:sp>
      <p:sp>
        <p:nvSpPr>
          <p:cNvPr id="4" name="Slide Number Placeholder 5"/>
          <p:cNvSpPr>
            <a:spLocks noGrp="1"/>
          </p:cNvSpPr>
          <p:nvPr>
            <p:ph type="sldNum" sz="quarter" idx="11"/>
          </p:nvPr>
        </p:nvSpPr>
        <p:spPr/>
        <p:txBody>
          <a:bodyPr/>
          <a:lstStyle>
            <a:lvl1pPr>
              <a:defRPr/>
            </a:lvl1pPr>
          </a:lstStyle>
          <a:p>
            <a:pPr>
              <a:defRPr/>
            </a:pPr>
            <a:fld id="{5818FA1F-D698-4866-BA6B-B6E1C6068C28}" type="slidenum">
              <a:rPr lang="nl-NL"/>
              <a:pPr>
                <a:defRPr/>
              </a:pPr>
              <a:t>‹#›</a:t>
            </a:fld>
            <a:endParaRPr lang="nl-NL"/>
          </a:p>
        </p:txBody>
      </p:sp>
      <p:sp>
        <p:nvSpPr>
          <p:cNvPr id="6"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69769758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5"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2475">
                <a:latin typeface="+mj-lt"/>
                <a:ea typeface="+mj-ea"/>
                <a:cs typeface="+mj-cs"/>
              </a:rPr>
              <a:t>Klik om de stijl te bewerken</a:t>
            </a:r>
            <a:endParaRPr lang="nl-NL" sz="2475" dirty="0">
              <a:latin typeface="+mj-lt"/>
              <a:ea typeface="+mj-ea"/>
              <a:cs typeface="+mj-cs"/>
            </a:endParaRPr>
          </a:p>
        </p:txBody>
      </p:sp>
      <p:sp>
        <p:nvSpPr>
          <p:cNvPr id="2" name="Title 1"/>
          <p:cNvSpPr>
            <a:spLocks noGrp="1"/>
          </p:cNvSpPr>
          <p:nvPr>
            <p:ph type="title"/>
          </p:nvPr>
        </p:nvSpPr>
        <p:spPr>
          <a:xfrm>
            <a:off x="609603" y="764704"/>
            <a:ext cx="4011084" cy="1100802"/>
          </a:xfrm>
        </p:spPr>
        <p:txBody>
          <a:bodyPr anchor="b"/>
          <a:lstStyle>
            <a:lvl1pPr algn="l">
              <a:defRPr sz="1125" b="1"/>
            </a:lvl1pPr>
          </a:lstStyle>
          <a:p>
            <a:r>
              <a:rPr lang="en-US"/>
              <a:t>Click to edit Master title style</a:t>
            </a:r>
            <a:endParaRPr lang="nl-NL"/>
          </a:p>
        </p:txBody>
      </p:sp>
      <p:sp>
        <p:nvSpPr>
          <p:cNvPr id="3" name="Content Placeholder 2"/>
          <p:cNvSpPr>
            <a:spLocks noGrp="1"/>
          </p:cNvSpPr>
          <p:nvPr>
            <p:ph idx="1"/>
          </p:nvPr>
        </p:nvSpPr>
        <p:spPr>
          <a:xfrm>
            <a:off x="4766733" y="764705"/>
            <a:ext cx="6815667" cy="5544616"/>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p:cNvSpPr>
            <a:spLocks noGrp="1"/>
          </p:cNvSpPr>
          <p:nvPr>
            <p:ph type="body" sz="half" idx="2"/>
          </p:nvPr>
        </p:nvSpPr>
        <p:spPr>
          <a:xfrm>
            <a:off x="609603" y="1926756"/>
            <a:ext cx="4011084" cy="4382565"/>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
        <p:nvSpPr>
          <p:cNvPr id="6" name="Footer Placeholder 4"/>
          <p:cNvSpPr>
            <a:spLocks noGrp="1"/>
          </p:cNvSpPr>
          <p:nvPr>
            <p:ph type="ftr" sz="quarter" idx="10"/>
          </p:nvPr>
        </p:nvSpPr>
        <p:spPr/>
        <p:txBody>
          <a:bodyPr/>
          <a:lstStyle>
            <a:lvl1pPr>
              <a:defRPr/>
            </a:lvl1pPr>
          </a:lstStyle>
          <a:p>
            <a:pPr>
              <a:defRPr/>
            </a:pPr>
            <a:endParaRPr lang="nl-NL"/>
          </a:p>
        </p:txBody>
      </p:sp>
      <p:sp>
        <p:nvSpPr>
          <p:cNvPr id="7" name="Slide Number Placeholder 5"/>
          <p:cNvSpPr>
            <a:spLocks noGrp="1"/>
          </p:cNvSpPr>
          <p:nvPr>
            <p:ph type="sldNum" sz="quarter" idx="11"/>
          </p:nvPr>
        </p:nvSpPr>
        <p:spPr/>
        <p:txBody>
          <a:bodyPr/>
          <a:lstStyle>
            <a:lvl1pPr>
              <a:defRPr/>
            </a:lvl1pPr>
          </a:lstStyle>
          <a:p>
            <a:pPr>
              <a:defRPr/>
            </a:pPr>
            <a:fld id="{F6934244-1F33-4051-8144-7EF29199DA22}" type="slidenum">
              <a:rPr lang="nl-NL"/>
              <a:pPr>
                <a:defRPr/>
              </a:pPr>
              <a:t>‹#›</a:t>
            </a:fld>
            <a:endParaRPr lang="nl-NL"/>
          </a:p>
        </p:txBody>
      </p:sp>
      <p:sp>
        <p:nvSpPr>
          <p:cNvPr id="8"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232308528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5"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2475">
                <a:latin typeface="+mj-lt"/>
                <a:ea typeface="+mj-ea"/>
                <a:cs typeface="+mj-cs"/>
              </a:rPr>
              <a:t>Klik om de stijl te bewerken</a:t>
            </a:r>
            <a:endParaRPr lang="nl-NL" sz="2475" dirty="0">
              <a:latin typeface="+mj-lt"/>
              <a:ea typeface="+mj-ea"/>
              <a:cs typeface="+mj-cs"/>
            </a:endParaRPr>
          </a:p>
        </p:txBody>
      </p:sp>
      <p:sp>
        <p:nvSpPr>
          <p:cNvPr id="2" name="Title 1"/>
          <p:cNvSpPr>
            <a:spLocks noGrp="1"/>
          </p:cNvSpPr>
          <p:nvPr>
            <p:ph type="title"/>
          </p:nvPr>
        </p:nvSpPr>
        <p:spPr>
          <a:xfrm>
            <a:off x="2389717" y="4952529"/>
            <a:ext cx="7315200" cy="566738"/>
          </a:xfrm>
        </p:spPr>
        <p:txBody>
          <a:bodyPr anchor="b"/>
          <a:lstStyle>
            <a:lvl1pPr algn="l">
              <a:defRPr sz="1125" b="1"/>
            </a:lvl1pPr>
          </a:lstStyle>
          <a:p>
            <a:r>
              <a:rPr lang="en-US"/>
              <a:t>Click to edit Master title style</a:t>
            </a:r>
            <a:endParaRPr lang="nl-NL"/>
          </a:p>
        </p:txBody>
      </p:sp>
      <p:sp>
        <p:nvSpPr>
          <p:cNvPr id="3" name="Picture Placeholder 2"/>
          <p:cNvSpPr>
            <a:spLocks noGrp="1"/>
          </p:cNvSpPr>
          <p:nvPr>
            <p:ph type="pic" idx="1"/>
          </p:nvPr>
        </p:nvSpPr>
        <p:spPr>
          <a:xfrm>
            <a:off x="2389717" y="764704"/>
            <a:ext cx="7315200" cy="4114800"/>
          </a:xfrm>
        </p:spPr>
        <p:txBody>
          <a:bodyPr rtlCol="0">
            <a:normAutofit/>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lvl="0"/>
            <a:r>
              <a:rPr lang="en-US" noProof="0"/>
              <a:t>Click icon to add picture</a:t>
            </a:r>
            <a:endParaRPr lang="nl-NL" noProof="0"/>
          </a:p>
        </p:txBody>
      </p:sp>
      <p:sp>
        <p:nvSpPr>
          <p:cNvPr id="4" name="Text Placeholder 3"/>
          <p:cNvSpPr>
            <a:spLocks noGrp="1"/>
          </p:cNvSpPr>
          <p:nvPr>
            <p:ph type="body" sz="half" idx="2"/>
          </p:nvPr>
        </p:nvSpPr>
        <p:spPr>
          <a:xfrm>
            <a:off x="2389717" y="5519267"/>
            <a:ext cx="7315200" cy="804862"/>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
        <p:nvSpPr>
          <p:cNvPr id="6" name="Footer Placeholder 4"/>
          <p:cNvSpPr>
            <a:spLocks noGrp="1"/>
          </p:cNvSpPr>
          <p:nvPr>
            <p:ph type="ftr" sz="quarter" idx="10"/>
          </p:nvPr>
        </p:nvSpPr>
        <p:spPr/>
        <p:txBody>
          <a:bodyPr/>
          <a:lstStyle>
            <a:lvl1pPr>
              <a:defRPr/>
            </a:lvl1pPr>
          </a:lstStyle>
          <a:p>
            <a:pPr>
              <a:defRPr/>
            </a:pPr>
            <a:endParaRPr lang="nl-NL"/>
          </a:p>
        </p:txBody>
      </p:sp>
      <p:sp>
        <p:nvSpPr>
          <p:cNvPr id="7" name="Slide Number Placeholder 5"/>
          <p:cNvSpPr>
            <a:spLocks noGrp="1"/>
          </p:cNvSpPr>
          <p:nvPr>
            <p:ph type="sldNum" sz="quarter" idx="11"/>
          </p:nvPr>
        </p:nvSpPr>
        <p:spPr/>
        <p:txBody>
          <a:bodyPr/>
          <a:lstStyle>
            <a:lvl1pPr>
              <a:defRPr/>
            </a:lvl1pPr>
          </a:lstStyle>
          <a:p>
            <a:pPr>
              <a:defRPr/>
            </a:pPr>
            <a:fld id="{BF54F162-DD63-4037-993F-A5A2818A99E0}" type="slidenum">
              <a:rPr lang="nl-NL"/>
              <a:pPr>
                <a:defRPr/>
              </a:pPr>
              <a:t>‹#›</a:t>
            </a:fld>
            <a:endParaRPr lang="nl-NL"/>
          </a:p>
        </p:txBody>
      </p:sp>
      <p:sp>
        <p:nvSpPr>
          <p:cNvPr id="8"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153008394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Zonder bovenbalk">
    <p:spTree>
      <p:nvGrpSpPr>
        <p:cNvPr id="1" name=""/>
        <p:cNvGrpSpPr/>
        <p:nvPr/>
      </p:nvGrpSpPr>
      <p:grpSpPr>
        <a:xfrm>
          <a:off x="0" y="0"/>
          <a:ext cx="0" cy="0"/>
          <a:chOff x="0" y="0"/>
          <a:chExt cx="0" cy="0"/>
        </a:xfrm>
      </p:grpSpPr>
      <p:cxnSp>
        <p:nvCxnSpPr>
          <p:cNvPr id="2" name="Rechte verbindingslijn 1"/>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3" name="Afbeelding 13" descr="Infosupport_PPT_balk.jpg"/>
          <p:cNvPicPr>
            <a:picLocks noChangeAspect="1"/>
          </p:cNvPicPr>
          <p:nvPr/>
        </p:nvPicPr>
        <p:blipFill>
          <a:blip r:embed="rId2" cstate="print"/>
          <a:srcRect/>
          <a:stretch>
            <a:fillRect/>
          </a:stretch>
        </p:blipFill>
        <p:spPr bwMode="auto">
          <a:xfrm>
            <a:off x="12005733" y="1365250"/>
            <a:ext cx="186267" cy="5492750"/>
          </a:xfrm>
          <a:prstGeom prst="rect">
            <a:avLst/>
          </a:prstGeom>
          <a:noFill/>
          <a:ln w="9525">
            <a:noFill/>
            <a:miter lim="800000"/>
            <a:headEnd/>
            <a:tailEnd/>
          </a:ln>
        </p:spPr>
      </p:pic>
      <p:sp>
        <p:nvSpPr>
          <p:cNvPr id="4" name="Footer Placeholder 4"/>
          <p:cNvSpPr>
            <a:spLocks noGrp="1"/>
          </p:cNvSpPr>
          <p:nvPr>
            <p:ph type="ftr" sz="quarter" idx="10"/>
          </p:nvPr>
        </p:nvSpPr>
        <p:spPr/>
        <p:txBody>
          <a:bodyPr/>
          <a:lstStyle>
            <a:lvl1pPr algn="ctr">
              <a:defRPr sz="675" smtClean="0">
                <a:solidFill>
                  <a:schemeClr val="tx1"/>
                </a:solidFill>
                <a:latin typeface="Calibri" pitchFamily="34" charset="0"/>
              </a:defRPr>
            </a:lvl1pPr>
          </a:lstStyle>
          <a:p>
            <a:pPr>
              <a:defRPr/>
            </a:pPr>
            <a:endParaRPr lang="nl-NL"/>
          </a:p>
        </p:txBody>
      </p:sp>
      <p:sp>
        <p:nvSpPr>
          <p:cNvPr id="5" name="Slide Number Placeholder 5"/>
          <p:cNvSpPr>
            <a:spLocks noGrp="1"/>
          </p:cNvSpPr>
          <p:nvPr>
            <p:ph type="sldNum" sz="quarter" idx="11"/>
          </p:nvPr>
        </p:nvSpPr>
        <p:spPr/>
        <p:txBody>
          <a:bodyPr/>
          <a:lstStyle>
            <a:lvl1pPr algn="r" fontAlgn="auto">
              <a:spcBef>
                <a:spcPts val="0"/>
              </a:spcBef>
              <a:spcAft>
                <a:spcPts val="0"/>
              </a:spcAft>
              <a:defRPr sz="675" smtClean="0">
                <a:solidFill>
                  <a:schemeClr val="tx1"/>
                </a:solidFill>
                <a:latin typeface="+mn-lt"/>
              </a:defRPr>
            </a:lvl1pPr>
          </a:lstStyle>
          <a:p>
            <a:pPr>
              <a:defRPr/>
            </a:pPr>
            <a:fld id="{AC763087-D0F4-4E57-80D5-8C2F717B2473}" type="slidenum">
              <a:rPr lang="nl-NL"/>
              <a:pPr>
                <a:defRPr/>
              </a:pPr>
              <a:t>‹#›</a:t>
            </a:fld>
            <a:endParaRPr lang="nl-NL"/>
          </a:p>
        </p:txBody>
      </p:sp>
      <p:sp>
        <p:nvSpPr>
          <p:cNvPr id="6" name="Date Placeholder 3"/>
          <p:cNvSpPr>
            <a:spLocks noGrp="1"/>
          </p:cNvSpPr>
          <p:nvPr>
            <p:ph type="dt" sz="half" idx="12"/>
          </p:nvPr>
        </p:nvSpPr>
        <p:spPr/>
        <p:txBody>
          <a:bodyPr/>
          <a:lstStyle>
            <a:lvl1pPr algn="l" fontAlgn="auto">
              <a:spcBef>
                <a:spcPts val="0"/>
              </a:spcBef>
              <a:spcAft>
                <a:spcPts val="0"/>
              </a:spcAft>
              <a:defRPr sz="675"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3866177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lleen onderbalk">
    <p:spTree>
      <p:nvGrpSpPr>
        <p:cNvPr id="1" name=""/>
        <p:cNvGrpSpPr/>
        <p:nvPr/>
      </p:nvGrpSpPr>
      <p:grpSpPr>
        <a:xfrm>
          <a:off x="0" y="0"/>
          <a:ext cx="0" cy="0"/>
          <a:chOff x="0" y="0"/>
          <a:chExt cx="0" cy="0"/>
        </a:xfrm>
      </p:grpSpPr>
      <p:cxnSp>
        <p:nvCxnSpPr>
          <p:cNvPr id="2" name="Rechte verbindingslijn 1"/>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Footer Placeholder 4"/>
          <p:cNvSpPr>
            <a:spLocks noGrp="1"/>
          </p:cNvSpPr>
          <p:nvPr>
            <p:ph type="ftr" sz="quarter" idx="10"/>
          </p:nvPr>
        </p:nvSpPr>
        <p:spPr/>
        <p:txBody>
          <a:bodyPr/>
          <a:lstStyle>
            <a:lvl1pPr algn="ctr">
              <a:defRPr sz="675" smtClean="0">
                <a:solidFill>
                  <a:schemeClr val="tx1"/>
                </a:solidFill>
                <a:latin typeface="Calibri" pitchFamily="34" charset="0"/>
              </a:defRPr>
            </a:lvl1pPr>
          </a:lstStyle>
          <a:p>
            <a:pPr>
              <a:defRPr/>
            </a:pPr>
            <a:endParaRPr lang="nl-NL"/>
          </a:p>
        </p:txBody>
      </p:sp>
      <p:sp>
        <p:nvSpPr>
          <p:cNvPr id="4" name="Slide Number Placeholder 5"/>
          <p:cNvSpPr>
            <a:spLocks noGrp="1"/>
          </p:cNvSpPr>
          <p:nvPr>
            <p:ph type="sldNum" sz="quarter" idx="11"/>
          </p:nvPr>
        </p:nvSpPr>
        <p:spPr/>
        <p:txBody>
          <a:bodyPr/>
          <a:lstStyle>
            <a:lvl1pPr algn="r" fontAlgn="auto">
              <a:spcBef>
                <a:spcPts val="0"/>
              </a:spcBef>
              <a:spcAft>
                <a:spcPts val="0"/>
              </a:spcAft>
              <a:defRPr sz="675" smtClean="0">
                <a:solidFill>
                  <a:schemeClr val="tx1"/>
                </a:solidFill>
                <a:latin typeface="+mn-lt"/>
              </a:defRPr>
            </a:lvl1pPr>
          </a:lstStyle>
          <a:p>
            <a:pPr>
              <a:defRPr/>
            </a:pPr>
            <a:fld id="{DF65AD90-E08B-40DB-A5E0-BE3369551885}" type="slidenum">
              <a:rPr lang="nl-NL"/>
              <a:pPr>
                <a:defRPr/>
              </a:pPr>
              <a:t>‹#›</a:t>
            </a:fld>
            <a:endParaRPr lang="nl-NL"/>
          </a:p>
        </p:txBody>
      </p:sp>
      <p:sp>
        <p:nvSpPr>
          <p:cNvPr id="5" name="Date Placeholder 3"/>
          <p:cNvSpPr>
            <a:spLocks noGrp="1"/>
          </p:cNvSpPr>
          <p:nvPr>
            <p:ph type="dt" sz="half" idx="12"/>
          </p:nvPr>
        </p:nvSpPr>
        <p:spPr/>
        <p:txBody>
          <a:bodyPr/>
          <a:lstStyle>
            <a:lvl1pPr algn="l" fontAlgn="auto">
              <a:spcBef>
                <a:spcPts val="0"/>
              </a:spcBef>
              <a:spcAft>
                <a:spcPts val="0"/>
              </a:spcAft>
              <a:defRPr sz="675"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3001503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Geheel 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640791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Titeldia">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2387600"/>
          </a:xfrm>
        </p:spPr>
        <p:txBody>
          <a:bodyPr anchor="t" anchorCtr="0"/>
          <a:lstStyle>
            <a:lvl1pPr algn="l">
              <a:defRPr sz="1983">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pic>
        <p:nvPicPr>
          <p:cNvPr id="22" name="Afbeelding 21" descr="Afbeelding met tekst, kruiswoordpuzzel&#10;&#10;Beschrijving is gegenereerd met hoge betrouwbaarheid">
            <a:extLst>
              <a:ext uri="{FF2B5EF4-FFF2-40B4-BE49-F238E27FC236}">
                <a16:creationId xmlns:a16="http://schemas.microsoft.com/office/drawing/2014/main" id="{B13FCDC4-A14A-484F-9DBF-06586F7A83D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003" y="5862216"/>
            <a:ext cx="1558407" cy="476672"/>
          </a:xfrm>
          <a:prstGeom prst="rect">
            <a:avLst/>
          </a:prstGeom>
        </p:spPr>
      </p:pic>
      <p:pic>
        <p:nvPicPr>
          <p:cNvPr id="4" name="Afbeelding 3">
            <a:extLst>
              <a:ext uri="{FF2B5EF4-FFF2-40B4-BE49-F238E27FC236}">
                <a16:creationId xmlns:a16="http://schemas.microsoft.com/office/drawing/2014/main" id="{54B706E4-A4BE-477F-82CC-F72E42955CBD}"/>
              </a:ext>
            </a:extLst>
          </p:cNvPr>
          <p:cNvPicPr>
            <a:picLocks noChangeAspect="1"/>
          </p:cNvPicPr>
          <p:nvPr userDrawn="1"/>
        </p:nvPicPr>
        <p:blipFill>
          <a:blip r:embed="rId4"/>
          <a:stretch>
            <a:fillRect/>
          </a:stretch>
        </p:blipFill>
        <p:spPr>
          <a:xfrm>
            <a:off x="9625365" y="4334043"/>
            <a:ext cx="2566639" cy="2523963"/>
          </a:xfrm>
          <a:prstGeom prst="rect">
            <a:avLst/>
          </a:prstGeom>
        </p:spPr>
      </p:pic>
      <p:grpSp>
        <p:nvGrpSpPr>
          <p:cNvPr id="23" name="Groep 22">
            <a:extLst>
              <a:ext uri="{FF2B5EF4-FFF2-40B4-BE49-F238E27FC236}">
                <a16:creationId xmlns:a16="http://schemas.microsoft.com/office/drawing/2014/main" id="{3E8A8880-7730-431F-AE9A-DCBC5EAC42B7}"/>
              </a:ext>
            </a:extLst>
          </p:cNvPr>
          <p:cNvGrpSpPr/>
          <p:nvPr userDrawn="1"/>
        </p:nvGrpSpPr>
        <p:grpSpPr>
          <a:xfrm>
            <a:off x="-2172832" y="152630"/>
            <a:ext cx="2046443" cy="2135136"/>
            <a:chOff x="-2172832" y="1897500"/>
            <a:chExt cx="2046443" cy="2135136"/>
          </a:xfrm>
        </p:grpSpPr>
        <p:sp>
          <p:nvSpPr>
            <p:cNvPr id="25" name="Toelichting 2">
              <a:extLst>
                <a:ext uri="{FF2B5EF4-FFF2-40B4-BE49-F238E27FC236}">
                  <a16:creationId xmlns:a16="http://schemas.microsoft.com/office/drawing/2014/main" id="{9B34B3FE-E4AE-40DF-A09E-426A8F12D9BB}"/>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26" name="Afbeelding 25">
              <a:extLst>
                <a:ext uri="{FF2B5EF4-FFF2-40B4-BE49-F238E27FC236}">
                  <a16:creationId xmlns:a16="http://schemas.microsoft.com/office/drawing/2014/main" id="{5143361C-5DF2-431A-B9F5-9276F414644D}"/>
                </a:ext>
              </a:extLst>
            </p:cNvPr>
            <p:cNvPicPr>
              <a:picLocks noChangeAspect="1"/>
            </p:cNvPicPr>
            <p:nvPr userDrawn="1"/>
          </p:nvPicPr>
          <p:blipFill>
            <a:blip r:embed="rId5"/>
            <a:stretch>
              <a:fillRect/>
            </a:stretch>
          </p:blipFill>
          <p:spPr>
            <a:xfrm>
              <a:off x="-1720819" y="2405204"/>
              <a:ext cx="514350" cy="762000"/>
            </a:xfrm>
            <a:prstGeom prst="rect">
              <a:avLst/>
            </a:prstGeom>
          </p:spPr>
        </p:pic>
        <p:sp>
          <p:nvSpPr>
            <p:cNvPr id="27" name="Pijl: links 26">
              <a:extLst>
                <a:ext uri="{FF2B5EF4-FFF2-40B4-BE49-F238E27FC236}">
                  <a16:creationId xmlns:a16="http://schemas.microsoft.com/office/drawing/2014/main" id="{2079E277-138B-4D33-A24B-0E7044E0F4FD}"/>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350">
                <a:solidFill>
                  <a:schemeClr val="tx1"/>
                </a:solidFill>
              </a:endParaRPr>
            </a:p>
          </p:txBody>
        </p:sp>
        <p:pic>
          <p:nvPicPr>
            <p:cNvPr id="28" name="Afbeelding 27">
              <a:extLst>
                <a:ext uri="{FF2B5EF4-FFF2-40B4-BE49-F238E27FC236}">
                  <a16:creationId xmlns:a16="http://schemas.microsoft.com/office/drawing/2014/main" id="{EC6B0999-D8A9-4161-B730-BEA0100F8908}"/>
                </a:ext>
              </a:extLst>
            </p:cNvPr>
            <p:cNvPicPr>
              <a:picLocks noChangeAspect="1"/>
            </p:cNvPicPr>
            <p:nvPr userDrawn="1"/>
          </p:nvPicPr>
          <p:blipFill>
            <a:blip r:embed="rId6"/>
            <a:stretch>
              <a:fillRect/>
            </a:stretch>
          </p:blipFill>
          <p:spPr>
            <a:xfrm>
              <a:off x="-1730279" y="3784986"/>
              <a:ext cx="962025" cy="247650"/>
            </a:xfrm>
            <a:prstGeom prst="rect">
              <a:avLst/>
            </a:prstGeom>
          </p:spPr>
        </p:pic>
      </p:grpSp>
      <p:sp>
        <p:nvSpPr>
          <p:cNvPr id="29" name="Toelichting 2">
            <a:extLst>
              <a:ext uri="{FF2B5EF4-FFF2-40B4-BE49-F238E27FC236}">
                <a16:creationId xmlns:a16="http://schemas.microsoft.com/office/drawing/2014/main" id="{957417A6-5F27-48D9-B170-4BED8FE7BAA6}"/>
              </a:ext>
            </a:extLst>
          </p:cNvPr>
          <p:cNvSpPr txBox="1"/>
          <p:nvPr userDrawn="1"/>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0" name="Afbeelding 29">
            <a:extLst>
              <a:ext uri="{FF2B5EF4-FFF2-40B4-BE49-F238E27FC236}">
                <a16:creationId xmlns:a16="http://schemas.microsoft.com/office/drawing/2014/main" id="{43CC7DDC-CD82-4FB1-8596-4110825613F0}"/>
              </a:ext>
            </a:extLst>
          </p:cNvPr>
          <p:cNvPicPr>
            <a:picLocks noChangeAspect="1"/>
          </p:cNvPicPr>
          <p:nvPr userDrawn="1"/>
        </p:nvPicPr>
        <p:blipFill>
          <a:blip r:embed="rId7"/>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374031270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Titeldia met donkere foto">
    <p:bg>
      <p:bgPr>
        <a:solidFill>
          <a:schemeClr val="bg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5F5F5F"/>
          </a:solidFill>
        </p:spPr>
        <p:txBody>
          <a:bodyPr wrap="square">
            <a:noAutofit/>
          </a:bodyPr>
          <a:lstStyle>
            <a:lvl1pPr marL="0" indent="0" algn="ctr">
              <a:lnSpc>
                <a:spcPct val="100000"/>
              </a:lnSpc>
              <a:buNone/>
              <a:defRPr>
                <a:solidFill>
                  <a:schemeClr val="bg1"/>
                </a:solidFill>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1983">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2800"/>
            <a:ext cx="2664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0800"/>
            <a:ext cx="1558800" cy="4752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4" name="Toelichting 2">
            <a:extLst>
              <a:ext uri="{FF2B5EF4-FFF2-40B4-BE49-F238E27FC236}">
                <a16:creationId xmlns:a16="http://schemas.microsoft.com/office/drawing/2014/main" id="{A25424A8-6ADE-4C80-B106-497161FBD436}"/>
              </a:ext>
            </a:extLst>
          </p:cNvPr>
          <p:cNvSpPr txBox="1"/>
          <p:nvPr userDrawn="1"/>
        </p:nvSpPr>
        <p:spPr>
          <a:xfrm>
            <a:off x="12358576" y="3201796"/>
            <a:ext cx="2031009" cy="68159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Foto instellen</a:t>
            </a:r>
          </a:p>
          <a:p>
            <a:pPr>
              <a:lnSpc>
                <a:spcPct val="100000"/>
              </a:lnSpc>
            </a:pPr>
            <a:r>
              <a:rPr lang="nl-NL" sz="443"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443" baseline="0" noProof="1">
              <a:solidFill>
                <a:schemeClr val="tx1"/>
              </a:solidFill>
              <a:latin typeface="+mn-lt"/>
              <a:cs typeface="Arial" panose="020B0604020202020204" pitchFamily="34" charset="0"/>
            </a:endParaRPr>
          </a:p>
          <a:p>
            <a:pPr>
              <a:lnSpc>
                <a:spcPct val="100000"/>
              </a:lnSpc>
            </a:pPr>
            <a:r>
              <a:rPr lang="nl-NL" sz="443" b="0" i="0" u="none" baseline="0" noProof="1">
                <a:solidFill>
                  <a:schemeClr val="tx1"/>
                </a:solidFill>
                <a:latin typeface="+mn-lt"/>
                <a:cs typeface="Arial" panose="020B0604020202020204" pitchFamily="34" charset="0"/>
              </a:rPr>
              <a:t>Als je een ander gedeelte van de foto wilt zien, gebruik je de functie ‘bijsnijden’: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Selecteer de foto op de dia; het kader wordt vierkant weergegeven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Bijsnijden</a:t>
            </a:r>
            <a:r>
              <a:rPr lang="nl-NL" sz="443" b="0" i="0" u="none" baseline="0" noProof="1">
                <a:solidFill>
                  <a:schemeClr val="tx1"/>
                </a:solidFill>
                <a:latin typeface="+mn-lt"/>
                <a:cs typeface="Arial" panose="020B0604020202020204" pitchFamily="34" charset="0"/>
              </a:rPr>
              <a:t>.</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Klik naast het kader om de bijsnijden-functie te verlaten.</a:t>
            </a:r>
          </a:p>
        </p:txBody>
      </p:sp>
      <p:sp>
        <p:nvSpPr>
          <p:cNvPr id="25" name="Toelichting 2">
            <a:extLst>
              <a:ext uri="{FF2B5EF4-FFF2-40B4-BE49-F238E27FC236}">
                <a16:creationId xmlns:a16="http://schemas.microsoft.com/office/drawing/2014/main" id="{BA9CD39E-B253-4330-9459-D93654698BBF}"/>
              </a:ext>
            </a:extLst>
          </p:cNvPr>
          <p:cNvSpPr txBox="1"/>
          <p:nvPr userDrawn="1"/>
        </p:nvSpPr>
        <p:spPr>
          <a:xfrm>
            <a:off x="12358576" y="2"/>
            <a:ext cx="2031009" cy="74975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Start</a:t>
            </a:r>
            <a:r>
              <a:rPr lang="nl-NL" sz="443" b="0" i="0" u="none" baseline="0" noProof="1">
                <a:solidFill>
                  <a:schemeClr val="tx1"/>
                </a:solidFill>
                <a:latin typeface="+mn-lt"/>
                <a:cs typeface="Arial" panose="020B0604020202020204" pitchFamily="34" charset="0"/>
              </a:rPr>
              <a:t>:</a:t>
            </a:r>
            <a:r>
              <a:rPr lang="nl-NL" sz="443" b="1" i="0" u="none" baseline="0" noProof="1">
                <a:solidFill>
                  <a:schemeClr val="tx1"/>
                </a:solidFill>
                <a:latin typeface="+mn-lt"/>
                <a:cs typeface="Arial" panose="020B0604020202020204" pitchFamily="34" charset="0"/>
              </a:rPr>
              <a:t> </a:t>
            </a:r>
            <a:r>
              <a:rPr lang="nl-NL" sz="443" b="0" i="0" u="none" baseline="0" noProof="1">
                <a:solidFill>
                  <a:schemeClr val="tx1"/>
                </a:solidFill>
                <a:latin typeface="+mn-lt"/>
                <a:cs typeface="Arial" panose="020B0604020202020204" pitchFamily="34" charset="0"/>
              </a:rPr>
              <a:t>klik op </a:t>
            </a:r>
            <a:r>
              <a:rPr lang="nl-NL" sz="443" b="1" i="0" u="none" baseline="0" noProof="1">
                <a:solidFill>
                  <a:schemeClr val="tx1"/>
                </a:solidFill>
                <a:latin typeface="+mn-lt"/>
                <a:cs typeface="Arial" panose="020B0604020202020204" pitchFamily="34" charset="0"/>
              </a:rPr>
              <a:t>Opnieuw instellen</a:t>
            </a:r>
            <a:r>
              <a:rPr lang="nl-NL" sz="443"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443"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451574"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443" b="0" i="0" u="none" baseline="0" noProof="1">
                <a:solidFill>
                  <a:schemeClr val="tx1"/>
                </a:solidFill>
                <a:latin typeface="+mn-lt"/>
                <a:cs typeface="Arial" panose="020B0604020202020204" pitchFamily="34" charset="0"/>
              </a:rPr>
              <a:t>Je kunt dit voorkomen door de bijsnijdingen eerst te verwijderen: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Selecteer de foto.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Afbeeldingen comprimeren</a:t>
            </a:r>
            <a:r>
              <a:rPr lang="nl-NL" sz="443" b="0" i="0" u="none" baseline="0" noProof="1">
                <a:solidFill>
                  <a:schemeClr val="tx1"/>
                </a:solidFill>
                <a:latin typeface="+mn-lt"/>
                <a:cs typeface="Arial" panose="020B0604020202020204" pitchFamily="34" charset="0"/>
              </a:rPr>
              <a:t> en selecteer </a:t>
            </a:r>
            <a:r>
              <a:rPr lang="nl-NL" sz="443" b="1" i="0" u="none" baseline="0" noProof="1">
                <a:solidFill>
                  <a:schemeClr val="tx1"/>
                </a:solidFill>
                <a:latin typeface="+mn-lt"/>
                <a:cs typeface="Arial" panose="020B0604020202020204" pitchFamily="34" charset="0"/>
              </a:rPr>
              <a:t>Bijgesneden gebieden van afbeeldingen verwijderen</a:t>
            </a:r>
            <a:r>
              <a:rPr lang="nl-NL" sz="443"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07029A24-C4D9-4030-9EB9-B0AC9C928DD2}"/>
              </a:ext>
            </a:extLst>
          </p:cNvPr>
          <p:cNvGrpSpPr/>
          <p:nvPr userDrawn="1"/>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AA8F4D99-C6D1-4E3C-BCE8-1443EF8F17CE}"/>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0430BE02-109A-4EEF-86E9-08F08B9A5B00}"/>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B1B51437-2FDF-40FC-9165-6D7A436D1791}"/>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350">
                <a:solidFill>
                  <a:schemeClr val="tx1"/>
                </a:solidFill>
              </a:endParaRPr>
            </a:p>
          </p:txBody>
        </p:sp>
        <p:pic>
          <p:nvPicPr>
            <p:cNvPr id="32" name="Afbeelding 31">
              <a:extLst>
                <a:ext uri="{FF2B5EF4-FFF2-40B4-BE49-F238E27FC236}">
                  <a16:creationId xmlns:a16="http://schemas.microsoft.com/office/drawing/2014/main" id="{7C6A46C7-C03B-4B7E-862B-524979AF0D28}"/>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EF5C04AE-D2D7-4820-9ADC-EFACB74857C0}"/>
              </a:ext>
            </a:extLst>
          </p:cNvPr>
          <p:cNvSpPr txBox="1"/>
          <p:nvPr userDrawn="1"/>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E2D0D723-0A3F-4B3F-9DCA-59A99E05F2D5}"/>
              </a:ext>
            </a:extLst>
          </p:cNvPr>
          <p:cNvPicPr>
            <a:picLocks noChangeAspect="1"/>
          </p:cNvPicPr>
          <p:nvPr userDrawn="1"/>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233521197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Titeldia met lichte foto">
    <p:bg>
      <p:bgPr>
        <a:solidFill>
          <a:schemeClr val="tx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DDDDDD"/>
          </a:solidFill>
        </p:spPr>
        <p:txBody>
          <a:bodyPr wrap="square">
            <a:noAutofit/>
          </a:bodyPr>
          <a:lstStyle>
            <a:lvl1pPr marL="0" indent="0" algn="ctr">
              <a:lnSpc>
                <a:spcPct val="100000"/>
              </a:lnSpc>
              <a:buNone/>
              <a:defRPr>
                <a:solidFill>
                  <a:srgbClr val="5F5F5F"/>
                </a:solidFill>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1983">
                <a:solidFill>
                  <a:schemeClr val="tx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tx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6400"/>
            <a:ext cx="2700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4400"/>
            <a:ext cx="1548000" cy="4716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0" name="Toelichting 2">
            <a:extLst>
              <a:ext uri="{FF2B5EF4-FFF2-40B4-BE49-F238E27FC236}">
                <a16:creationId xmlns:a16="http://schemas.microsoft.com/office/drawing/2014/main" id="{58888936-6C5E-417F-BEF5-E2EF5FB87309}"/>
              </a:ext>
            </a:extLst>
          </p:cNvPr>
          <p:cNvSpPr txBox="1"/>
          <p:nvPr userDrawn="1"/>
        </p:nvSpPr>
        <p:spPr>
          <a:xfrm>
            <a:off x="12358576" y="3201796"/>
            <a:ext cx="2031009" cy="68159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Foto instellen</a:t>
            </a:r>
          </a:p>
          <a:p>
            <a:pPr>
              <a:lnSpc>
                <a:spcPct val="100000"/>
              </a:lnSpc>
            </a:pPr>
            <a:r>
              <a:rPr lang="nl-NL" sz="443"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443" baseline="0" noProof="1">
              <a:solidFill>
                <a:schemeClr val="tx1"/>
              </a:solidFill>
              <a:latin typeface="+mn-lt"/>
              <a:cs typeface="Arial" panose="020B0604020202020204" pitchFamily="34" charset="0"/>
            </a:endParaRPr>
          </a:p>
          <a:p>
            <a:pPr>
              <a:lnSpc>
                <a:spcPct val="100000"/>
              </a:lnSpc>
            </a:pPr>
            <a:r>
              <a:rPr lang="nl-NL" sz="443" b="0" i="0" u="none" baseline="0" noProof="1">
                <a:solidFill>
                  <a:schemeClr val="tx1"/>
                </a:solidFill>
                <a:latin typeface="+mn-lt"/>
                <a:cs typeface="Arial" panose="020B0604020202020204" pitchFamily="34" charset="0"/>
              </a:rPr>
              <a:t>Als je een ander gedeelte van de foto wilt zien, gebruik je de functie ‘bijsnijden’: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Selecteer de foto op de dia; het kader wordt vierkant weergegeven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Bijsnijden</a:t>
            </a:r>
            <a:r>
              <a:rPr lang="nl-NL" sz="443" b="0" i="0" u="none" baseline="0" noProof="1">
                <a:solidFill>
                  <a:schemeClr val="tx1"/>
                </a:solidFill>
                <a:latin typeface="+mn-lt"/>
                <a:cs typeface="Arial" panose="020B0604020202020204" pitchFamily="34" charset="0"/>
              </a:rPr>
              <a:t>.</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Klik naast het kader om de bijsnijden-functie te verlaten.</a:t>
            </a:r>
          </a:p>
        </p:txBody>
      </p:sp>
      <p:sp>
        <p:nvSpPr>
          <p:cNvPr id="21" name="Toelichting 2">
            <a:extLst>
              <a:ext uri="{FF2B5EF4-FFF2-40B4-BE49-F238E27FC236}">
                <a16:creationId xmlns:a16="http://schemas.microsoft.com/office/drawing/2014/main" id="{0F8C9FE2-BA24-4C8F-A357-4D9EF1B0D229}"/>
              </a:ext>
            </a:extLst>
          </p:cNvPr>
          <p:cNvSpPr txBox="1"/>
          <p:nvPr userDrawn="1"/>
        </p:nvSpPr>
        <p:spPr>
          <a:xfrm>
            <a:off x="12358576" y="2"/>
            <a:ext cx="2031009" cy="74975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Start</a:t>
            </a:r>
            <a:r>
              <a:rPr lang="nl-NL" sz="443" b="0" i="0" u="none" baseline="0" noProof="1">
                <a:solidFill>
                  <a:schemeClr val="tx1"/>
                </a:solidFill>
                <a:latin typeface="+mn-lt"/>
                <a:cs typeface="Arial" panose="020B0604020202020204" pitchFamily="34" charset="0"/>
              </a:rPr>
              <a:t>:</a:t>
            </a:r>
            <a:r>
              <a:rPr lang="nl-NL" sz="443" b="1" i="0" u="none" baseline="0" noProof="1">
                <a:solidFill>
                  <a:schemeClr val="tx1"/>
                </a:solidFill>
                <a:latin typeface="+mn-lt"/>
                <a:cs typeface="Arial" panose="020B0604020202020204" pitchFamily="34" charset="0"/>
              </a:rPr>
              <a:t> </a:t>
            </a:r>
            <a:r>
              <a:rPr lang="nl-NL" sz="443" b="0" i="0" u="none" baseline="0" noProof="1">
                <a:solidFill>
                  <a:schemeClr val="tx1"/>
                </a:solidFill>
                <a:latin typeface="+mn-lt"/>
                <a:cs typeface="Arial" panose="020B0604020202020204" pitchFamily="34" charset="0"/>
              </a:rPr>
              <a:t>klik op </a:t>
            </a:r>
            <a:r>
              <a:rPr lang="nl-NL" sz="443" b="1" i="0" u="none" baseline="0" noProof="1">
                <a:solidFill>
                  <a:schemeClr val="tx1"/>
                </a:solidFill>
                <a:latin typeface="+mn-lt"/>
                <a:cs typeface="Arial" panose="020B0604020202020204" pitchFamily="34" charset="0"/>
              </a:rPr>
              <a:t>Opnieuw instellen</a:t>
            </a:r>
            <a:r>
              <a:rPr lang="nl-NL" sz="443"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443"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451574"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443" b="0" i="0" u="none" baseline="0" noProof="1">
                <a:solidFill>
                  <a:schemeClr val="tx1"/>
                </a:solidFill>
                <a:latin typeface="+mn-lt"/>
                <a:cs typeface="Arial" panose="020B0604020202020204" pitchFamily="34" charset="0"/>
              </a:rPr>
              <a:t>Je kunt dit voorkomen door de bijsnijdingen eerst te verwijderen: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Selecteer de foto.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Afbeeldingen comprimeren</a:t>
            </a:r>
            <a:r>
              <a:rPr lang="nl-NL" sz="443" b="0" i="0" u="none" baseline="0" noProof="1">
                <a:solidFill>
                  <a:schemeClr val="tx1"/>
                </a:solidFill>
                <a:latin typeface="+mn-lt"/>
                <a:cs typeface="Arial" panose="020B0604020202020204" pitchFamily="34" charset="0"/>
              </a:rPr>
              <a:t> en selecteer </a:t>
            </a:r>
            <a:r>
              <a:rPr lang="nl-NL" sz="443" b="1" i="0" u="none" baseline="0" noProof="1">
                <a:solidFill>
                  <a:schemeClr val="tx1"/>
                </a:solidFill>
                <a:latin typeface="+mn-lt"/>
                <a:cs typeface="Arial" panose="020B0604020202020204" pitchFamily="34" charset="0"/>
              </a:rPr>
              <a:t>Bijgesneden gebieden van afbeeldingen verwijderen</a:t>
            </a:r>
            <a:r>
              <a:rPr lang="nl-NL" sz="443"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E2380242-DE04-4C4B-B979-553CA11513C5}"/>
              </a:ext>
            </a:extLst>
          </p:cNvPr>
          <p:cNvGrpSpPr/>
          <p:nvPr userDrawn="1"/>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1D4479E5-5FDD-46FA-9115-AB83010D4E99}"/>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48035117-054C-4798-9992-D78FD4BDF76D}"/>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5643A25E-239B-44F4-8563-1FA0F9B88AAF}"/>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350">
                <a:solidFill>
                  <a:schemeClr val="tx1"/>
                </a:solidFill>
              </a:endParaRPr>
            </a:p>
          </p:txBody>
        </p:sp>
        <p:pic>
          <p:nvPicPr>
            <p:cNvPr id="32" name="Afbeelding 31">
              <a:extLst>
                <a:ext uri="{FF2B5EF4-FFF2-40B4-BE49-F238E27FC236}">
                  <a16:creationId xmlns:a16="http://schemas.microsoft.com/office/drawing/2014/main" id="{C5A9B3AC-B383-4C9B-BD10-10F2C56A21B7}"/>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7D5D2241-B490-4F41-BEC3-53F45C84B0B5}"/>
              </a:ext>
            </a:extLst>
          </p:cNvPr>
          <p:cNvSpPr txBox="1"/>
          <p:nvPr userDrawn="1"/>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457FD49A-98E0-428B-A504-647F1B67AD5A}"/>
              </a:ext>
            </a:extLst>
          </p:cNvPr>
          <p:cNvPicPr>
            <a:picLocks noChangeAspect="1"/>
          </p:cNvPicPr>
          <p:nvPr userDrawn="1"/>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425874842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9A4D82EB-A068-41A9-80F3-33E950159D3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Tree>
    <p:extLst>
      <p:ext uri="{BB962C8B-B14F-4D97-AF65-F5344CB8AC3E}">
        <p14:creationId xmlns:p14="http://schemas.microsoft.com/office/powerpoint/2010/main" val="59601126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el en tekst 1">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Rechthoekige driehoek 7">
            <a:extLst>
              <a:ext uri="{FF2B5EF4-FFF2-40B4-BE49-F238E27FC236}">
                <a16:creationId xmlns:a16="http://schemas.microsoft.com/office/drawing/2014/main" id="{FC531A8F-4551-47F9-9AFA-3A736CB2DFE5}"/>
              </a:ext>
            </a:extLst>
          </p:cNvPr>
          <p:cNvSpPr/>
          <p:nvPr userDrawn="1"/>
        </p:nvSpPr>
        <p:spPr>
          <a:xfrm rot="5400000">
            <a:off x="1140000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6" name="Rechthoek 5">
            <a:extLst>
              <a:ext uri="{FF2B5EF4-FFF2-40B4-BE49-F238E27FC236}">
                <a16:creationId xmlns:a16="http://schemas.microsoft.com/office/drawing/2014/main" id="{F9A8806D-DC6A-4097-B437-37410FFC11B7}"/>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Tree>
    <p:extLst>
      <p:ext uri="{BB962C8B-B14F-4D97-AF65-F5344CB8AC3E}">
        <p14:creationId xmlns:p14="http://schemas.microsoft.com/office/powerpoint/2010/main" val="388188717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el en tekst 2">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Rechthoek 5">
            <a:extLst>
              <a:ext uri="{FF2B5EF4-FFF2-40B4-BE49-F238E27FC236}">
                <a16:creationId xmlns:a16="http://schemas.microsoft.com/office/drawing/2014/main" id="{F9A8806D-DC6A-4097-B437-37410FFC11B7}"/>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9" name="Rechthoekige driehoek 8">
            <a:extLst>
              <a:ext uri="{FF2B5EF4-FFF2-40B4-BE49-F238E27FC236}">
                <a16:creationId xmlns:a16="http://schemas.microsoft.com/office/drawing/2014/main" id="{78D48DBC-5B26-413F-A3E8-6F3FE44EA963}"/>
              </a:ext>
            </a:extLst>
          </p:cNvPr>
          <p:cNvSpPr/>
          <p:nvPr userDrawn="1"/>
        </p:nvSpPr>
        <p:spPr>
          <a:xfrm rot="16200000">
            <a:off x="0" y="606600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pic>
        <p:nvPicPr>
          <p:cNvPr id="2" name="Afbeelding 1">
            <a:extLst>
              <a:ext uri="{FF2B5EF4-FFF2-40B4-BE49-F238E27FC236}">
                <a16:creationId xmlns:a16="http://schemas.microsoft.com/office/drawing/2014/main" id="{AB1DF3A1-5262-49FE-9270-4B82F9B65121}"/>
              </a:ext>
            </a:extLst>
          </p:cNvPr>
          <p:cNvPicPr>
            <a:picLocks noChangeAspect="1"/>
          </p:cNvPicPr>
          <p:nvPr userDrawn="1"/>
        </p:nvPicPr>
        <p:blipFill rotWithShape="1">
          <a:blip r:embed="rId2"/>
          <a:srcRect l="25766" t="7174" b="9213"/>
          <a:stretch/>
        </p:blipFill>
        <p:spPr>
          <a:xfrm>
            <a:off x="11400000" y="720002"/>
            <a:ext cx="792000" cy="2298971"/>
          </a:xfrm>
          <a:prstGeom prst="rect">
            <a:avLst/>
          </a:prstGeom>
        </p:spPr>
      </p:pic>
    </p:spTree>
    <p:extLst>
      <p:ext uri="{BB962C8B-B14F-4D97-AF65-F5344CB8AC3E}">
        <p14:creationId xmlns:p14="http://schemas.microsoft.com/office/powerpoint/2010/main" val="351725335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4ED5F24-06BD-462B-BA0F-255F2F811124}"/>
              </a:ext>
            </a:extLst>
          </p:cNvPr>
          <p:cNvSpPr>
            <a:spLocks noGrp="1"/>
          </p:cNvSpPr>
          <p:nvPr>
            <p:ph sz="half" idx="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Tijdelijke aanduiding voor inhoud 3">
            <a:extLst>
              <a:ext uri="{FF2B5EF4-FFF2-40B4-BE49-F238E27FC236}">
                <a16:creationId xmlns:a16="http://schemas.microsoft.com/office/drawing/2014/main" id="{4D9AC1BE-8B1E-470A-A65A-4D969FAD102E}"/>
              </a:ext>
            </a:extLst>
          </p:cNvPr>
          <p:cNvSpPr>
            <a:spLocks noGrp="1"/>
          </p:cNvSpPr>
          <p:nvPr>
            <p:ph sz="half" idx="2"/>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955B43CF-2B78-4B0E-B67D-E748CB02A0F9}"/>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9ECE23F0-8627-4716-9A95-9334C2FD8F75}"/>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257313135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Inhoud van twee met ondertitel">
    <p:spTree>
      <p:nvGrpSpPr>
        <p:cNvPr id="1" name=""/>
        <p:cNvGrpSpPr/>
        <p:nvPr/>
      </p:nvGrpSpPr>
      <p:grpSpPr>
        <a:xfrm>
          <a:off x="0" y="0"/>
          <a:ext cx="0" cy="0"/>
          <a:chOff x="0" y="0"/>
          <a:chExt cx="0" cy="0"/>
        </a:xfrm>
      </p:grpSpPr>
      <p:sp>
        <p:nvSpPr>
          <p:cNvPr id="20" name="Rechthoekige driehoek 19">
            <a:extLst>
              <a:ext uri="{FF2B5EF4-FFF2-40B4-BE49-F238E27FC236}">
                <a16:creationId xmlns:a16="http://schemas.microsoft.com/office/drawing/2014/main" id="{407D44EA-1D44-4444-B862-4E1D768999CB}"/>
              </a:ext>
            </a:extLst>
          </p:cNvPr>
          <p:cNvSpPr/>
          <p:nvPr userDrawn="1"/>
        </p:nvSpPr>
        <p:spPr>
          <a:xfrm rot="5400000">
            <a:off x="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solidFill>
                <a:schemeClr val="bg1"/>
              </a:solidFill>
            </a:endParaRPr>
          </a:p>
        </p:txBody>
      </p:sp>
      <p:sp>
        <p:nvSpPr>
          <p:cNvPr id="5" name="Tijdelijke aanduiding voor tekst 4">
            <a:extLst>
              <a:ext uri="{FF2B5EF4-FFF2-40B4-BE49-F238E27FC236}">
                <a16:creationId xmlns:a16="http://schemas.microsoft.com/office/drawing/2014/main" id="{6390A494-4717-4029-B60D-381CEB1DF1E5}"/>
              </a:ext>
            </a:extLst>
          </p:cNvPr>
          <p:cNvSpPr>
            <a:spLocks noGrp="1"/>
          </p:cNvSpPr>
          <p:nvPr>
            <p:ph type="body" sz="quarter" idx="10" hasCustomPrompt="1"/>
          </p:nvPr>
        </p:nvSpPr>
        <p:spPr>
          <a:xfrm>
            <a:off x="1295999" y="2016000"/>
            <a:ext cx="9864000" cy="590550"/>
          </a:xfrm>
        </p:spPr>
        <p:txBody>
          <a:bodyPr>
            <a:noAutofit/>
          </a:bodyPr>
          <a:lstStyle>
            <a:lvl1pPr marL="0" indent="0">
              <a:buNone/>
              <a:defRPr/>
            </a:lvl1pPr>
          </a:lstStyle>
          <a:p>
            <a:pPr lvl="0"/>
            <a:r>
              <a:rPr lang="nl-NL" dirty="0"/>
              <a:t>[ondertitel]</a:t>
            </a:r>
          </a:p>
        </p:txBody>
      </p:sp>
      <p:sp>
        <p:nvSpPr>
          <p:cNvPr id="10" name="Tijdelijke aanduiding voor inhoud 2">
            <a:extLst>
              <a:ext uri="{FF2B5EF4-FFF2-40B4-BE49-F238E27FC236}">
                <a16:creationId xmlns:a16="http://schemas.microsoft.com/office/drawing/2014/main" id="{78713771-FD45-4006-8385-08CF79251655}"/>
              </a:ext>
            </a:extLst>
          </p:cNvPr>
          <p:cNvSpPr>
            <a:spLocks noGrp="1"/>
          </p:cNvSpPr>
          <p:nvPr>
            <p:ph sz="half" idx="1"/>
          </p:nvPr>
        </p:nvSpPr>
        <p:spPr>
          <a:xfrm>
            <a:off x="1296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1" name="Tijdelijke aanduiding voor inhoud 3">
            <a:extLst>
              <a:ext uri="{FF2B5EF4-FFF2-40B4-BE49-F238E27FC236}">
                <a16:creationId xmlns:a16="http://schemas.microsoft.com/office/drawing/2014/main" id="{0FD2E632-CCBA-4A49-B173-C6E074472DBD}"/>
              </a:ext>
            </a:extLst>
          </p:cNvPr>
          <p:cNvSpPr>
            <a:spLocks noGrp="1"/>
          </p:cNvSpPr>
          <p:nvPr>
            <p:ph sz="half" idx="2"/>
          </p:nvPr>
        </p:nvSpPr>
        <p:spPr>
          <a:xfrm>
            <a:off x="6408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CC2FAE7D-E99E-42B0-A84F-B037C244792B}"/>
              </a:ext>
            </a:extLst>
          </p:cNvPr>
          <p:cNvSpPr>
            <a:spLocks noGrp="1"/>
          </p:cNvSpPr>
          <p:nvPr>
            <p:ph type="title"/>
          </p:nvPr>
        </p:nvSpPr>
        <p:spPr/>
        <p:txBody>
          <a:bodyPr/>
          <a:lstStyle/>
          <a:p>
            <a:r>
              <a:rPr lang="en-US"/>
              <a:t>Click to edit Master title style</a:t>
            </a:r>
            <a:endParaRPr lang="nl-NL" dirty="0"/>
          </a:p>
        </p:txBody>
      </p:sp>
      <p:sp>
        <p:nvSpPr>
          <p:cNvPr id="7" name="Toelichting 2">
            <a:extLst>
              <a:ext uri="{FF2B5EF4-FFF2-40B4-BE49-F238E27FC236}">
                <a16:creationId xmlns:a16="http://schemas.microsoft.com/office/drawing/2014/main" id="{149F7343-3255-4669-BB27-E19C7C251BBF}"/>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8" name="Rechthoek 7">
            <a:extLst>
              <a:ext uri="{FF2B5EF4-FFF2-40B4-BE49-F238E27FC236}">
                <a16:creationId xmlns:a16="http://schemas.microsoft.com/office/drawing/2014/main" id="{410999A3-CC12-4256-8358-55235AB7EC4C}"/>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pic>
        <p:nvPicPr>
          <p:cNvPr id="3" name="Afbeelding 2">
            <a:extLst>
              <a:ext uri="{FF2B5EF4-FFF2-40B4-BE49-F238E27FC236}">
                <a16:creationId xmlns:a16="http://schemas.microsoft.com/office/drawing/2014/main" id="{AEBFD891-2548-42D0-AE0F-1CF58D53C1BF}"/>
              </a:ext>
            </a:extLst>
          </p:cNvPr>
          <p:cNvPicPr>
            <a:picLocks noChangeAspect="1"/>
          </p:cNvPicPr>
          <p:nvPr userDrawn="1"/>
        </p:nvPicPr>
        <p:blipFill rotWithShape="1">
          <a:blip r:embed="rId2"/>
          <a:srcRect r="39715" b="40737"/>
          <a:stretch/>
        </p:blipFill>
        <p:spPr>
          <a:xfrm>
            <a:off x="5" y="6"/>
            <a:ext cx="856343" cy="841829"/>
          </a:xfrm>
          <a:prstGeom prst="rect">
            <a:avLst/>
          </a:prstGeom>
        </p:spPr>
      </p:pic>
    </p:spTree>
    <p:extLst>
      <p:ext uri="{BB962C8B-B14F-4D97-AF65-F5344CB8AC3E}">
        <p14:creationId xmlns:p14="http://schemas.microsoft.com/office/powerpoint/2010/main" val="287823631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Foto + tekst">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1296000" y="2016000"/>
            <a:ext cx="4752000" cy="4140000"/>
          </a:xfrm>
          <a:solidFill>
            <a:srgbClr val="DDDDDD"/>
          </a:solidFill>
        </p:spPr>
        <p:txBody>
          <a:bodyPr/>
          <a:lstStyle>
            <a:lvl1pPr marL="0" indent="0">
              <a:buNone/>
              <a:defRPr>
                <a:solidFill>
                  <a:srgbClr val="5F5F5F"/>
                </a:solidFill>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 name="Titel 1">
            <a:extLst>
              <a:ext uri="{FF2B5EF4-FFF2-40B4-BE49-F238E27FC236}">
                <a16:creationId xmlns:a16="http://schemas.microsoft.com/office/drawing/2014/main" id="{5202DE95-ADC6-47B0-AEFA-B8503F519EDA}"/>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22342063-D022-4768-B718-C02E5CFEA66D}"/>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10" name="Rechthoek 9">
            <a:extLst>
              <a:ext uri="{FF2B5EF4-FFF2-40B4-BE49-F238E27FC236}">
                <a16:creationId xmlns:a16="http://schemas.microsoft.com/office/drawing/2014/main" id="{3BF89029-8F84-44A7-B3C8-42E761FBC24F}"/>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pic>
        <p:nvPicPr>
          <p:cNvPr id="3" name="Afbeelding 2">
            <a:extLst>
              <a:ext uri="{FF2B5EF4-FFF2-40B4-BE49-F238E27FC236}">
                <a16:creationId xmlns:a16="http://schemas.microsoft.com/office/drawing/2014/main" id="{E1ECE704-6F3F-4A17-91CB-0E8E08001B1E}"/>
              </a:ext>
            </a:extLst>
          </p:cNvPr>
          <p:cNvPicPr>
            <a:picLocks noChangeAspect="1"/>
          </p:cNvPicPr>
          <p:nvPr userDrawn="1"/>
        </p:nvPicPr>
        <p:blipFill>
          <a:blip r:embed="rId2"/>
          <a:stretch>
            <a:fillRect/>
          </a:stretch>
        </p:blipFill>
        <p:spPr>
          <a:xfrm>
            <a:off x="10424012" y="5163171"/>
            <a:ext cx="1767993" cy="1694835"/>
          </a:xfrm>
          <a:prstGeom prst="rect">
            <a:avLst/>
          </a:prstGeom>
        </p:spPr>
      </p:pic>
    </p:spTree>
    <p:extLst>
      <p:ext uri="{BB962C8B-B14F-4D97-AF65-F5344CB8AC3E}">
        <p14:creationId xmlns:p14="http://schemas.microsoft.com/office/powerpoint/2010/main" val="944418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ekst + foto">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6408000" y="2016000"/>
            <a:ext cx="4752000" cy="4140000"/>
          </a:xfrm>
          <a:solidFill>
            <a:srgbClr val="DDDDDD"/>
          </a:solidFill>
        </p:spPr>
        <p:txBody>
          <a:bodyPr/>
          <a:lstStyle>
            <a:lvl1pPr marL="0" indent="0">
              <a:buNone/>
              <a:defRPr>
                <a:solidFill>
                  <a:srgbClr val="5F5F5F"/>
                </a:solidFill>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738FCF43-34BC-4877-99C4-553FED40A82A}"/>
              </a:ext>
            </a:extLst>
          </p:cNvPr>
          <p:cNvSpPr>
            <a:spLocks noGrp="1"/>
          </p:cNvSpPr>
          <p:nvPr>
            <p:ph type="title"/>
          </p:nvPr>
        </p:nvSpPr>
        <p:spPr>
          <a:xfrm>
            <a:off x="1296000" y="720000"/>
            <a:ext cx="9864000" cy="1296000"/>
          </a:xfrm>
        </p:spPr>
        <p:txBody>
          <a:bodyPr/>
          <a:lstStyle/>
          <a:p>
            <a:r>
              <a:rPr lang="en-US"/>
              <a:t>Click to edit Master title style</a:t>
            </a:r>
            <a:endParaRPr lang="nl-NL" dirty="0"/>
          </a:p>
        </p:txBody>
      </p:sp>
      <p:sp>
        <p:nvSpPr>
          <p:cNvPr id="6" name="Toelichting 2">
            <a:extLst>
              <a:ext uri="{FF2B5EF4-FFF2-40B4-BE49-F238E27FC236}">
                <a16:creationId xmlns:a16="http://schemas.microsoft.com/office/drawing/2014/main" id="{2AE071F3-A4E4-4B65-B53D-260EF67AF5FD}"/>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246399453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3x afbeelding">
    <p:spTree>
      <p:nvGrpSpPr>
        <p:cNvPr id="1" name=""/>
        <p:cNvGrpSpPr/>
        <p:nvPr/>
      </p:nvGrpSpPr>
      <p:grpSpPr>
        <a:xfrm>
          <a:off x="0" y="0"/>
          <a:ext cx="0" cy="0"/>
          <a:chOff x="0" y="0"/>
          <a:chExt cx="0" cy="0"/>
        </a:xfrm>
      </p:grpSpPr>
      <p:sp>
        <p:nvSpPr>
          <p:cNvPr id="10" name="Tijdelijke aanduiding voor afbeelding 7"/>
          <p:cNvSpPr>
            <a:spLocks noGrp="1"/>
          </p:cNvSpPr>
          <p:nvPr>
            <p:ph type="pic" sz="quarter" idx="10" hasCustomPrompt="1"/>
          </p:nvPr>
        </p:nvSpPr>
        <p:spPr>
          <a:xfrm>
            <a:off x="792000" y="2570371"/>
            <a:ext cx="3240000" cy="2726807"/>
          </a:xfrm>
          <a:prstGeom prst="rect">
            <a:avLst/>
          </a:prstGeom>
          <a:solidFill>
            <a:schemeClr val="bg1">
              <a:lumMod val="85000"/>
            </a:schemeClr>
          </a:solidFill>
        </p:spPr>
        <p:txBody>
          <a:bodyPr vert="horz"/>
          <a:lstStyle>
            <a:lvl1pPr marL="0" indent="0" algn="ctr">
              <a:lnSpc>
                <a:spcPct val="120000"/>
              </a:lnSpc>
              <a:buNone/>
              <a:defRPr sz="792">
                <a:solidFill>
                  <a:srgbClr val="5F5F5F"/>
                </a:solidFill>
                <a:latin typeface="Arial"/>
                <a:cs typeface="Arial"/>
              </a:defRPr>
            </a:lvl1pPr>
          </a:lstStyle>
          <a:p>
            <a:r>
              <a:rPr lang="nl-NL" dirty="0"/>
              <a:t>   afbeelding </a:t>
            </a:r>
          </a:p>
        </p:txBody>
      </p:sp>
      <p:sp>
        <p:nvSpPr>
          <p:cNvPr id="13" name="Tijdelijke aanduiding voor afbeelding 7"/>
          <p:cNvSpPr>
            <a:spLocks noGrp="1"/>
          </p:cNvSpPr>
          <p:nvPr>
            <p:ph type="pic" sz="quarter" idx="17" hasCustomPrompt="1"/>
          </p:nvPr>
        </p:nvSpPr>
        <p:spPr>
          <a:xfrm>
            <a:off x="4476600" y="2570371"/>
            <a:ext cx="3240000" cy="2726807"/>
          </a:xfrm>
          <a:prstGeom prst="rect">
            <a:avLst/>
          </a:prstGeom>
          <a:solidFill>
            <a:schemeClr val="bg1">
              <a:lumMod val="85000"/>
            </a:schemeClr>
          </a:solidFill>
        </p:spPr>
        <p:txBody>
          <a:bodyPr vert="horz"/>
          <a:lstStyle>
            <a:lvl1pPr marL="0" indent="0" algn="ctr">
              <a:lnSpc>
                <a:spcPct val="120000"/>
              </a:lnSpc>
              <a:buNone/>
              <a:defRPr sz="792">
                <a:solidFill>
                  <a:srgbClr val="5F5F5F"/>
                </a:solidFill>
                <a:latin typeface="Arial"/>
                <a:cs typeface="Arial"/>
              </a:defRPr>
            </a:lvl1pPr>
          </a:lstStyle>
          <a:p>
            <a:r>
              <a:rPr lang="nl-NL"/>
              <a:t>   afbeelding </a:t>
            </a:r>
          </a:p>
        </p:txBody>
      </p:sp>
      <p:sp>
        <p:nvSpPr>
          <p:cNvPr id="15" name="Tijdelijke aanduiding voor afbeelding 7"/>
          <p:cNvSpPr>
            <a:spLocks noGrp="1"/>
          </p:cNvSpPr>
          <p:nvPr>
            <p:ph type="pic" sz="quarter" idx="18" hasCustomPrompt="1"/>
          </p:nvPr>
        </p:nvSpPr>
        <p:spPr>
          <a:xfrm>
            <a:off x="8161200" y="2570371"/>
            <a:ext cx="3240000" cy="2726807"/>
          </a:xfrm>
          <a:prstGeom prst="rect">
            <a:avLst/>
          </a:prstGeom>
          <a:solidFill>
            <a:schemeClr val="bg1">
              <a:lumMod val="85000"/>
            </a:schemeClr>
          </a:solidFill>
        </p:spPr>
        <p:txBody>
          <a:bodyPr vert="horz"/>
          <a:lstStyle>
            <a:lvl1pPr marL="0" indent="0" algn="ctr">
              <a:lnSpc>
                <a:spcPct val="120000"/>
              </a:lnSpc>
              <a:buNone/>
              <a:defRPr sz="792">
                <a:solidFill>
                  <a:srgbClr val="5F5F5F"/>
                </a:solidFill>
                <a:latin typeface="Arial"/>
                <a:cs typeface="Arial"/>
              </a:defRPr>
            </a:lvl1pPr>
          </a:lstStyle>
          <a:p>
            <a:r>
              <a:rPr lang="nl-NL"/>
              <a:t>   afbeelding </a:t>
            </a:r>
          </a:p>
        </p:txBody>
      </p:sp>
      <p:sp>
        <p:nvSpPr>
          <p:cNvPr id="6" name="Tijdelijke aanduiding voor tekst 3"/>
          <p:cNvSpPr>
            <a:spLocks noGrp="1"/>
          </p:cNvSpPr>
          <p:nvPr>
            <p:ph type="body" sz="quarter" idx="19" hasCustomPrompt="1"/>
          </p:nvPr>
        </p:nvSpPr>
        <p:spPr>
          <a:xfrm>
            <a:off x="7920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11" name="Tijdelijke aanduiding voor tekst 3"/>
          <p:cNvSpPr>
            <a:spLocks noGrp="1"/>
          </p:cNvSpPr>
          <p:nvPr>
            <p:ph type="body" sz="quarter" idx="20" hasCustomPrompt="1"/>
          </p:nvPr>
        </p:nvSpPr>
        <p:spPr>
          <a:xfrm>
            <a:off x="44766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12" name="Tijdelijke aanduiding voor tekst 3"/>
          <p:cNvSpPr>
            <a:spLocks noGrp="1"/>
          </p:cNvSpPr>
          <p:nvPr>
            <p:ph type="body" sz="quarter" idx="21" hasCustomPrompt="1"/>
          </p:nvPr>
        </p:nvSpPr>
        <p:spPr>
          <a:xfrm>
            <a:off x="81612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9" name="Rechthoekige driehoek 8">
            <a:extLst>
              <a:ext uri="{FF2B5EF4-FFF2-40B4-BE49-F238E27FC236}">
                <a16:creationId xmlns:a16="http://schemas.microsoft.com/office/drawing/2014/main" id="{9C51F134-137F-4BF3-9A97-480E30E344AA}"/>
              </a:ext>
            </a:extLst>
          </p:cNvPr>
          <p:cNvSpPr/>
          <p:nvPr userDrawn="1"/>
        </p:nvSpPr>
        <p:spPr>
          <a:xfrm rot="5400000">
            <a:off x="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solidFill>
                <a:schemeClr val="bg1"/>
              </a:solidFill>
            </a:endParaRPr>
          </a:p>
        </p:txBody>
      </p:sp>
      <p:pic>
        <p:nvPicPr>
          <p:cNvPr id="16" name="Afbeelding 15">
            <a:extLst>
              <a:ext uri="{FF2B5EF4-FFF2-40B4-BE49-F238E27FC236}">
                <a16:creationId xmlns:a16="http://schemas.microsoft.com/office/drawing/2014/main" id="{1BDAA57A-66F3-4443-82D1-C061603D7563}"/>
              </a:ext>
            </a:extLst>
          </p:cNvPr>
          <p:cNvPicPr>
            <a:picLocks noChangeAspect="1"/>
          </p:cNvPicPr>
          <p:nvPr userDrawn="1"/>
        </p:nvPicPr>
        <p:blipFill rotWithShape="1">
          <a:blip r:embed="rId2"/>
          <a:srcRect r="39715" b="40737"/>
          <a:stretch/>
        </p:blipFill>
        <p:spPr>
          <a:xfrm>
            <a:off x="5" y="6"/>
            <a:ext cx="856343" cy="841829"/>
          </a:xfrm>
          <a:prstGeom prst="rect">
            <a:avLst/>
          </a:prstGeom>
        </p:spPr>
      </p:pic>
    </p:spTree>
    <p:extLst>
      <p:ext uri="{BB962C8B-B14F-4D97-AF65-F5344CB8AC3E}">
        <p14:creationId xmlns:p14="http://schemas.microsoft.com/office/powerpoint/2010/main" val="286529785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Even voorstellen ...">
    <p:spTree>
      <p:nvGrpSpPr>
        <p:cNvPr id="1" name=""/>
        <p:cNvGrpSpPr/>
        <p:nvPr/>
      </p:nvGrpSpPr>
      <p:grpSpPr>
        <a:xfrm>
          <a:off x="0" y="0"/>
          <a:ext cx="0" cy="0"/>
          <a:chOff x="0" y="0"/>
          <a:chExt cx="0" cy="0"/>
        </a:xfrm>
      </p:grpSpPr>
      <p:sp>
        <p:nvSpPr>
          <p:cNvPr id="13" name="Tijdelijke aanduiding voor afbeelding 7"/>
          <p:cNvSpPr>
            <a:spLocks noGrp="1"/>
          </p:cNvSpPr>
          <p:nvPr>
            <p:ph type="pic" sz="quarter" idx="18"/>
          </p:nvPr>
        </p:nvSpPr>
        <p:spPr>
          <a:xfrm>
            <a:off x="2799764" y="0"/>
            <a:ext cx="9392245" cy="6858000"/>
          </a:xfrm>
          <a:prstGeom prst="rect">
            <a:avLst/>
          </a:prstGeom>
          <a:solidFill>
            <a:schemeClr val="bg1">
              <a:lumMod val="85000"/>
            </a:schemeClr>
          </a:solidFill>
        </p:spPr>
        <p:txBody>
          <a:bodyPr vert="horz"/>
          <a:lstStyle>
            <a:lvl1pPr marL="0" indent="0" algn="ctr">
              <a:buNone/>
              <a:defRPr sz="792">
                <a:solidFill>
                  <a:srgbClr val="5F5F5F"/>
                </a:solidFill>
                <a:latin typeface="Arial"/>
                <a:cs typeface="Arial"/>
              </a:defRPr>
            </a:lvl1pPr>
          </a:lstStyle>
          <a:p>
            <a:r>
              <a:rPr lang="en-US"/>
              <a:t>Click icon to add picture</a:t>
            </a:r>
            <a:endParaRPr lang="nl-NL" dirty="0"/>
          </a:p>
        </p:txBody>
      </p:sp>
      <p:sp>
        <p:nvSpPr>
          <p:cNvPr id="9" name="Tijdelijke aanduiding voor tekst 3"/>
          <p:cNvSpPr>
            <a:spLocks noGrp="1"/>
          </p:cNvSpPr>
          <p:nvPr>
            <p:ph type="body" sz="quarter" idx="19" hasCustomPrompt="1"/>
          </p:nvPr>
        </p:nvSpPr>
        <p:spPr>
          <a:xfrm>
            <a:off x="777600" y="1600668"/>
            <a:ext cx="4320000" cy="521521"/>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990" b="1">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[functie]</a:t>
            </a:r>
          </a:p>
        </p:txBody>
      </p:sp>
      <p:sp>
        <p:nvSpPr>
          <p:cNvPr id="11" name="Tijdelijke aanduiding voor tekst 3"/>
          <p:cNvSpPr>
            <a:spLocks noGrp="1"/>
          </p:cNvSpPr>
          <p:nvPr>
            <p:ph type="body" sz="quarter" idx="28" hasCustomPrompt="1"/>
          </p:nvPr>
        </p:nvSpPr>
        <p:spPr>
          <a:xfrm>
            <a:off x="777600" y="2122191"/>
            <a:ext cx="4320000" cy="464603"/>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792" b="0">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[e-mailadres]</a:t>
            </a:r>
          </a:p>
        </p:txBody>
      </p:sp>
      <p:pic>
        <p:nvPicPr>
          <p:cNvPr id="3" name="Afbeelding 2">
            <a:extLst>
              <a:ext uri="{FF2B5EF4-FFF2-40B4-BE49-F238E27FC236}">
                <a16:creationId xmlns:a16="http://schemas.microsoft.com/office/drawing/2014/main" id="{2C5E712C-5496-4582-9FCF-C3F14CF788B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1345" y="5864406"/>
            <a:ext cx="1520519" cy="464603"/>
          </a:xfrm>
          <a:prstGeom prst="rect">
            <a:avLst/>
          </a:prstGeom>
        </p:spPr>
      </p:pic>
      <p:sp>
        <p:nvSpPr>
          <p:cNvPr id="4" name="Titel 3">
            <a:extLst>
              <a:ext uri="{FF2B5EF4-FFF2-40B4-BE49-F238E27FC236}">
                <a16:creationId xmlns:a16="http://schemas.microsoft.com/office/drawing/2014/main" id="{1C6EC026-02AE-43ED-B54C-523EEAEF44E0}"/>
              </a:ext>
            </a:extLst>
          </p:cNvPr>
          <p:cNvSpPr>
            <a:spLocks noGrp="1"/>
          </p:cNvSpPr>
          <p:nvPr>
            <p:ph type="title" hasCustomPrompt="1"/>
          </p:nvPr>
        </p:nvSpPr>
        <p:spPr>
          <a:xfrm>
            <a:off x="1296000" y="720000"/>
            <a:ext cx="9864000" cy="837122"/>
          </a:xfrm>
        </p:spPr>
        <p:txBody>
          <a:bodyPr/>
          <a:lstStyle>
            <a:lvl1pPr>
              <a:defRPr/>
            </a:lvl1pPr>
          </a:lstStyle>
          <a:p>
            <a:r>
              <a:rPr lang="nl-NL" dirty="0"/>
              <a:t>[naam]</a:t>
            </a:r>
          </a:p>
        </p:txBody>
      </p:sp>
      <p:sp>
        <p:nvSpPr>
          <p:cNvPr id="15" name="Tijdelijke aanduiding voor tekst 3">
            <a:extLst>
              <a:ext uri="{FF2B5EF4-FFF2-40B4-BE49-F238E27FC236}">
                <a16:creationId xmlns:a16="http://schemas.microsoft.com/office/drawing/2014/main" id="{6CFA03C9-356F-461D-84CC-49E7736E59B0}"/>
              </a:ext>
            </a:extLst>
          </p:cNvPr>
          <p:cNvSpPr>
            <a:spLocks noGrp="1"/>
          </p:cNvSpPr>
          <p:nvPr>
            <p:ph type="body" sz="quarter" idx="29" hasCustomPrompt="1"/>
          </p:nvPr>
        </p:nvSpPr>
        <p:spPr>
          <a:xfrm>
            <a:off x="777600" y="2586788"/>
            <a:ext cx="4320000" cy="1771509"/>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792" b="0">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[andere contactinfo, b.v. LinkedIn]</a:t>
            </a:r>
          </a:p>
        </p:txBody>
      </p:sp>
    </p:spTree>
    <p:extLst>
      <p:ext uri="{BB962C8B-B14F-4D97-AF65-F5344CB8AC3E}">
        <p14:creationId xmlns:p14="http://schemas.microsoft.com/office/powerpoint/2010/main" val="291603863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3" name="Tijdelijke aanduiding voor media 2"/>
          <p:cNvSpPr>
            <a:spLocks noGrp="1"/>
          </p:cNvSpPr>
          <p:nvPr>
            <p:ph type="media" sz="quarter" idx="12"/>
          </p:nvPr>
        </p:nvSpPr>
        <p:spPr>
          <a:xfrm>
            <a:off x="8" y="0"/>
            <a:ext cx="12192000" cy="6858000"/>
          </a:xfrm>
          <a:prstGeom prst="rect">
            <a:avLst/>
          </a:prstGeom>
          <a:solidFill>
            <a:schemeClr val="bg1">
              <a:lumMod val="85000"/>
            </a:schemeClr>
          </a:solidFill>
        </p:spPr>
        <p:txBody>
          <a:bodyPr vert="horz"/>
          <a:lstStyle>
            <a:lvl1pPr marL="0" indent="0" algn="ctr">
              <a:buNone/>
              <a:defRPr>
                <a:solidFill>
                  <a:srgbClr val="5F5F5F"/>
                </a:solidFill>
              </a:defRPr>
            </a:lvl1pPr>
          </a:lstStyle>
          <a:p>
            <a:r>
              <a:rPr lang="en-US"/>
              <a:t>Click icon to add media</a:t>
            </a:r>
            <a:endParaRPr lang="nl-NL" dirty="0"/>
          </a:p>
        </p:txBody>
      </p:sp>
    </p:spTree>
    <p:extLst>
      <p:ext uri="{BB962C8B-B14F-4D97-AF65-F5344CB8AC3E}">
        <p14:creationId xmlns:p14="http://schemas.microsoft.com/office/powerpoint/2010/main" val="25400778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Sectiekop">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5F53FA-EE09-4A0C-92EE-E4B8A636A532}"/>
              </a:ext>
            </a:extLst>
          </p:cNvPr>
          <p:cNvSpPr>
            <a:spLocks noGrp="1"/>
          </p:cNvSpPr>
          <p:nvPr>
            <p:ph type="title" hasCustomPrompt="1"/>
          </p:nvPr>
        </p:nvSpPr>
        <p:spPr>
          <a:xfrm>
            <a:off x="792000" y="1324801"/>
            <a:ext cx="6861600" cy="2358200"/>
          </a:xfrm>
        </p:spPr>
        <p:txBody>
          <a:bodyPr anchor="t" anchorCtr="0"/>
          <a:lstStyle>
            <a:lvl1pPr>
              <a:defRPr sz="1983">
                <a:solidFill>
                  <a:schemeClr val="bg1"/>
                </a:solidFill>
              </a:defRPr>
            </a:lvl1pPr>
          </a:lstStyle>
          <a:p>
            <a:r>
              <a:rPr lang="nl-NL" dirty="0"/>
              <a:t>[hoofdstuktitel]</a:t>
            </a:r>
          </a:p>
        </p:txBody>
      </p:sp>
      <p:sp>
        <p:nvSpPr>
          <p:cNvPr id="3" name="Tijdelijke aanduiding voor tekst 2">
            <a:extLst>
              <a:ext uri="{FF2B5EF4-FFF2-40B4-BE49-F238E27FC236}">
                <a16:creationId xmlns:a16="http://schemas.microsoft.com/office/drawing/2014/main" id="{C4959B75-7C22-46B5-B30C-BC3F15F35837}"/>
              </a:ext>
            </a:extLst>
          </p:cNvPr>
          <p:cNvSpPr>
            <a:spLocks noGrp="1"/>
          </p:cNvSpPr>
          <p:nvPr>
            <p:ph type="body" idx="1" hasCustomPrompt="1"/>
          </p:nvPr>
        </p:nvSpPr>
        <p:spPr>
          <a:xfrm>
            <a:off x="792000" y="3894252"/>
            <a:ext cx="6861600" cy="1500187"/>
          </a:xfrm>
        </p:spPr>
        <p:txBody>
          <a:bodyPr/>
          <a:lstStyle>
            <a:lvl1pPr marL="0" indent="0">
              <a:buNone/>
              <a:defRPr sz="1013">
                <a:solidFill>
                  <a:schemeClr val="bg1"/>
                </a:solidFill>
              </a:defRPr>
            </a:lvl1pPr>
            <a:lvl2pPr marL="192881" indent="0">
              <a:buNone/>
              <a:defRPr sz="844">
                <a:solidFill>
                  <a:schemeClr val="tx1">
                    <a:tint val="75000"/>
                  </a:schemeClr>
                </a:solidFill>
              </a:defRPr>
            </a:lvl2pPr>
            <a:lvl3pPr marL="385763" indent="0">
              <a:buNone/>
              <a:defRPr sz="760">
                <a:solidFill>
                  <a:schemeClr val="tx1">
                    <a:tint val="75000"/>
                  </a:schemeClr>
                </a:solidFill>
              </a:defRPr>
            </a:lvl3pPr>
            <a:lvl4pPr marL="578644" indent="0">
              <a:buNone/>
              <a:defRPr sz="675">
                <a:solidFill>
                  <a:schemeClr val="tx1">
                    <a:tint val="75000"/>
                  </a:schemeClr>
                </a:solidFill>
              </a:defRPr>
            </a:lvl4pPr>
            <a:lvl5pPr marL="771525" indent="0">
              <a:buNone/>
              <a:defRPr sz="675">
                <a:solidFill>
                  <a:schemeClr val="tx1">
                    <a:tint val="75000"/>
                  </a:schemeClr>
                </a:solidFill>
              </a:defRPr>
            </a:lvl5pPr>
            <a:lvl6pPr marL="964406" indent="0">
              <a:buNone/>
              <a:defRPr sz="675">
                <a:solidFill>
                  <a:schemeClr val="tx1">
                    <a:tint val="75000"/>
                  </a:schemeClr>
                </a:solidFill>
              </a:defRPr>
            </a:lvl6pPr>
            <a:lvl7pPr marL="1157288" indent="0">
              <a:buNone/>
              <a:defRPr sz="675">
                <a:solidFill>
                  <a:schemeClr val="tx1">
                    <a:tint val="75000"/>
                  </a:schemeClr>
                </a:solidFill>
              </a:defRPr>
            </a:lvl7pPr>
            <a:lvl8pPr marL="1350169" indent="0">
              <a:buNone/>
              <a:defRPr sz="675">
                <a:solidFill>
                  <a:schemeClr val="tx1">
                    <a:tint val="75000"/>
                  </a:schemeClr>
                </a:solidFill>
              </a:defRPr>
            </a:lvl8pPr>
            <a:lvl9pPr marL="1543050" indent="0">
              <a:buNone/>
              <a:defRPr sz="675">
                <a:solidFill>
                  <a:schemeClr val="tx1">
                    <a:tint val="75000"/>
                  </a:schemeClr>
                </a:solidFill>
              </a:defRPr>
            </a:lvl9pPr>
          </a:lstStyle>
          <a:p>
            <a:pPr lvl="0"/>
            <a:r>
              <a:rPr lang="nl-NL" dirty="0"/>
              <a:t>[ondertitel of toelichting]</a:t>
            </a:r>
          </a:p>
        </p:txBody>
      </p:sp>
      <p:pic>
        <p:nvPicPr>
          <p:cNvPr id="8" name="Afbeelding 7">
            <a:extLst>
              <a:ext uri="{FF2B5EF4-FFF2-40B4-BE49-F238E27FC236}">
                <a16:creationId xmlns:a16="http://schemas.microsoft.com/office/drawing/2014/main" id="{FF806D8B-5DD1-4AC8-881B-942EAB79FC8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25365" y="4334043"/>
            <a:ext cx="2566639" cy="2523963"/>
          </a:xfrm>
          <a:prstGeom prst="rect">
            <a:avLst/>
          </a:prstGeom>
        </p:spPr>
      </p:pic>
      <p:pic>
        <p:nvPicPr>
          <p:cNvPr id="9" name="Afbeelding 8" descr="Afbeelding met tekst, kruiswoordpuzzel&#10;&#10;Beschrijving is gegenereerd met hoge betrouwbaarheid">
            <a:extLst>
              <a:ext uri="{FF2B5EF4-FFF2-40B4-BE49-F238E27FC236}">
                <a16:creationId xmlns:a16="http://schemas.microsoft.com/office/drawing/2014/main" id="{780794D5-73D1-4667-A8F7-1FFB0EDB22F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spTree>
    <p:extLst>
      <p:ext uri="{BB962C8B-B14F-4D97-AF65-F5344CB8AC3E}">
        <p14:creationId xmlns:p14="http://schemas.microsoft.com/office/powerpoint/2010/main" val="301570811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251F923-90BC-40F3-8BDA-DB17BAC4C646}"/>
              </a:ext>
            </a:extLst>
          </p:cNvPr>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198268885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5" name="Rechthoekige driehoek 4">
            <a:extLst>
              <a:ext uri="{FF2B5EF4-FFF2-40B4-BE49-F238E27FC236}">
                <a16:creationId xmlns:a16="http://schemas.microsoft.com/office/drawing/2014/main" id="{7B950D76-FDB9-4D4D-8E5F-9E36F651D41E}"/>
              </a:ext>
            </a:extLst>
          </p:cNvPr>
          <p:cNvSpPr/>
          <p:nvPr userDrawn="1"/>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3" name="Rechthoekige driehoek 2">
            <a:extLst>
              <a:ext uri="{FF2B5EF4-FFF2-40B4-BE49-F238E27FC236}">
                <a16:creationId xmlns:a16="http://schemas.microsoft.com/office/drawing/2014/main" id="{095CAFC6-5277-4CDE-9614-4E898AC231F9}"/>
              </a:ext>
            </a:extLst>
          </p:cNvPr>
          <p:cNvSpPr/>
          <p:nvPr userDrawn="1"/>
        </p:nvSpPr>
        <p:spPr>
          <a:xfrm rot="16200000">
            <a:off x="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4" name="Rechthoek 3">
            <a:extLst>
              <a:ext uri="{FF2B5EF4-FFF2-40B4-BE49-F238E27FC236}">
                <a16:creationId xmlns:a16="http://schemas.microsoft.com/office/drawing/2014/main" id="{34050CDE-221E-4E1C-8123-F90126286791}"/>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Tree>
    <p:extLst>
      <p:ext uri="{BB962C8B-B14F-4D97-AF65-F5344CB8AC3E}">
        <p14:creationId xmlns:p14="http://schemas.microsoft.com/office/powerpoint/2010/main" val="165411300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Afsluitgroet">
    <p:bg>
      <p:bgPr>
        <a:solidFill>
          <a:schemeClr val="accent2"/>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69BFDD44-2866-4BB8-BAB3-956F9C108EEB}"/>
              </a:ext>
            </a:extLst>
          </p:cNvPr>
          <p:cNvPicPr>
            <a:picLocks noChangeAspect="1"/>
          </p:cNvPicPr>
          <p:nvPr userDrawn="1"/>
        </p:nvPicPr>
        <p:blipFill>
          <a:blip r:embed="rId2"/>
          <a:stretch>
            <a:fillRect/>
          </a:stretch>
        </p:blipFill>
        <p:spPr>
          <a:xfrm>
            <a:off x="9625365" y="4334043"/>
            <a:ext cx="2566639" cy="2523963"/>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001" y="5257800"/>
            <a:ext cx="3534451" cy="1081088"/>
          </a:xfrm>
          <a:prstGeom prst="rect">
            <a:avLst/>
          </a:prstGeom>
        </p:spPr>
      </p:pic>
      <p:sp>
        <p:nvSpPr>
          <p:cNvPr id="6" name="Tijdelijke aanduiding voor tekst 5">
            <a:extLst>
              <a:ext uri="{FF2B5EF4-FFF2-40B4-BE49-F238E27FC236}">
                <a16:creationId xmlns:a16="http://schemas.microsoft.com/office/drawing/2014/main" id="{05F27743-4FBD-454F-B003-399F0DD3C9B5}"/>
              </a:ext>
            </a:extLst>
          </p:cNvPr>
          <p:cNvSpPr>
            <a:spLocks noGrp="1"/>
          </p:cNvSpPr>
          <p:nvPr>
            <p:ph type="body" sz="quarter" idx="10" hasCustomPrompt="1"/>
          </p:nvPr>
        </p:nvSpPr>
        <p:spPr>
          <a:xfrm>
            <a:off x="792000" y="1203770"/>
            <a:ext cx="7797800" cy="1694004"/>
          </a:xfrm>
        </p:spPr>
        <p:txBody>
          <a:bodyPr>
            <a:normAutofit/>
          </a:bodyPr>
          <a:lstStyle>
            <a:lvl1pPr marL="0" indent="0">
              <a:lnSpc>
                <a:spcPct val="105000"/>
              </a:lnSpc>
              <a:buNone/>
              <a:defRPr sz="1519">
                <a:solidFill>
                  <a:schemeClr val="bg1"/>
                </a:solidFill>
              </a:defRPr>
            </a:lvl1pPr>
          </a:lstStyle>
          <a:p>
            <a:pPr lvl="0"/>
            <a:r>
              <a:rPr lang="nl-NL" dirty="0"/>
              <a:t>[afsluitgroet]</a:t>
            </a:r>
          </a:p>
        </p:txBody>
      </p:sp>
      <p:sp>
        <p:nvSpPr>
          <p:cNvPr id="8" name="Tijdelijke aanduiding voor tekst 7">
            <a:extLst>
              <a:ext uri="{FF2B5EF4-FFF2-40B4-BE49-F238E27FC236}">
                <a16:creationId xmlns:a16="http://schemas.microsoft.com/office/drawing/2014/main" id="{322CD84B-886E-4595-BFBC-7504B9A0CE8A}"/>
              </a:ext>
            </a:extLst>
          </p:cNvPr>
          <p:cNvSpPr>
            <a:spLocks noGrp="1"/>
          </p:cNvSpPr>
          <p:nvPr>
            <p:ph type="body" sz="quarter" idx="11" hasCustomPrompt="1"/>
          </p:nvPr>
        </p:nvSpPr>
        <p:spPr>
          <a:xfrm>
            <a:off x="792000" y="3588345"/>
            <a:ext cx="4800600" cy="1081088"/>
          </a:xfrm>
        </p:spPr>
        <p:txBody>
          <a:bodyPr>
            <a:normAutofit/>
          </a:bodyPr>
          <a:lstStyle>
            <a:lvl1pPr marL="0" indent="0">
              <a:buNone/>
              <a:defRPr sz="760">
                <a:solidFill>
                  <a:schemeClr val="bg1"/>
                </a:solidFill>
              </a:defRPr>
            </a:lvl1pPr>
            <a:lvl2pPr marL="106313" indent="0">
              <a:buNone/>
              <a:defRPr>
                <a:solidFill>
                  <a:schemeClr val="bg1"/>
                </a:solidFill>
              </a:defRPr>
            </a:lvl2pPr>
            <a:lvl3pPr marL="212625" indent="0">
              <a:buNone/>
              <a:defRPr>
                <a:solidFill>
                  <a:schemeClr val="bg1"/>
                </a:solidFill>
              </a:defRPr>
            </a:lvl3pPr>
            <a:lvl4pPr>
              <a:buNone/>
              <a:defRPr>
                <a:solidFill>
                  <a:schemeClr val="bg1"/>
                </a:solidFill>
              </a:defRPr>
            </a:lvl4pPr>
            <a:lvl5pPr>
              <a:buNone/>
              <a:defRPr>
                <a:solidFill>
                  <a:schemeClr val="bg1"/>
                </a:solidFill>
              </a:defRPr>
            </a:lvl5pPr>
          </a:lstStyle>
          <a:p>
            <a:pPr lvl="0"/>
            <a:r>
              <a:rPr lang="nl-NL" dirty="0"/>
              <a:t>[contactgegevens]</a:t>
            </a:r>
          </a:p>
        </p:txBody>
      </p:sp>
    </p:spTree>
    <p:extLst>
      <p:ext uri="{BB962C8B-B14F-4D97-AF65-F5344CB8AC3E}">
        <p14:creationId xmlns:p14="http://schemas.microsoft.com/office/powerpoint/2010/main" val="427890545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Einde">
    <p:bg>
      <p:bgRef idx="1001">
        <a:schemeClr val="bg1"/>
      </p:bgRef>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AC0D48FD-529E-4A93-8565-3D666AA793E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84124" y="2997596"/>
            <a:ext cx="2823757" cy="862815"/>
          </a:xfrm>
          <a:prstGeom prst="rect">
            <a:avLst/>
          </a:prstGeom>
        </p:spPr>
      </p:pic>
    </p:spTree>
    <p:extLst>
      <p:ext uri="{BB962C8B-B14F-4D97-AF65-F5344CB8AC3E}">
        <p14:creationId xmlns:p14="http://schemas.microsoft.com/office/powerpoint/2010/main" val="1690872360"/>
      </p:ext>
    </p:extLst>
  </p:cSld>
  <p:clrMapOvr>
    <a:overrideClrMapping bg1="dk1" tx1="lt1" bg2="dk2" tx2="lt2" accent1="accent1" accent2="accent2" accent3="accent3" accent4="accent4" accent5="accent5" accent6="accent6" hlink="hlink" folHlink="folHlink"/>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type="title" preserve="1">
  <p:cSld name="1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03200" y="1371600"/>
            <a:ext cx="4165600" cy="2590800"/>
          </a:xfrm>
        </p:spPr>
        <p:txBody>
          <a:bodyPr/>
          <a:lstStyle>
            <a:lvl1pPr algn="ctr">
              <a:defRPr sz="1800" b="1">
                <a:solidFill>
                  <a:schemeClr val="bg1"/>
                </a:solidFill>
                <a:effectLst/>
              </a:defRPr>
            </a:lvl1pPr>
          </a:lstStyle>
          <a:p>
            <a:r>
              <a:rPr lang="en-US"/>
              <a:t>Click to edit Master title style</a:t>
            </a:r>
            <a:endParaRPr lang="en-US" dirty="0"/>
          </a:p>
        </p:txBody>
      </p:sp>
      <p:sp>
        <p:nvSpPr>
          <p:cNvPr id="5123" name="Rectangle 3"/>
          <p:cNvSpPr>
            <a:spLocks noGrp="1" noChangeArrowheads="1"/>
          </p:cNvSpPr>
          <p:nvPr>
            <p:ph type="subTitle" idx="1"/>
          </p:nvPr>
        </p:nvSpPr>
        <p:spPr>
          <a:xfrm>
            <a:off x="203200" y="4419600"/>
            <a:ext cx="4165600" cy="1828800"/>
          </a:xfrm>
        </p:spPr>
        <p:txBody>
          <a:bodyPr/>
          <a:lstStyle>
            <a:lvl1pPr marL="0" indent="0" algn="ctr">
              <a:buFontTx/>
              <a:buNone/>
              <a:defRPr sz="1125">
                <a:solidFill>
                  <a:schemeClr val="bg1"/>
                </a:solidFill>
                <a:effectLst/>
              </a:defRPr>
            </a:lvl1pPr>
          </a:lstStyle>
          <a:p>
            <a:r>
              <a:rPr lang="en-US"/>
              <a:t>Click to edit Master subtitle style</a:t>
            </a:r>
            <a:endParaRPr lang="en-US" dirty="0"/>
          </a:p>
        </p:txBody>
      </p:sp>
    </p:spTree>
    <p:extLst>
      <p:ext uri="{BB962C8B-B14F-4D97-AF65-F5344CB8AC3E}">
        <p14:creationId xmlns:p14="http://schemas.microsoft.com/office/powerpoint/2010/main" val="454323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66733" y="273051"/>
            <a:ext cx="6815667"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5.xml"/><Relationship Id="rId18" Type="http://schemas.openxmlformats.org/officeDocument/2006/relationships/slideLayout" Target="../slideLayouts/slideLayout30.xml"/><Relationship Id="rId26" Type="http://schemas.openxmlformats.org/officeDocument/2006/relationships/slideLayout" Target="../slideLayouts/slideLayout38.xml"/><Relationship Id="rId21" Type="http://schemas.openxmlformats.org/officeDocument/2006/relationships/slideLayout" Target="../slideLayouts/slideLayout33.xml"/><Relationship Id="rId34" Type="http://schemas.openxmlformats.org/officeDocument/2006/relationships/slideLayout" Target="../slideLayouts/slideLayout46.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slideLayout" Target="../slideLayouts/slideLayout37.xml"/><Relationship Id="rId33" Type="http://schemas.openxmlformats.org/officeDocument/2006/relationships/slideLayout" Target="../slideLayouts/slideLayout45.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29" Type="http://schemas.openxmlformats.org/officeDocument/2006/relationships/slideLayout" Target="../slideLayouts/slideLayout41.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slideLayout" Target="../slideLayouts/slideLayout36.xml"/><Relationship Id="rId32" Type="http://schemas.openxmlformats.org/officeDocument/2006/relationships/slideLayout" Target="../slideLayouts/slideLayout44.xml"/><Relationship Id="rId37" Type="http://schemas.openxmlformats.org/officeDocument/2006/relationships/theme" Target="../theme/theme2.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28" Type="http://schemas.openxmlformats.org/officeDocument/2006/relationships/slideLayout" Target="../slideLayouts/slideLayout40.xml"/><Relationship Id="rId36" Type="http://schemas.openxmlformats.org/officeDocument/2006/relationships/slideLayout" Target="../slideLayouts/slideLayout48.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31" Type="http://schemas.openxmlformats.org/officeDocument/2006/relationships/slideLayout" Target="../slideLayouts/slideLayout43.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 Id="rId27" Type="http://schemas.openxmlformats.org/officeDocument/2006/relationships/slideLayout" Target="../slideLayouts/slideLayout39.xml"/><Relationship Id="rId30" Type="http://schemas.openxmlformats.org/officeDocument/2006/relationships/slideLayout" Target="../slideLayouts/slideLayout42.xml"/><Relationship Id="rId35" Type="http://schemas.openxmlformats.org/officeDocument/2006/relationships/slideLayout" Target="../slideLayouts/slideLayout47.xml"/><Relationship Id="rId8" Type="http://schemas.openxmlformats.org/officeDocument/2006/relationships/slideLayout" Target="../slideLayouts/slideLayout20.xml"/><Relationship Id="rId3"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3.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image" Target="../media/image25.png"/><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20.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18" Type="http://schemas.openxmlformats.org/officeDocument/2006/relationships/slideLayout" Target="../slideLayouts/slideLayout78.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17" Type="http://schemas.openxmlformats.org/officeDocument/2006/relationships/slideLayout" Target="../slideLayouts/slideLayout77.xml"/><Relationship Id="rId2" Type="http://schemas.openxmlformats.org/officeDocument/2006/relationships/slideLayout" Target="../slideLayouts/slideLayout62.xml"/><Relationship Id="rId16" Type="http://schemas.openxmlformats.org/officeDocument/2006/relationships/slideLayout" Target="../slideLayouts/slideLayout76.xml"/><Relationship Id="rId20" Type="http://schemas.openxmlformats.org/officeDocument/2006/relationships/theme" Target="../theme/theme4.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5" Type="http://schemas.openxmlformats.org/officeDocument/2006/relationships/slideLayout" Target="../slideLayouts/slideLayout75.xml"/><Relationship Id="rId10" Type="http://schemas.openxmlformats.org/officeDocument/2006/relationships/slideLayout" Target="../slideLayouts/slideLayout70.xml"/><Relationship Id="rId19" Type="http://schemas.openxmlformats.org/officeDocument/2006/relationships/slideLayout" Target="../slideLayouts/slideLayout79.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25001" name="Rectangle 9"/>
          <p:cNvSpPr>
            <a:spLocks noChangeArrowheads="1"/>
          </p:cNvSpPr>
          <p:nvPr/>
        </p:nvSpPr>
        <p:spPr bwMode="auto">
          <a:xfrm>
            <a:off x="6351" y="731839"/>
            <a:ext cx="12181416" cy="6111875"/>
          </a:xfrm>
          <a:prstGeom prst="rect">
            <a:avLst/>
          </a:prstGeom>
          <a:noFill/>
          <a:ln w="28575" algn="ctr">
            <a:noFill/>
            <a:miter lim="800000"/>
            <a:headEnd/>
            <a:tailEnd/>
          </a:ln>
          <a:effectLst/>
        </p:spPr>
        <p:txBody>
          <a:bodyPr wrap="none" anchor="ctr"/>
          <a:lstStyle/>
          <a:p>
            <a:pPr algn="ctr" eaLnBrk="0" hangingPunct="0">
              <a:defRPr/>
            </a:pPr>
            <a:endParaRPr lang="en-US" sz="1800">
              <a:cs typeface="+mn-cs"/>
            </a:endParaRPr>
          </a:p>
        </p:txBody>
      </p:sp>
      <p:sp>
        <p:nvSpPr>
          <p:cNvPr id="1029" name="Rectangle 4"/>
          <p:cNvSpPr>
            <a:spLocks noGrp="1" noChangeArrowheads="1"/>
          </p:cNvSpPr>
          <p:nvPr>
            <p:ph type="title"/>
          </p:nvPr>
        </p:nvSpPr>
        <p:spPr bwMode="auto">
          <a:xfrm>
            <a:off x="613834" y="-2"/>
            <a:ext cx="10365317"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611718" y="1021215"/>
            <a:ext cx="10825541"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FB40F12D-8035-4195-930D-B791F468267A}"/>
              </a:ext>
            </a:extLst>
          </p:cNvPr>
          <p:cNvSpPr>
            <a:spLocks noGrp="1"/>
          </p:cNvSpPr>
          <p:nvPr>
            <p:ph type="title"/>
          </p:nvPr>
        </p:nvSpPr>
        <p:spPr>
          <a:xfrm>
            <a:off x="1296000" y="720000"/>
            <a:ext cx="9864000" cy="1296000"/>
          </a:xfrm>
          <a:prstGeom prst="rect">
            <a:avLst/>
          </a:prstGeom>
        </p:spPr>
        <p:txBody>
          <a:bodyPr vert="horz" lIns="0" tIns="0" rIns="0" bIns="0" rtlCol="0" anchor="t" anchorCtr="0">
            <a:no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4DA64035-B49A-4536-A334-06A23F564E8C}"/>
              </a:ext>
            </a:extLst>
          </p:cNvPr>
          <p:cNvSpPr>
            <a:spLocks noGrp="1"/>
          </p:cNvSpPr>
          <p:nvPr>
            <p:ph type="body" idx="1"/>
          </p:nvPr>
        </p:nvSpPr>
        <p:spPr>
          <a:xfrm>
            <a:off x="1296000" y="2016000"/>
            <a:ext cx="9864000" cy="4140000"/>
          </a:xfrm>
          <a:prstGeom prst="rect">
            <a:avLst/>
          </a:prstGeom>
        </p:spPr>
        <p:txBody>
          <a:bodyPr vert="horz" lIns="0" tIns="0" rIns="0" bIns="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a:p>
            <a:pPr lvl="5"/>
            <a:r>
              <a:rPr lang="nl-NL" dirty="0"/>
              <a:t>Zesde niveau</a:t>
            </a:r>
          </a:p>
          <a:p>
            <a:pPr lvl="6"/>
            <a:r>
              <a:rPr lang="nl-NL" dirty="0"/>
              <a:t>Zevende niveau</a:t>
            </a:r>
          </a:p>
          <a:p>
            <a:pPr lvl="7"/>
            <a:r>
              <a:rPr lang="nl-NL" dirty="0"/>
              <a:t>Achtste niveau</a:t>
            </a:r>
          </a:p>
          <a:p>
            <a:pPr lvl="8"/>
            <a:r>
              <a:rPr lang="nl-NL" dirty="0"/>
              <a:t>Negende niveau</a:t>
            </a:r>
          </a:p>
        </p:txBody>
      </p:sp>
      <p:sp>
        <p:nvSpPr>
          <p:cNvPr id="11" name="Rechthoekige driehoek 10">
            <a:extLst>
              <a:ext uri="{FF2B5EF4-FFF2-40B4-BE49-F238E27FC236}">
                <a16:creationId xmlns:a16="http://schemas.microsoft.com/office/drawing/2014/main" id="{330D8806-E372-45EA-882A-A3971C1ABBA5}"/>
              </a:ext>
            </a:extLst>
          </p:cNvPr>
          <p:cNvSpPr/>
          <p:nvPr/>
        </p:nvSpPr>
        <p:spPr>
          <a:xfrm flipH="1">
            <a:off x="792000" y="999026"/>
            <a:ext cx="198000" cy="198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13" name="Rechthoekige driehoek 12">
            <a:extLst>
              <a:ext uri="{FF2B5EF4-FFF2-40B4-BE49-F238E27FC236}">
                <a16:creationId xmlns:a16="http://schemas.microsoft.com/office/drawing/2014/main" id="{5EC37B98-C211-4E5B-9560-4231BD5B7FC9}"/>
              </a:ext>
            </a:extLst>
          </p:cNvPr>
          <p:cNvSpPr/>
          <p:nvPr/>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Tree>
    <p:extLst>
      <p:ext uri="{BB962C8B-B14F-4D97-AF65-F5344CB8AC3E}">
        <p14:creationId xmlns:p14="http://schemas.microsoft.com/office/powerpoint/2010/main" val="83737226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6" r:id="rId23"/>
    <p:sldLayoutId id="2147483697" r:id="rId24"/>
    <p:sldLayoutId id="2147483698" r:id="rId25"/>
    <p:sldLayoutId id="2147483699" r:id="rId26"/>
    <p:sldLayoutId id="2147483700" r:id="rId27"/>
    <p:sldLayoutId id="2147483701" r:id="rId28"/>
    <p:sldLayoutId id="2147483702" r:id="rId29"/>
    <p:sldLayoutId id="2147483703" r:id="rId30"/>
    <p:sldLayoutId id="2147483704" r:id="rId31"/>
    <p:sldLayoutId id="2147483705" r:id="rId32"/>
    <p:sldLayoutId id="2147483706" r:id="rId33"/>
    <p:sldLayoutId id="2147483707" r:id="rId34"/>
    <p:sldLayoutId id="2147483708" r:id="rId35"/>
    <p:sldLayoutId id="2147483709" r:id="rId36"/>
  </p:sldLayoutIdLst>
  <p:txStyles>
    <p:titleStyle>
      <a:lvl1pPr algn="l" defTabSz="385763" rtl="0" eaLnBrk="1" latinLnBrk="0" hangingPunct="1">
        <a:lnSpc>
          <a:spcPct val="105000"/>
        </a:lnSpc>
        <a:spcBef>
          <a:spcPct val="0"/>
        </a:spcBef>
        <a:buNone/>
        <a:defRPr sz="1688" b="0" kern="1200">
          <a:solidFill>
            <a:schemeClr val="tx1"/>
          </a:solidFill>
          <a:latin typeface="+mj-lt"/>
          <a:ea typeface="+mj-ea"/>
          <a:cs typeface="+mj-cs"/>
        </a:defRPr>
      </a:lvl1pPr>
    </p:titleStyle>
    <p:bodyStyle>
      <a:lvl1pPr marL="106313" indent="-106313" algn="l" defTabSz="385763" rtl="0" eaLnBrk="1" latinLnBrk="0" hangingPunct="1">
        <a:lnSpc>
          <a:spcPct val="120000"/>
        </a:lnSpc>
        <a:spcBef>
          <a:spcPts val="0"/>
        </a:spcBef>
        <a:buClrTx/>
        <a:buFont typeface="Arial" panose="020B0604020202020204" pitchFamily="34" charset="0"/>
        <a:buChar char="•"/>
        <a:defRPr sz="1013" kern="1200">
          <a:solidFill>
            <a:schemeClr val="tx1"/>
          </a:solidFill>
          <a:latin typeface="+mn-lt"/>
          <a:ea typeface="+mn-ea"/>
          <a:cs typeface="+mn-cs"/>
        </a:defRPr>
      </a:lvl1pPr>
      <a:lvl2pPr marL="212625" indent="-106313" algn="l" defTabSz="385763" rtl="0" eaLnBrk="1" latinLnBrk="0" hangingPunct="1">
        <a:lnSpc>
          <a:spcPct val="120000"/>
        </a:lnSpc>
        <a:spcBef>
          <a:spcPts val="0"/>
        </a:spcBef>
        <a:buClrTx/>
        <a:buFont typeface="Arial" panose="020B0604020202020204" pitchFamily="34" charset="0"/>
        <a:buChar char="–"/>
        <a:defRPr sz="844" kern="1200">
          <a:solidFill>
            <a:schemeClr val="tx1"/>
          </a:solidFill>
          <a:latin typeface="+mn-lt"/>
          <a:ea typeface="+mn-ea"/>
          <a:cs typeface="+mn-cs"/>
        </a:defRPr>
      </a:lvl2pPr>
      <a:lvl3pPr marL="318938" indent="-106313" algn="l" defTabSz="385763" rtl="0" eaLnBrk="1" latinLnBrk="0" hangingPunct="1">
        <a:lnSpc>
          <a:spcPct val="120000"/>
        </a:lnSpc>
        <a:spcBef>
          <a:spcPts val="0"/>
        </a:spcBef>
        <a:buClrTx/>
        <a:buFont typeface="Arial" panose="020B0604020202020204" pitchFamily="34" charset="0"/>
        <a:buChar char="›"/>
        <a:defRPr sz="760" kern="1200">
          <a:solidFill>
            <a:schemeClr val="tx1"/>
          </a:solidFill>
          <a:latin typeface="+mn-lt"/>
          <a:ea typeface="+mn-ea"/>
          <a:cs typeface="+mn-cs"/>
        </a:defRPr>
      </a:lvl3pPr>
      <a:lvl4pPr marL="425250" indent="-106313" algn="l" defTabSz="385763" rtl="0" eaLnBrk="1" latinLnBrk="0" hangingPunct="1">
        <a:lnSpc>
          <a:spcPct val="120000"/>
        </a:lnSpc>
        <a:spcBef>
          <a:spcPts val="0"/>
        </a:spcBef>
        <a:buClrTx/>
        <a:buSzPct val="80000"/>
        <a:buFont typeface="Arial" panose="020B0604020202020204" pitchFamily="34" charset="0"/>
        <a:buChar char="□"/>
        <a:defRPr sz="760" kern="1200">
          <a:solidFill>
            <a:schemeClr val="tx1"/>
          </a:solidFill>
          <a:latin typeface="+mn-lt"/>
          <a:ea typeface="+mn-ea"/>
          <a:cs typeface="+mn-cs"/>
        </a:defRPr>
      </a:lvl4pPr>
      <a:lvl5pPr marL="531563" indent="-106313" algn="l" defTabSz="385763" rtl="0" eaLnBrk="1" latinLnBrk="0" hangingPunct="1">
        <a:lnSpc>
          <a:spcPct val="120000"/>
        </a:lnSpc>
        <a:spcBef>
          <a:spcPts val="0"/>
        </a:spcBef>
        <a:buClrTx/>
        <a:buSzPct val="90000"/>
        <a:buFont typeface="Arial" panose="020B0604020202020204" pitchFamily="34" charset="0"/>
        <a:buChar char="○"/>
        <a:defRPr sz="760" b="0" kern="1200">
          <a:solidFill>
            <a:schemeClr val="tx1"/>
          </a:solidFill>
          <a:latin typeface="+mn-lt"/>
          <a:ea typeface="+mn-ea"/>
          <a:cs typeface="+mn-cs"/>
        </a:defRPr>
      </a:lvl5pPr>
      <a:lvl6pPr marL="637875" indent="-106313" algn="l" defTabSz="385763" rtl="0" eaLnBrk="1" latinLnBrk="0" hangingPunct="1">
        <a:lnSpc>
          <a:spcPct val="120000"/>
        </a:lnSpc>
        <a:spcBef>
          <a:spcPts val="0"/>
        </a:spcBef>
        <a:buFont typeface="Arial" panose="020B0604020202020204" pitchFamily="34" charset="0"/>
        <a:buChar char="~"/>
        <a:defRPr sz="760" kern="1200">
          <a:solidFill>
            <a:schemeClr val="tx1"/>
          </a:solidFill>
          <a:latin typeface="+mn-lt"/>
          <a:ea typeface="+mn-ea"/>
          <a:cs typeface="+mn-cs"/>
        </a:defRPr>
      </a:lvl6pPr>
      <a:lvl7pPr marL="0" indent="0" algn="l" defTabSz="385763" rtl="0" eaLnBrk="1" latinLnBrk="0" hangingPunct="1">
        <a:lnSpc>
          <a:spcPct val="120000"/>
        </a:lnSpc>
        <a:spcBef>
          <a:spcPts val="0"/>
        </a:spcBef>
        <a:buClr>
          <a:schemeClr val="bg1"/>
        </a:buClr>
        <a:buSzPct val="25000"/>
        <a:buFont typeface="Arial" panose="020B0604020202020204" pitchFamily="34" charset="0"/>
        <a:buChar char="'"/>
        <a:defRPr sz="1013" kern="1200">
          <a:solidFill>
            <a:schemeClr val="tx1"/>
          </a:solidFill>
          <a:latin typeface="+mn-lt"/>
          <a:ea typeface="+mn-ea"/>
          <a:cs typeface="+mn-cs"/>
        </a:defRPr>
      </a:lvl7pPr>
      <a:lvl8pPr marL="0" indent="0" algn="l" defTabSz="385763" rtl="0" eaLnBrk="1" latinLnBrk="0" hangingPunct="1">
        <a:lnSpc>
          <a:spcPct val="120000"/>
        </a:lnSpc>
        <a:spcBef>
          <a:spcPts val="0"/>
        </a:spcBef>
        <a:buClr>
          <a:schemeClr val="bg1"/>
        </a:buClr>
        <a:buSzPct val="25000"/>
        <a:buFont typeface="Arial" panose="020B0604020202020204" pitchFamily="34" charset="0"/>
        <a:buChar char="'"/>
        <a:defRPr sz="1013" b="1" kern="1200">
          <a:solidFill>
            <a:schemeClr val="tx1"/>
          </a:solidFill>
          <a:latin typeface="+mn-lt"/>
          <a:ea typeface="+mn-ea"/>
          <a:cs typeface="+mn-cs"/>
        </a:defRPr>
      </a:lvl8pPr>
      <a:lvl9pPr marL="151875" indent="-151875" algn="l" defTabSz="385763" rtl="0" eaLnBrk="1" latinLnBrk="0" hangingPunct="1">
        <a:lnSpc>
          <a:spcPct val="120000"/>
        </a:lnSpc>
        <a:spcBef>
          <a:spcPts val="0"/>
        </a:spcBef>
        <a:buFont typeface="+mj-lt"/>
        <a:buAutoNum type="arabicPeriod"/>
        <a:defRPr sz="1013" kern="1200">
          <a:solidFill>
            <a:schemeClr val="tx1"/>
          </a:solidFill>
          <a:latin typeface="+mn-lt"/>
          <a:ea typeface="+mn-ea"/>
          <a:cs typeface="+mn-cs"/>
        </a:defRPr>
      </a:lvl9pPr>
    </p:bodyStyle>
    <p:otherStyle>
      <a:defPPr>
        <a:defRPr lang="nl-NL"/>
      </a:defPPr>
      <a:lvl1pPr marL="0" algn="l" defTabSz="385763" rtl="0" eaLnBrk="1" latinLnBrk="0" hangingPunct="1">
        <a:defRPr sz="760" kern="1200">
          <a:solidFill>
            <a:schemeClr val="tx1"/>
          </a:solidFill>
          <a:latin typeface="+mn-lt"/>
          <a:ea typeface="+mn-ea"/>
          <a:cs typeface="+mn-cs"/>
        </a:defRPr>
      </a:lvl1pPr>
      <a:lvl2pPr marL="192881" algn="l" defTabSz="385763" rtl="0" eaLnBrk="1" latinLnBrk="0" hangingPunct="1">
        <a:defRPr sz="760" kern="1200">
          <a:solidFill>
            <a:schemeClr val="tx1"/>
          </a:solidFill>
          <a:latin typeface="+mn-lt"/>
          <a:ea typeface="+mn-ea"/>
          <a:cs typeface="+mn-cs"/>
        </a:defRPr>
      </a:lvl2pPr>
      <a:lvl3pPr marL="385763" algn="l" defTabSz="385763" rtl="0" eaLnBrk="1" latinLnBrk="0" hangingPunct="1">
        <a:defRPr sz="760" kern="1200">
          <a:solidFill>
            <a:schemeClr val="tx1"/>
          </a:solidFill>
          <a:latin typeface="+mn-lt"/>
          <a:ea typeface="+mn-ea"/>
          <a:cs typeface="+mn-cs"/>
        </a:defRPr>
      </a:lvl3pPr>
      <a:lvl4pPr marL="578644" algn="l" defTabSz="385763" rtl="0" eaLnBrk="1" latinLnBrk="0" hangingPunct="1">
        <a:defRPr sz="760" kern="1200">
          <a:solidFill>
            <a:schemeClr val="tx1"/>
          </a:solidFill>
          <a:latin typeface="+mn-lt"/>
          <a:ea typeface="+mn-ea"/>
          <a:cs typeface="+mn-cs"/>
        </a:defRPr>
      </a:lvl4pPr>
      <a:lvl5pPr marL="771525" algn="l" defTabSz="385763" rtl="0" eaLnBrk="1" latinLnBrk="0" hangingPunct="1">
        <a:defRPr sz="760" kern="1200">
          <a:solidFill>
            <a:schemeClr val="tx1"/>
          </a:solidFill>
          <a:latin typeface="+mn-lt"/>
          <a:ea typeface="+mn-ea"/>
          <a:cs typeface="+mn-cs"/>
        </a:defRPr>
      </a:lvl5pPr>
      <a:lvl6pPr marL="964406" algn="l" defTabSz="385763" rtl="0" eaLnBrk="1" latinLnBrk="0" hangingPunct="1">
        <a:defRPr sz="760" kern="1200">
          <a:solidFill>
            <a:schemeClr val="tx1"/>
          </a:solidFill>
          <a:latin typeface="+mn-lt"/>
          <a:ea typeface="+mn-ea"/>
          <a:cs typeface="+mn-cs"/>
        </a:defRPr>
      </a:lvl6pPr>
      <a:lvl7pPr marL="1157288" algn="l" defTabSz="385763" rtl="0" eaLnBrk="1" latinLnBrk="0" hangingPunct="1">
        <a:defRPr sz="760" kern="1200">
          <a:solidFill>
            <a:schemeClr val="tx1"/>
          </a:solidFill>
          <a:latin typeface="+mn-lt"/>
          <a:ea typeface="+mn-ea"/>
          <a:cs typeface="+mn-cs"/>
        </a:defRPr>
      </a:lvl7pPr>
      <a:lvl8pPr marL="1350169" algn="l" defTabSz="385763" rtl="0" eaLnBrk="1" latinLnBrk="0" hangingPunct="1">
        <a:defRPr sz="760" kern="1200">
          <a:solidFill>
            <a:schemeClr val="tx1"/>
          </a:solidFill>
          <a:latin typeface="+mn-lt"/>
          <a:ea typeface="+mn-ea"/>
          <a:cs typeface="+mn-cs"/>
        </a:defRPr>
      </a:lvl8pPr>
      <a:lvl9pPr marL="1543050" algn="l" defTabSz="385763" rtl="0" eaLnBrk="1" latinLnBrk="0" hangingPunct="1">
        <a:defRPr sz="76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9103"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666751" y="71438"/>
            <a:ext cx="10972800" cy="5826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nl-NL"/>
              <a:t>Klik om de stijl te bewerken</a:t>
            </a:r>
          </a:p>
        </p:txBody>
      </p:sp>
      <p:sp>
        <p:nvSpPr>
          <p:cNvPr id="2051" name="Text Placeholder 2"/>
          <p:cNvSpPr>
            <a:spLocks noGrp="1"/>
          </p:cNvSpPr>
          <p:nvPr>
            <p:ph type="body" idx="1"/>
          </p:nvPr>
        </p:nvSpPr>
        <p:spPr bwMode="auto">
          <a:xfrm>
            <a:off x="609600" y="857253"/>
            <a:ext cx="10972800" cy="52689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nl-NL"/>
              <a:t>Klik om de modelstijlen te bewerken </a:t>
            </a:r>
          </a:p>
          <a:p>
            <a:pPr lvl="1"/>
            <a:r>
              <a:rPr lang="nl-NL"/>
              <a:t>Tweede niveau</a:t>
            </a:r>
          </a:p>
          <a:p>
            <a:pPr lvl="2"/>
            <a:r>
              <a:rPr lang="nl-NL"/>
              <a:t>Derde niveau</a:t>
            </a:r>
          </a:p>
          <a:p>
            <a:pPr lvl="3"/>
            <a:r>
              <a:rPr lang="nl-NL"/>
              <a:t>Vierde niveau</a:t>
            </a:r>
          </a:p>
          <a:p>
            <a:pPr lvl="4"/>
            <a:r>
              <a:rPr lang="nl-NL"/>
              <a:t>Vijfde niveau</a:t>
            </a:r>
          </a:p>
        </p:txBody>
      </p:sp>
      <p:sp>
        <p:nvSpPr>
          <p:cNvPr id="5" name="Footer Placeholder 4"/>
          <p:cNvSpPr>
            <a:spLocks noGrp="1"/>
          </p:cNvSpPr>
          <p:nvPr>
            <p:ph type="ftr" sz="quarter" idx="3"/>
          </p:nvPr>
        </p:nvSpPr>
        <p:spPr>
          <a:xfrm>
            <a:off x="3143251" y="6538913"/>
            <a:ext cx="6858000" cy="214312"/>
          </a:xfrm>
          <a:prstGeom prst="rect">
            <a:avLst/>
          </a:prstGeom>
        </p:spPr>
        <p:txBody>
          <a:bodyPr vert="horz" wrap="square" lIns="91440" tIns="45720" rIns="91440" bIns="45720" numCol="1" anchor="ctr" anchorCtr="0" compatLnSpc="1">
            <a:prstTxWarp prst="textNoShape">
              <a:avLst/>
            </a:prstTxWarp>
          </a:bodyPr>
          <a:lstStyle>
            <a:lvl1pPr algn="ctr">
              <a:defRPr sz="675" smtClean="0">
                <a:solidFill>
                  <a:schemeClr val="tx1"/>
                </a:solidFill>
                <a:latin typeface="Calibri" pitchFamily="34" charset="0"/>
                <a:cs typeface="+mn-cs"/>
              </a:defRPr>
            </a:lvl1pPr>
          </a:lstStyle>
          <a:p>
            <a:pPr>
              <a:defRPr/>
            </a:pPr>
            <a:endParaRPr lang="nl-NL"/>
          </a:p>
        </p:txBody>
      </p:sp>
      <p:sp>
        <p:nvSpPr>
          <p:cNvPr id="6" name="Slide Number Placeholder 5"/>
          <p:cNvSpPr>
            <a:spLocks noGrp="1"/>
          </p:cNvSpPr>
          <p:nvPr>
            <p:ph type="sldNum" sz="quarter" idx="4"/>
          </p:nvPr>
        </p:nvSpPr>
        <p:spPr>
          <a:xfrm>
            <a:off x="10001252" y="6538913"/>
            <a:ext cx="819149" cy="214312"/>
          </a:xfrm>
          <a:prstGeom prst="rect">
            <a:avLst/>
          </a:prstGeom>
        </p:spPr>
        <p:txBody>
          <a:bodyPr vert="horz" lIns="91440" tIns="45720" rIns="91440" bIns="45720" rtlCol="0" anchor="ctr"/>
          <a:lstStyle>
            <a:lvl1pPr algn="r" fontAlgn="auto">
              <a:spcBef>
                <a:spcPts val="0"/>
              </a:spcBef>
              <a:spcAft>
                <a:spcPts val="0"/>
              </a:spcAft>
              <a:defRPr sz="675" smtClean="0">
                <a:solidFill>
                  <a:schemeClr val="tx1"/>
                </a:solidFill>
                <a:latin typeface="+mn-lt"/>
                <a:cs typeface="+mn-cs"/>
              </a:defRPr>
            </a:lvl1pPr>
          </a:lstStyle>
          <a:p>
            <a:pPr>
              <a:defRPr/>
            </a:pPr>
            <a:fld id="{719E010F-C88E-4D0D-A078-3CF10A555BAF}" type="slidenum">
              <a:rPr lang="nl-NL"/>
              <a:pPr>
                <a:defRPr/>
              </a:pPr>
              <a:t>‹#›</a:t>
            </a:fld>
            <a:endParaRPr lang="nl-NL"/>
          </a:p>
        </p:txBody>
      </p:sp>
      <p:sp>
        <p:nvSpPr>
          <p:cNvPr id="4" name="Date Placeholder 3"/>
          <p:cNvSpPr>
            <a:spLocks noGrp="1"/>
          </p:cNvSpPr>
          <p:nvPr>
            <p:ph type="dt" sz="half" idx="2"/>
          </p:nvPr>
        </p:nvSpPr>
        <p:spPr>
          <a:xfrm>
            <a:off x="1930401" y="6538913"/>
            <a:ext cx="1212851" cy="214312"/>
          </a:xfrm>
          <a:prstGeom prst="rect">
            <a:avLst/>
          </a:prstGeom>
        </p:spPr>
        <p:txBody>
          <a:bodyPr vert="horz" lIns="91440" tIns="45720" rIns="91440" bIns="45720" rtlCol="0" anchor="ctr"/>
          <a:lstStyle>
            <a:lvl1pPr algn="l" fontAlgn="auto">
              <a:spcBef>
                <a:spcPts val="0"/>
              </a:spcBef>
              <a:spcAft>
                <a:spcPts val="0"/>
              </a:spcAft>
              <a:defRPr sz="675" smtClean="0">
                <a:solidFill>
                  <a:schemeClr val="tx1"/>
                </a:solidFill>
                <a:latin typeface="+mn-lt"/>
                <a:cs typeface="+mn-cs"/>
              </a:defRPr>
            </a:lvl1pPr>
          </a:lstStyle>
          <a:p>
            <a:pPr>
              <a:defRPr/>
            </a:pPr>
            <a:endParaRPr lang="nl-NL"/>
          </a:p>
        </p:txBody>
      </p:sp>
      <p:cxnSp>
        <p:nvCxnSpPr>
          <p:cNvPr id="10" name="Rechte verbindingslijn 9"/>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Rechte verbindingslijn 10"/>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2057" name="Afbeelding 11" descr="Infosupport_PPT_balk.jpg"/>
          <p:cNvPicPr>
            <a:picLocks noChangeAspect="1"/>
          </p:cNvPicPr>
          <p:nvPr/>
        </p:nvPicPr>
        <p:blipFill>
          <a:blip r:embed="rId14" cstate="print"/>
          <a:srcRect/>
          <a:stretch>
            <a:fillRect/>
          </a:stretch>
        </p:blipFill>
        <p:spPr bwMode="auto">
          <a:xfrm>
            <a:off x="12005733" y="1365250"/>
            <a:ext cx="186267" cy="5492750"/>
          </a:xfrm>
          <a:prstGeom prst="rect">
            <a:avLst/>
          </a:prstGeom>
          <a:noFill/>
          <a:ln w="9525">
            <a:noFill/>
            <a:miter lim="800000"/>
            <a:headEnd/>
            <a:tailEnd/>
          </a:ln>
        </p:spPr>
      </p:pic>
    </p:spTree>
    <p:extLst>
      <p:ext uri="{BB962C8B-B14F-4D97-AF65-F5344CB8AC3E}">
        <p14:creationId xmlns:p14="http://schemas.microsoft.com/office/powerpoint/2010/main" val="3291387704"/>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Lst>
  <p:hf hdr="0" ftr="0" dt="0"/>
  <p:txStyles>
    <p:titleStyle>
      <a:lvl1pPr algn="l" rtl="0" eaLnBrk="1" fontAlgn="base" hangingPunct="1">
        <a:spcBef>
          <a:spcPct val="0"/>
        </a:spcBef>
        <a:spcAft>
          <a:spcPct val="0"/>
        </a:spcAft>
        <a:defRPr sz="2475" kern="1200">
          <a:solidFill>
            <a:srgbClr val="00539F"/>
          </a:solidFill>
          <a:latin typeface="+mj-lt"/>
          <a:ea typeface="+mj-ea"/>
          <a:cs typeface="+mj-cs"/>
        </a:defRPr>
      </a:lvl1pPr>
      <a:lvl2pPr algn="l" rtl="0" eaLnBrk="1" fontAlgn="base" hangingPunct="1">
        <a:spcBef>
          <a:spcPct val="0"/>
        </a:spcBef>
        <a:spcAft>
          <a:spcPct val="0"/>
        </a:spcAft>
        <a:defRPr sz="2475">
          <a:solidFill>
            <a:srgbClr val="00539F"/>
          </a:solidFill>
          <a:latin typeface="Calibri" pitchFamily="34" charset="0"/>
        </a:defRPr>
      </a:lvl2pPr>
      <a:lvl3pPr algn="l" rtl="0" eaLnBrk="1" fontAlgn="base" hangingPunct="1">
        <a:spcBef>
          <a:spcPct val="0"/>
        </a:spcBef>
        <a:spcAft>
          <a:spcPct val="0"/>
        </a:spcAft>
        <a:defRPr sz="2475">
          <a:solidFill>
            <a:srgbClr val="00539F"/>
          </a:solidFill>
          <a:latin typeface="Calibri" pitchFamily="34" charset="0"/>
        </a:defRPr>
      </a:lvl3pPr>
      <a:lvl4pPr algn="l" rtl="0" eaLnBrk="1" fontAlgn="base" hangingPunct="1">
        <a:spcBef>
          <a:spcPct val="0"/>
        </a:spcBef>
        <a:spcAft>
          <a:spcPct val="0"/>
        </a:spcAft>
        <a:defRPr sz="2475">
          <a:solidFill>
            <a:srgbClr val="00539F"/>
          </a:solidFill>
          <a:latin typeface="Calibri" pitchFamily="34" charset="0"/>
        </a:defRPr>
      </a:lvl4pPr>
      <a:lvl5pPr algn="l" rtl="0" eaLnBrk="1" fontAlgn="base" hangingPunct="1">
        <a:spcBef>
          <a:spcPct val="0"/>
        </a:spcBef>
        <a:spcAft>
          <a:spcPct val="0"/>
        </a:spcAft>
        <a:defRPr sz="2475">
          <a:solidFill>
            <a:srgbClr val="00539F"/>
          </a:solidFill>
          <a:latin typeface="Calibri" pitchFamily="34" charset="0"/>
        </a:defRPr>
      </a:lvl5pPr>
      <a:lvl6pPr marL="257175" algn="l" rtl="0" eaLnBrk="1" fontAlgn="base" hangingPunct="1">
        <a:spcBef>
          <a:spcPct val="0"/>
        </a:spcBef>
        <a:spcAft>
          <a:spcPct val="0"/>
        </a:spcAft>
        <a:defRPr sz="2475">
          <a:solidFill>
            <a:schemeClr val="tx1"/>
          </a:solidFill>
          <a:latin typeface="Calibri" pitchFamily="34" charset="0"/>
        </a:defRPr>
      </a:lvl6pPr>
      <a:lvl7pPr marL="514350" algn="l" rtl="0" eaLnBrk="1" fontAlgn="base" hangingPunct="1">
        <a:spcBef>
          <a:spcPct val="0"/>
        </a:spcBef>
        <a:spcAft>
          <a:spcPct val="0"/>
        </a:spcAft>
        <a:defRPr sz="2475">
          <a:solidFill>
            <a:schemeClr val="tx1"/>
          </a:solidFill>
          <a:latin typeface="Calibri" pitchFamily="34" charset="0"/>
        </a:defRPr>
      </a:lvl7pPr>
      <a:lvl8pPr marL="771525" algn="l" rtl="0" eaLnBrk="1" fontAlgn="base" hangingPunct="1">
        <a:spcBef>
          <a:spcPct val="0"/>
        </a:spcBef>
        <a:spcAft>
          <a:spcPct val="0"/>
        </a:spcAft>
        <a:defRPr sz="2475">
          <a:solidFill>
            <a:schemeClr val="tx1"/>
          </a:solidFill>
          <a:latin typeface="Calibri" pitchFamily="34" charset="0"/>
        </a:defRPr>
      </a:lvl8pPr>
      <a:lvl9pPr marL="1028700" algn="l" rtl="0" eaLnBrk="1" fontAlgn="base" hangingPunct="1">
        <a:spcBef>
          <a:spcPct val="0"/>
        </a:spcBef>
        <a:spcAft>
          <a:spcPct val="0"/>
        </a:spcAft>
        <a:defRPr sz="2475">
          <a:solidFill>
            <a:schemeClr val="tx1"/>
          </a:solidFill>
          <a:latin typeface="Calibri" pitchFamily="34" charset="0"/>
        </a:defRPr>
      </a:lvl9pPr>
    </p:titleStyle>
    <p:bodyStyle>
      <a:lvl1pPr marL="192881" indent="-192881" algn="l" rtl="0" eaLnBrk="1" fontAlgn="base" hangingPunct="1">
        <a:spcBef>
          <a:spcPct val="20000"/>
        </a:spcBef>
        <a:spcAft>
          <a:spcPct val="0"/>
        </a:spcAft>
        <a:buSzPct val="70000"/>
        <a:buBlip>
          <a:blip r:embed="rId15"/>
        </a:buBlip>
        <a:defRPr sz="1800" kern="1200">
          <a:solidFill>
            <a:srgbClr val="000000"/>
          </a:solidFill>
          <a:latin typeface="+mn-lt"/>
          <a:ea typeface="+mn-ea"/>
          <a:cs typeface="+mn-cs"/>
        </a:defRPr>
      </a:lvl1pPr>
      <a:lvl2pPr marL="417910" indent="-160735" algn="l" rtl="0" eaLnBrk="1" fontAlgn="base" hangingPunct="1">
        <a:spcBef>
          <a:spcPct val="20000"/>
        </a:spcBef>
        <a:spcAft>
          <a:spcPct val="0"/>
        </a:spcAft>
        <a:buFont typeface="Arial" charset="0"/>
        <a:buChar char="–"/>
        <a:defRPr sz="1575" kern="1200">
          <a:solidFill>
            <a:srgbClr val="000000"/>
          </a:solidFill>
          <a:latin typeface="+mn-lt"/>
          <a:ea typeface="+mn-ea"/>
          <a:cs typeface="+mn-cs"/>
        </a:defRPr>
      </a:lvl2pPr>
      <a:lvl3pPr marL="642938" indent="-128588" algn="l" rtl="0" eaLnBrk="1" fontAlgn="base" hangingPunct="1">
        <a:spcBef>
          <a:spcPct val="20000"/>
        </a:spcBef>
        <a:spcAft>
          <a:spcPct val="0"/>
        </a:spcAft>
        <a:buFont typeface="Arial" charset="0"/>
        <a:buChar char="•"/>
        <a:defRPr sz="1350" kern="1200">
          <a:solidFill>
            <a:srgbClr val="000000"/>
          </a:solidFill>
          <a:latin typeface="+mn-lt"/>
          <a:ea typeface="+mn-ea"/>
          <a:cs typeface="+mn-cs"/>
        </a:defRPr>
      </a:lvl3pPr>
      <a:lvl4pPr marL="900113" indent="-128588" algn="l" rtl="0" eaLnBrk="1" fontAlgn="base" hangingPunct="1">
        <a:spcBef>
          <a:spcPct val="20000"/>
        </a:spcBef>
        <a:spcAft>
          <a:spcPct val="0"/>
        </a:spcAft>
        <a:buFont typeface="Arial" charset="0"/>
        <a:buChar char="–"/>
        <a:defRPr sz="1125" kern="1200">
          <a:solidFill>
            <a:srgbClr val="000000"/>
          </a:solidFill>
          <a:latin typeface="+mn-lt"/>
          <a:ea typeface="+mn-ea"/>
          <a:cs typeface="+mn-cs"/>
        </a:defRPr>
      </a:lvl4pPr>
      <a:lvl5pPr marL="1157288" indent="-128588" algn="l" rtl="0" eaLnBrk="1" fontAlgn="base" hangingPunct="1">
        <a:spcBef>
          <a:spcPct val="20000"/>
        </a:spcBef>
        <a:spcAft>
          <a:spcPct val="0"/>
        </a:spcAft>
        <a:buFont typeface="Arial" charset="0"/>
        <a:buChar char="»"/>
        <a:defRPr sz="1125" kern="1200">
          <a:solidFill>
            <a:srgbClr val="000000"/>
          </a:solidFill>
          <a:latin typeface="+mn-lt"/>
          <a:ea typeface="+mn-ea"/>
          <a:cs typeface="+mn-cs"/>
        </a:defRPr>
      </a:lvl5pPr>
      <a:lvl6pPr marL="141446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9pPr>
    </p:bodyStyle>
    <p:otherStyle>
      <a:defPPr>
        <a:defRPr lang="nl-NL"/>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5F5F5F"/>
        </a:solid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FB40F12D-8035-4195-930D-B791F468267A}"/>
              </a:ext>
            </a:extLst>
          </p:cNvPr>
          <p:cNvSpPr>
            <a:spLocks noGrp="1"/>
          </p:cNvSpPr>
          <p:nvPr>
            <p:ph type="title"/>
          </p:nvPr>
        </p:nvSpPr>
        <p:spPr>
          <a:xfrm>
            <a:off x="1296000" y="720000"/>
            <a:ext cx="9864000" cy="1296000"/>
          </a:xfrm>
          <a:prstGeom prst="rect">
            <a:avLst/>
          </a:prstGeom>
        </p:spPr>
        <p:txBody>
          <a:bodyPr vert="horz" lIns="0" tIns="0" rIns="0" bIns="0" rtlCol="0" anchor="t" anchorCtr="0">
            <a:no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4DA64035-B49A-4536-A334-06A23F564E8C}"/>
              </a:ext>
            </a:extLst>
          </p:cNvPr>
          <p:cNvSpPr>
            <a:spLocks noGrp="1"/>
          </p:cNvSpPr>
          <p:nvPr>
            <p:ph type="body" idx="1"/>
          </p:nvPr>
        </p:nvSpPr>
        <p:spPr>
          <a:xfrm>
            <a:off x="1296000" y="2016000"/>
            <a:ext cx="9864000" cy="4140000"/>
          </a:xfrm>
          <a:prstGeom prst="rect">
            <a:avLst/>
          </a:prstGeom>
        </p:spPr>
        <p:txBody>
          <a:bodyPr vert="horz" lIns="0" tIns="0" rIns="0" bIns="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a:p>
            <a:pPr lvl="5"/>
            <a:r>
              <a:rPr lang="nl-NL" dirty="0"/>
              <a:t>Zesde niveau</a:t>
            </a:r>
          </a:p>
          <a:p>
            <a:pPr lvl="6"/>
            <a:r>
              <a:rPr lang="nl-NL" dirty="0"/>
              <a:t>Zevende niveau</a:t>
            </a:r>
          </a:p>
          <a:p>
            <a:pPr lvl="7"/>
            <a:r>
              <a:rPr lang="nl-NL" dirty="0"/>
              <a:t>Achtste niveau</a:t>
            </a:r>
          </a:p>
          <a:p>
            <a:pPr lvl="8"/>
            <a:r>
              <a:rPr lang="nl-NL" dirty="0"/>
              <a:t>Negende niveau</a:t>
            </a:r>
          </a:p>
        </p:txBody>
      </p:sp>
      <p:sp>
        <p:nvSpPr>
          <p:cNvPr id="11" name="Rechthoekige driehoek 10">
            <a:extLst>
              <a:ext uri="{FF2B5EF4-FFF2-40B4-BE49-F238E27FC236}">
                <a16:creationId xmlns:a16="http://schemas.microsoft.com/office/drawing/2014/main" id="{330D8806-E372-45EA-882A-A3971C1ABBA5}"/>
              </a:ext>
            </a:extLst>
          </p:cNvPr>
          <p:cNvSpPr/>
          <p:nvPr/>
        </p:nvSpPr>
        <p:spPr>
          <a:xfrm flipH="1">
            <a:off x="792000" y="999026"/>
            <a:ext cx="198000" cy="198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solidFill>
                <a:schemeClr val="bg1"/>
              </a:solidFill>
            </a:endParaRPr>
          </a:p>
        </p:txBody>
      </p:sp>
      <p:sp>
        <p:nvSpPr>
          <p:cNvPr id="13" name="Rechthoekige driehoek 12">
            <a:extLst>
              <a:ext uri="{FF2B5EF4-FFF2-40B4-BE49-F238E27FC236}">
                <a16:creationId xmlns:a16="http://schemas.microsoft.com/office/drawing/2014/main" id="{5EC37B98-C211-4E5B-9560-4231BD5B7FC9}"/>
              </a:ext>
            </a:extLst>
          </p:cNvPr>
          <p:cNvSpPr/>
          <p:nvPr/>
        </p:nvSpPr>
        <p:spPr>
          <a:xfrm rot="5400000">
            <a:off x="11400000" y="606600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solidFill>
                <a:schemeClr val="bg1"/>
              </a:solidFill>
            </a:endParaRPr>
          </a:p>
        </p:txBody>
      </p:sp>
    </p:spTree>
    <p:extLst>
      <p:ext uri="{BB962C8B-B14F-4D97-AF65-F5344CB8AC3E}">
        <p14:creationId xmlns:p14="http://schemas.microsoft.com/office/powerpoint/2010/main" val="2413410393"/>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 id="2147483741" r:id="rId18"/>
    <p:sldLayoutId id="2147483742" r:id="rId19"/>
  </p:sldLayoutIdLst>
  <p:txStyles>
    <p:titleStyle>
      <a:lvl1pPr algn="l" defTabSz="385763" rtl="0" eaLnBrk="1" latinLnBrk="0" hangingPunct="1">
        <a:lnSpc>
          <a:spcPct val="105000"/>
        </a:lnSpc>
        <a:spcBef>
          <a:spcPct val="0"/>
        </a:spcBef>
        <a:buNone/>
        <a:defRPr sz="1688" b="0" kern="1200">
          <a:solidFill>
            <a:schemeClr val="bg1"/>
          </a:solidFill>
          <a:latin typeface="+mj-lt"/>
          <a:ea typeface="+mj-ea"/>
          <a:cs typeface="+mj-cs"/>
        </a:defRPr>
      </a:lvl1pPr>
    </p:titleStyle>
    <p:bodyStyle>
      <a:lvl1pPr marL="106313" indent="-106313" algn="l" defTabSz="385763" rtl="0" eaLnBrk="1" latinLnBrk="0" hangingPunct="1">
        <a:lnSpc>
          <a:spcPct val="120000"/>
        </a:lnSpc>
        <a:spcBef>
          <a:spcPts val="0"/>
        </a:spcBef>
        <a:buClrTx/>
        <a:buFont typeface="Arial" panose="020B0604020202020204" pitchFamily="34" charset="0"/>
        <a:buChar char="•"/>
        <a:defRPr sz="1013" kern="1200">
          <a:solidFill>
            <a:schemeClr val="bg1"/>
          </a:solidFill>
          <a:latin typeface="+mn-lt"/>
          <a:ea typeface="+mn-ea"/>
          <a:cs typeface="+mn-cs"/>
        </a:defRPr>
      </a:lvl1pPr>
      <a:lvl2pPr marL="212625" indent="-106313" algn="l" defTabSz="385763" rtl="0" eaLnBrk="1" latinLnBrk="0" hangingPunct="1">
        <a:lnSpc>
          <a:spcPct val="120000"/>
        </a:lnSpc>
        <a:spcBef>
          <a:spcPts val="0"/>
        </a:spcBef>
        <a:buClrTx/>
        <a:buFont typeface="Arial" panose="020B0604020202020204" pitchFamily="34" charset="0"/>
        <a:buChar char="–"/>
        <a:defRPr sz="844" kern="1200">
          <a:solidFill>
            <a:schemeClr val="bg1"/>
          </a:solidFill>
          <a:latin typeface="+mn-lt"/>
          <a:ea typeface="+mn-ea"/>
          <a:cs typeface="+mn-cs"/>
        </a:defRPr>
      </a:lvl2pPr>
      <a:lvl3pPr marL="318938" indent="-106313" algn="l" defTabSz="385763" rtl="0" eaLnBrk="1" latinLnBrk="0" hangingPunct="1">
        <a:lnSpc>
          <a:spcPct val="120000"/>
        </a:lnSpc>
        <a:spcBef>
          <a:spcPts val="0"/>
        </a:spcBef>
        <a:buClrTx/>
        <a:buFont typeface="Arial" panose="020B0604020202020204" pitchFamily="34" charset="0"/>
        <a:buChar char="›"/>
        <a:defRPr sz="760" kern="1200">
          <a:solidFill>
            <a:schemeClr val="bg1"/>
          </a:solidFill>
          <a:latin typeface="+mn-lt"/>
          <a:ea typeface="+mn-ea"/>
          <a:cs typeface="+mn-cs"/>
        </a:defRPr>
      </a:lvl3pPr>
      <a:lvl4pPr marL="425250" indent="-106313" algn="l" defTabSz="385763" rtl="0" eaLnBrk="1" latinLnBrk="0" hangingPunct="1">
        <a:lnSpc>
          <a:spcPct val="120000"/>
        </a:lnSpc>
        <a:spcBef>
          <a:spcPts val="0"/>
        </a:spcBef>
        <a:buClrTx/>
        <a:buSzPct val="80000"/>
        <a:buFont typeface="Arial" panose="020B0604020202020204" pitchFamily="34" charset="0"/>
        <a:buChar char="□"/>
        <a:defRPr sz="760" kern="1200">
          <a:solidFill>
            <a:schemeClr val="bg1"/>
          </a:solidFill>
          <a:latin typeface="+mn-lt"/>
          <a:ea typeface="+mn-ea"/>
          <a:cs typeface="+mn-cs"/>
        </a:defRPr>
      </a:lvl4pPr>
      <a:lvl5pPr marL="531563" indent="-106313" algn="l" defTabSz="385763" rtl="0" eaLnBrk="1" latinLnBrk="0" hangingPunct="1">
        <a:lnSpc>
          <a:spcPct val="120000"/>
        </a:lnSpc>
        <a:spcBef>
          <a:spcPts val="0"/>
        </a:spcBef>
        <a:buClrTx/>
        <a:buSzPct val="90000"/>
        <a:buFont typeface="Arial" panose="020B0604020202020204" pitchFamily="34" charset="0"/>
        <a:buChar char="○"/>
        <a:defRPr sz="760" b="0" kern="1200">
          <a:solidFill>
            <a:schemeClr val="bg1"/>
          </a:solidFill>
          <a:latin typeface="+mn-lt"/>
          <a:ea typeface="+mn-ea"/>
          <a:cs typeface="+mn-cs"/>
        </a:defRPr>
      </a:lvl5pPr>
      <a:lvl6pPr marL="637875" indent="-106313" algn="l" defTabSz="385763" rtl="0" eaLnBrk="1" latinLnBrk="0" hangingPunct="1">
        <a:lnSpc>
          <a:spcPct val="120000"/>
        </a:lnSpc>
        <a:spcBef>
          <a:spcPts val="0"/>
        </a:spcBef>
        <a:buFont typeface="Arial" panose="020B0604020202020204" pitchFamily="34" charset="0"/>
        <a:buChar char="~"/>
        <a:defRPr sz="760" kern="1200">
          <a:solidFill>
            <a:schemeClr val="bg1"/>
          </a:solidFill>
          <a:latin typeface="+mn-lt"/>
          <a:ea typeface="+mn-ea"/>
          <a:cs typeface="+mn-cs"/>
        </a:defRPr>
      </a:lvl6pPr>
      <a:lvl7pPr marL="0" indent="0" algn="l" defTabSz="385763" rtl="0" eaLnBrk="1" latinLnBrk="0" hangingPunct="1">
        <a:lnSpc>
          <a:spcPct val="120000"/>
        </a:lnSpc>
        <a:spcBef>
          <a:spcPts val="0"/>
        </a:spcBef>
        <a:buClr>
          <a:schemeClr val="bg1"/>
        </a:buClr>
        <a:buSzPct val="25000"/>
        <a:buFont typeface="Arial" panose="020B0604020202020204" pitchFamily="34" charset="0"/>
        <a:buChar char="'"/>
        <a:defRPr sz="1013" kern="1200">
          <a:solidFill>
            <a:schemeClr val="bg1"/>
          </a:solidFill>
          <a:latin typeface="+mn-lt"/>
          <a:ea typeface="+mn-ea"/>
          <a:cs typeface="+mn-cs"/>
        </a:defRPr>
      </a:lvl7pPr>
      <a:lvl8pPr marL="0" indent="0" algn="l" defTabSz="385763" rtl="0" eaLnBrk="1" latinLnBrk="0" hangingPunct="1">
        <a:lnSpc>
          <a:spcPct val="120000"/>
        </a:lnSpc>
        <a:spcBef>
          <a:spcPts val="0"/>
        </a:spcBef>
        <a:buClr>
          <a:schemeClr val="bg1"/>
        </a:buClr>
        <a:buSzPct val="25000"/>
        <a:buFont typeface="Arial" panose="020B0604020202020204" pitchFamily="34" charset="0"/>
        <a:buChar char="'"/>
        <a:defRPr sz="1013" b="1" kern="1200">
          <a:solidFill>
            <a:schemeClr val="bg1"/>
          </a:solidFill>
          <a:latin typeface="+mn-lt"/>
          <a:ea typeface="+mn-ea"/>
          <a:cs typeface="+mn-cs"/>
        </a:defRPr>
      </a:lvl8pPr>
      <a:lvl9pPr marL="151875" indent="-151875" algn="l" defTabSz="385763" rtl="0" eaLnBrk="1" latinLnBrk="0" hangingPunct="1">
        <a:lnSpc>
          <a:spcPct val="120000"/>
        </a:lnSpc>
        <a:spcBef>
          <a:spcPts val="0"/>
        </a:spcBef>
        <a:buFont typeface="+mj-lt"/>
        <a:buAutoNum type="arabicPeriod"/>
        <a:defRPr sz="1013" kern="1200">
          <a:solidFill>
            <a:schemeClr val="bg1"/>
          </a:solidFill>
          <a:latin typeface="+mn-lt"/>
          <a:ea typeface="+mn-ea"/>
          <a:cs typeface="+mn-cs"/>
        </a:defRPr>
      </a:lvl9pPr>
    </p:bodyStyle>
    <p:otherStyle>
      <a:defPPr>
        <a:defRPr lang="nl-NL"/>
      </a:defPPr>
      <a:lvl1pPr marL="0" algn="l" defTabSz="385763" rtl="0" eaLnBrk="1" latinLnBrk="0" hangingPunct="1">
        <a:defRPr sz="760" kern="1200">
          <a:solidFill>
            <a:schemeClr val="tx1"/>
          </a:solidFill>
          <a:latin typeface="+mn-lt"/>
          <a:ea typeface="+mn-ea"/>
          <a:cs typeface="+mn-cs"/>
        </a:defRPr>
      </a:lvl1pPr>
      <a:lvl2pPr marL="192881" algn="l" defTabSz="385763" rtl="0" eaLnBrk="1" latinLnBrk="0" hangingPunct="1">
        <a:defRPr sz="760" kern="1200">
          <a:solidFill>
            <a:schemeClr val="tx1"/>
          </a:solidFill>
          <a:latin typeface="+mn-lt"/>
          <a:ea typeface="+mn-ea"/>
          <a:cs typeface="+mn-cs"/>
        </a:defRPr>
      </a:lvl2pPr>
      <a:lvl3pPr marL="385763" algn="l" defTabSz="385763" rtl="0" eaLnBrk="1" latinLnBrk="0" hangingPunct="1">
        <a:defRPr sz="760" kern="1200">
          <a:solidFill>
            <a:schemeClr val="tx1"/>
          </a:solidFill>
          <a:latin typeface="+mn-lt"/>
          <a:ea typeface="+mn-ea"/>
          <a:cs typeface="+mn-cs"/>
        </a:defRPr>
      </a:lvl3pPr>
      <a:lvl4pPr marL="578644" algn="l" defTabSz="385763" rtl="0" eaLnBrk="1" latinLnBrk="0" hangingPunct="1">
        <a:defRPr sz="760" kern="1200">
          <a:solidFill>
            <a:schemeClr val="tx1"/>
          </a:solidFill>
          <a:latin typeface="+mn-lt"/>
          <a:ea typeface="+mn-ea"/>
          <a:cs typeface="+mn-cs"/>
        </a:defRPr>
      </a:lvl4pPr>
      <a:lvl5pPr marL="771525" algn="l" defTabSz="385763" rtl="0" eaLnBrk="1" latinLnBrk="0" hangingPunct="1">
        <a:defRPr sz="760" kern="1200">
          <a:solidFill>
            <a:schemeClr val="tx1"/>
          </a:solidFill>
          <a:latin typeface="+mn-lt"/>
          <a:ea typeface="+mn-ea"/>
          <a:cs typeface="+mn-cs"/>
        </a:defRPr>
      </a:lvl5pPr>
      <a:lvl6pPr marL="964406" algn="l" defTabSz="385763" rtl="0" eaLnBrk="1" latinLnBrk="0" hangingPunct="1">
        <a:defRPr sz="760" kern="1200">
          <a:solidFill>
            <a:schemeClr val="tx1"/>
          </a:solidFill>
          <a:latin typeface="+mn-lt"/>
          <a:ea typeface="+mn-ea"/>
          <a:cs typeface="+mn-cs"/>
        </a:defRPr>
      </a:lvl6pPr>
      <a:lvl7pPr marL="1157288" algn="l" defTabSz="385763" rtl="0" eaLnBrk="1" latinLnBrk="0" hangingPunct="1">
        <a:defRPr sz="760" kern="1200">
          <a:solidFill>
            <a:schemeClr val="tx1"/>
          </a:solidFill>
          <a:latin typeface="+mn-lt"/>
          <a:ea typeface="+mn-ea"/>
          <a:cs typeface="+mn-cs"/>
        </a:defRPr>
      </a:lvl7pPr>
      <a:lvl8pPr marL="1350169" algn="l" defTabSz="385763" rtl="0" eaLnBrk="1" latinLnBrk="0" hangingPunct="1">
        <a:defRPr sz="760" kern="1200">
          <a:solidFill>
            <a:schemeClr val="tx1"/>
          </a:solidFill>
          <a:latin typeface="+mn-lt"/>
          <a:ea typeface="+mn-ea"/>
          <a:cs typeface="+mn-cs"/>
        </a:defRPr>
      </a:lvl8pPr>
      <a:lvl9pPr marL="1543050" algn="l" defTabSz="385763" rtl="0" eaLnBrk="1" latinLnBrk="0" hangingPunct="1">
        <a:defRPr sz="76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9103"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8.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4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8.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4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7.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a:t>Module 7</a:t>
            </a:r>
          </a:p>
        </p:txBody>
      </p:sp>
      <p:sp>
        <p:nvSpPr>
          <p:cNvPr id="3" name="Subtitle 2"/>
          <p:cNvSpPr>
            <a:spLocks noGrp="1"/>
          </p:cNvSpPr>
          <p:nvPr>
            <p:ph type="subTitle" idx="1"/>
          </p:nvPr>
        </p:nvSpPr>
        <p:spPr/>
        <p:txBody>
          <a:bodyPr>
            <a:normAutofit/>
          </a:bodyPr>
          <a:lstStyle/>
          <a:p>
            <a:r>
              <a:rPr lang="en-US" sz="2800" dirty="0"/>
              <a:t>Using Entity Framework Core in ASP.NET Core
</a:t>
            </a:r>
          </a:p>
        </p:txBody>
      </p:sp>
    </p:spTree>
    <p:extLst>
      <p:ext uri="{BB962C8B-B14F-4D97-AF65-F5344CB8AC3E}">
        <p14:creationId xmlns:p14="http://schemas.microsoft.com/office/powerpoint/2010/main" val="19290624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c510a17d-23ef-4901-9fdf-15b9b5febc1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Using an Entity Framework Context</a:t>
            </a:r>
          </a:p>
        </p:txBody>
      </p:sp>
      <p:sp>
        <p:nvSpPr>
          <p:cNvPr id="4" name="Content Placeholder 2"/>
          <p:cNvSpPr>
            <a:spLocks noGrp="1"/>
          </p:cNvSpPr>
          <p:nvPr/>
        </p:nvSpPr>
        <p:spPr bwMode="auto">
          <a:xfrm>
            <a:off x="1032000" y="1404730"/>
            <a:ext cx="10272104" cy="509958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b="1" dirty="0">
                <a:latin typeface="+mn-lt"/>
              </a:rPr>
              <a:t>An entity:</a:t>
            </a:r>
          </a:p>
          <a:p>
            <a:pPr marL="0" indent="0">
              <a:buNone/>
            </a:pPr>
            <a:r>
              <a:rPr lang="en-US" sz="2000" dirty="0">
                <a:latin typeface="Consolas" panose="020B0609020204030204" pitchFamily="49" charset="0"/>
                <a:cs typeface="Lucida Sans Unicode" panose="020B0602030504020204" pitchFamily="34" charset="0"/>
              </a:rPr>
              <a:t>public class Person {</a:t>
            </a:r>
          </a:p>
          <a:p>
            <a:pPr marL="0" indent="0">
              <a:buNone/>
            </a:pPr>
            <a:r>
              <a:rPr lang="en-US" sz="2000" dirty="0">
                <a:latin typeface="Consolas" panose="020B0609020204030204" pitchFamily="49" charset="0"/>
                <a:cs typeface="Lucida Sans Unicode" panose="020B0602030504020204" pitchFamily="34" charset="0"/>
              </a:rPr>
              <a:t>    public </a:t>
            </a:r>
            <a:r>
              <a:rPr lang="en-US" sz="2000" dirty="0" err="1">
                <a:latin typeface="Consolas" panose="020B0609020204030204" pitchFamily="49" charset="0"/>
                <a:cs typeface="Lucida Sans Unicode" panose="020B0602030504020204" pitchFamily="34" charset="0"/>
              </a:rPr>
              <a:t>int</a:t>
            </a:r>
            <a:r>
              <a:rPr lang="en-US" sz="2000" dirty="0">
                <a:latin typeface="Consolas" panose="020B0609020204030204" pitchFamily="49" charset="0"/>
                <a:cs typeface="Lucida Sans Unicode" panose="020B0602030504020204" pitchFamily="34" charset="0"/>
              </a:rPr>
              <a:t> </a:t>
            </a:r>
            <a:r>
              <a:rPr lang="en-US" sz="2000" dirty="0" err="1">
                <a:latin typeface="Consolas" panose="020B0609020204030204" pitchFamily="49" charset="0"/>
                <a:cs typeface="Lucida Sans Unicode" panose="020B0602030504020204" pitchFamily="34" charset="0"/>
              </a:rPr>
              <a:t>PersonId</a:t>
            </a:r>
            <a:r>
              <a:rPr lang="en-US" sz="2000" dirty="0">
                <a:latin typeface="Consolas" panose="020B0609020204030204" pitchFamily="49" charset="0"/>
                <a:cs typeface="Lucida Sans Unicode" panose="020B0602030504020204" pitchFamily="34" charset="0"/>
              </a:rPr>
              <a:t> { get; set; }</a:t>
            </a:r>
          </a:p>
          <a:p>
            <a:pPr marL="0" indent="0">
              <a:buNone/>
            </a:pPr>
            <a:r>
              <a:rPr lang="en-US" sz="2000" dirty="0">
                <a:latin typeface="Consolas" panose="020B0609020204030204" pitchFamily="49" charset="0"/>
                <a:cs typeface="Lucida Sans Unicode" panose="020B0602030504020204" pitchFamily="34" charset="0"/>
              </a:rPr>
              <a:t>    public string FirstName { get; set; }</a:t>
            </a:r>
          </a:p>
          <a:p>
            <a:pPr marL="0" indent="0">
              <a:buNone/>
            </a:pPr>
            <a:r>
              <a:rPr lang="en-US" sz="2000" dirty="0">
                <a:latin typeface="Consolas" panose="020B0609020204030204" pitchFamily="49" charset="0"/>
                <a:cs typeface="Lucida Sans Unicode" panose="020B0602030504020204" pitchFamily="34" charset="0"/>
              </a:rPr>
              <a:t>    public string </a:t>
            </a:r>
            <a:r>
              <a:rPr lang="en-US" sz="2000" dirty="0" err="1">
                <a:latin typeface="Consolas" panose="020B0609020204030204" pitchFamily="49" charset="0"/>
                <a:cs typeface="Lucida Sans Unicode" panose="020B0602030504020204" pitchFamily="34" charset="0"/>
              </a:rPr>
              <a:t>LastName</a:t>
            </a:r>
            <a:r>
              <a:rPr lang="en-US" sz="2000" dirty="0">
                <a:latin typeface="Consolas" panose="020B0609020204030204" pitchFamily="49" charset="0"/>
                <a:cs typeface="Lucida Sans Unicode" panose="020B0602030504020204" pitchFamily="34" charset="0"/>
              </a:rPr>
              <a:t> { get; set; }</a:t>
            </a:r>
          </a:p>
          <a:p>
            <a:pPr marL="0" indent="0">
              <a:buNone/>
            </a:pPr>
            <a:r>
              <a:rPr lang="en-US" sz="2000" dirty="0">
                <a:latin typeface="Consolas" panose="020B0609020204030204" pitchFamily="49" charset="0"/>
                <a:cs typeface="Lucida Sans Unicode" panose="020B0602030504020204" pitchFamily="34" charset="0"/>
              </a:rPr>
              <a:t>}</a:t>
            </a:r>
            <a:endParaRPr lang="en-US" sz="2000" dirty="0">
              <a:latin typeface="Consolas" panose="020B0609020204030204" pitchFamily="49" charset="0"/>
            </a:endParaRPr>
          </a:p>
          <a:p>
            <a:r>
              <a:rPr lang="en-US" sz="2000" b="1" dirty="0">
                <a:latin typeface="+mn-lt"/>
              </a:rPr>
              <a:t>Entity Framework context:</a:t>
            </a:r>
          </a:p>
          <a:p>
            <a:pPr marL="0" indent="0">
              <a:buNone/>
            </a:pPr>
            <a:r>
              <a:rPr lang="en-US" sz="2000" dirty="0">
                <a:latin typeface="Consolas" panose="020B0609020204030204" pitchFamily="49" charset="0"/>
                <a:cs typeface="Lucida Sans Unicode" panose="020B0602030504020204" pitchFamily="34" charset="0"/>
              </a:rPr>
              <a:t>public class </a:t>
            </a:r>
            <a:r>
              <a:rPr lang="en-US" sz="2000" dirty="0" err="1">
                <a:latin typeface="Consolas" panose="020B0609020204030204" pitchFamily="49" charset="0"/>
                <a:cs typeface="Lucida Sans Unicode" panose="020B0602030504020204" pitchFamily="34" charset="0"/>
              </a:rPr>
              <a:t>HrContext</a:t>
            </a:r>
            <a:r>
              <a:rPr lang="en-US" sz="2000" dirty="0">
                <a:latin typeface="Consolas" panose="020B0609020204030204" pitchFamily="49" charset="0"/>
                <a:cs typeface="Lucida Sans Unicode" panose="020B0602030504020204" pitchFamily="34" charset="0"/>
              </a:rPr>
              <a:t> : </a:t>
            </a:r>
            <a:r>
              <a:rPr lang="en-US" sz="2000" dirty="0" err="1">
                <a:latin typeface="Consolas" panose="020B0609020204030204" pitchFamily="49" charset="0"/>
                <a:cs typeface="Lucida Sans Unicode" panose="020B0602030504020204" pitchFamily="34" charset="0"/>
              </a:rPr>
              <a:t>DbContext</a:t>
            </a:r>
            <a:r>
              <a:rPr lang="en-US" sz="2000" dirty="0">
                <a:latin typeface="Consolas" panose="020B0609020204030204" pitchFamily="49" charset="0"/>
                <a:cs typeface="Lucida Sans Unicode" panose="020B0602030504020204" pitchFamily="34" charset="0"/>
              </a:rPr>
              <a:t> {</a:t>
            </a:r>
          </a:p>
          <a:p>
            <a:pPr marL="0" indent="0">
              <a:buNone/>
            </a:pPr>
            <a:r>
              <a:rPr lang="en-US" sz="2000" dirty="0">
                <a:latin typeface="Consolas" panose="020B0609020204030204" pitchFamily="49" charset="0"/>
                <a:cs typeface="Lucida Sans Unicode" panose="020B0602030504020204" pitchFamily="34" charset="0"/>
              </a:rPr>
              <a:t> public </a:t>
            </a:r>
            <a:r>
              <a:rPr lang="en-US" sz="2000" dirty="0" err="1">
                <a:latin typeface="Consolas" panose="020B0609020204030204" pitchFamily="49" charset="0"/>
                <a:cs typeface="Lucida Sans Unicode" panose="020B0602030504020204" pitchFamily="34" charset="0"/>
              </a:rPr>
              <a:t>HrContext</a:t>
            </a:r>
            <a:r>
              <a:rPr lang="en-US" sz="2000" dirty="0">
                <a:latin typeface="Consolas" panose="020B0609020204030204" pitchFamily="49" charset="0"/>
                <a:cs typeface="Lucida Sans Unicode" panose="020B0602030504020204" pitchFamily="34" charset="0"/>
              </a:rPr>
              <a:t>(</a:t>
            </a:r>
            <a:r>
              <a:rPr lang="en-US" sz="2000" dirty="0" err="1">
                <a:latin typeface="Consolas" panose="020B0609020204030204" pitchFamily="49" charset="0"/>
                <a:cs typeface="Lucida Sans Unicode" panose="020B0602030504020204" pitchFamily="34" charset="0"/>
              </a:rPr>
              <a:t>DbContextOptions</a:t>
            </a:r>
            <a:r>
              <a:rPr lang="en-US" sz="2000" dirty="0">
                <a:latin typeface="Consolas" panose="020B0609020204030204" pitchFamily="49" charset="0"/>
                <a:cs typeface="Lucida Sans Unicode" panose="020B0602030504020204" pitchFamily="34" charset="0"/>
              </a:rPr>
              <a:t>&lt;</a:t>
            </a:r>
            <a:r>
              <a:rPr lang="en-US" sz="2000" dirty="0" err="1">
                <a:latin typeface="Consolas" panose="020B0609020204030204" pitchFamily="49" charset="0"/>
                <a:cs typeface="Lucida Sans Unicode" panose="020B0602030504020204" pitchFamily="34" charset="0"/>
              </a:rPr>
              <a:t>HrContext</a:t>
            </a:r>
            <a:r>
              <a:rPr lang="en-US" sz="2000" dirty="0">
                <a:latin typeface="Consolas" panose="020B0609020204030204" pitchFamily="49" charset="0"/>
                <a:cs typeface="Lucida Sans Unicode" panose="020B0602030504020204" pitchFamily="34" charset="0"/>
              </a:rPr>
              <a:t>&gt; options) : base(options) {</a:t>
            </a:r>
          </a:p>
          <a:p>
            <a:pPr marL="0" indent="0">
              <a:buNone/>
            </a:pPr>
            <a:r>
              <a:rPr lang="en-US" sz="2000" dirty="0">
                <a:latin typeface="Consolas" panose="020B0609020204030204" pitchFamily="49" charset="0"/>
                <a:cs typeface="Lucida Sans Unicode" panose="020B0602030504020204" pitchFamily="34" charset="0"/>
              </a:rPr>
              <a:t> }</a:t>
            </a:r>
          </a:p>
          <a:p>
            <a:pPr marL="0" indent="0">
              <a:buNone/>
            </a:pPr>
            <a:r>
              <a:rPr lang="en-US" sz="2000" dirty="0">
                <a:latin typeface="Consolas" panose="020B0609020204030204" pitchFamily="49" charset="0"/>
                <a:cs typeface="Lucida Sans Unicode" panose="020B0602030504020204" pitchFamily="34" charset="0"/>
              </a:rPr>
              <a:t> public </a:t>
            </a:r>
            <a:r>
              <a:rPr lang="en-US" sz="2000" dirty="0" err="1">
                <a:latin typeface="Consolas" panose="020B0609020204030204" pitchFamily="49" charset="0"/>
                <a:cs typeface="Lucida Sans Unicode" panose="020B0602030504020204" pitchFamily="34" charset="0"/>
              </a:rPr>
              <a:t>DbSet</a:t>
            </a:r>
            <a:r>
              <a:rPr lang="en-US" sz="2000" dirty="0">
                <a:latin typeface="Consolas" panose="020B0609020204030204" pitchFamily="49" charset="0"/>
                <a:cs typeface="Lucida Sans Unicode" panose="020B0602030504020204" pitchFamily="34" charset="0"/>
              </a:rPr>
              <a:t>&lt;Person&gt; Candidates{ get; set; }</a:t>
            </a:r>
          </a:p>
          <a:p>
            <a:pPr marL="0" indent="0">
              <a:buNone/>
            </a:pPr>
            <a:r>
              <a:rPr lang="en-US" sz="2000" dirty="0">
                <a:latin typeface="Consolas" panose="020B0609020204030204" pitchFamily="49" charset="0"/>
                <a:cs typeface="Lucida Sans Unicode" panose="020B0602030504020204" pitchFamily="34" charset="0"/>
              </a:rPr>
              <a:t>}</a:t>
            </a:r>
          </a:p>
        </p:txBody>
      </p:sp>
    </p:spTree>
    <p:extLst>
      <p:ext uri="{BB962C8B-B14F-4D97-AF65-F5344CB8AC3E}">
        <p14:creationId xmlns:p14="http://schemas.microsoft.com/office/powerpoint/2010/main" val="1080933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9b594eeb-14ec-4a19-80a0-eda060c611fd">
    <p:spTree>
      <p:nvGrpSpPr>
        <p:cNvPr id="1" name=""/>
        <p:cNvGrpSpPr/>
        <p:nvPr/>
      </p:nvGrpSpPr>
      <p:grpSpPr>
        <a:xfrm>
          <a:off x="0" y="0"/>
          <a:ext cx="0" cy="0"/>
          <a:chOff x="0" y="0"/>
          <a:chExt cx="0" cy="0"/>
        </a:xfrm>
      </p:grpSpPr>
      <p:sp>
        <p:nvSpPr>
          <p:cNvPr id="2" name="Title 1"/>
          <p:cNvSpPr>
            <a:spLocks noGrp="1"/>
          </p:cNvSpPr>
          <p:nvPr>
            <p:ph type="title"/>
          </p:nvPr>
        </p:nvSpPr>
        <p:spPr>
          <a:xfrm>
            <a:off x="1418319" y="715931"/>
            <a:ext cx="8683625" cy="740664"/>
          </a:xfrm>
        </p:spPr>
        <p:txBody>
          <a:bodyPr/>
          <a:lstStyle/>
          <a:p>
            <a:r>
              <a:rPr lang="en-US" sz="2400" dirty="0"/>
              <a:t>Using an Entity Framework Context in Page Handlers</a:t>
            </a:r>
          </a:p>
        </p:txBody>
      </p:sp>
      <p:sp>
        <p:nvSpPr>
          <p:cNvPr id="4" name="Content Placeholder 2"/>
          <p:cNvSpPr>
            <a:spLocks noGrp="1"/>
          </p:cNvSpPr>
          <p:nvPr/>
        </p:nvSpPr>
        <p:spPr bwMode="auto">
          <a:xfrm>
            <a:off x="1219200" y="1563757"/>
            <a:ext cx="8882744" cy="460481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dirty="0">
                <a:latin typeface="+mn-lt"/>
              </a:rPr>
              <a:t>Using an Entity Framework Context in a Controller</a:t>
            </a:r>
          </a:p>
          <a:p>
            <a:pPr marL="0" indent="0">
              <a:buNone/>
            </a:pPr>
            <a:r>
              <a:rPr lang="en-US" sz="2000" dirty="0">
                <a:latin typeface="Consolas" panose="020B0609020204030204" pitchFamily="49" charset="0"/>
                <a:cs typeface="Lucida Sans Unicode" panose="020B0602030504020204" pitchFamily="34" charset="0"/>
              </a:rPr>
              <a:t>public class </a:t>
            </a:r>
            <a:r>
              <a:rPr lang="en-US" sz="2000" dirty="0" err="1">
                <a:latin typeface="Consolas" panose="020B0609020204030204" pitchFamily="49" charset="0"/>
                <a:cs typeface="Lucida Sans Unicode" panose="020B0602030504020204" pitchFamily="34" charset="0"/>
              </a:rPr>
              <a:t>SomePage</a:t>
            </a:r>
            <a:r>
              <a:rPr lang="en-US" sz="2000" dirty="0">
                <a:latin typeface="Consolas" panose="020B0609020204030204" pitchFamily="49" charset="0"/>
                <a:cs typeface="Lucida Sans Unicode" panose="020B0602030504020204" pitchFamily="34" charset="0"/>
              </a:rPr>
              <a:t> : </a:t>
            </a:r>
            <a:r>
              <a:rPr lang="en-US" sz="2000" dirty="0" err="1">
                <a:latin typeface="Consolas" panose="020B0609020204030204" pitchFamily="49" charset="0"/>
                <a:cs typeface="Lucida Sans Unicode" panose="020B0602030504020204" pitchFamily="34" charset="0"/>
              </a:rPr>
              <a:t>PageModel</a:t>
            </a:r>
            <a:r>
              <a:rPr lang="en-US" sz="2000" dirty="0">
                <a:latin typeface="Consolas" panose="020B0609020204030204" pitchFamily="49" charset="0"/>
                <a:cs typeface="Lucida Sans Unicode" panose="020B0602030504020204" pitchFamily="34" charset="0"/>
              </a:rPr>
              <a:t> {  </a:t>
            </a:r>
          </a:p>
          <a:p>
            <a:pPr marL="0" indent="0">
              <a:buNone/>
            </a:pPr>
            <a:r>
              <a:rPr lang="en-US" sz="2000" dirty="0">
                <a:latin typeface="Consolas" panose="020B0609020204030204" pitchFamily="49" charset="0"/>
                <a:cs typeface="Lucida Sans Unicode" panose="020B0602030504020204" pitchFamily="34" charset="0"/>
              </a:rPr>
              <a:t>    private </a:t>
            </a:r>
            <a:r>
              <a:rPr lang="en-US" sz="2000" dirty="0" err="1">
                <a:latin typeface="Consolas" panose="020B0609020204030204" pitchFamily="49" charset="0"/>
                <a:cs typeface="Lucida Sans Unicode" panose="020B0602030504020204" pitchFamily="34" charset="0"/>
              </a:rPr>
              <a:t>HrContext</a:t>
            </a:r>
            <a:r>
              <a:rPr lang="en-US" sz="2000" dirty="0">
                <a:latin typeface="Consolas" panose="020B0609020204030204" pitchFamily="49" charset="0"/>
                <a:cs typeface="Lucida Sans Unicode" panose="020B0602030504020204" pitchFamily="34" charset="0"/>
              </a:rPr>
              <a:t> _context;</a:t>
            </a:r>
          </a:p>
          <a:p>
            <a:pPr marL="0" indent="0">
              <a:buNone/>
            </a:pPr>
            <a:r>
              <a:rPr lang="en-US" sz="2000" dirty="0">
                <a:latin typeface="Consolas" panose="020B0609020204030204" pitchFamily="49" charset="0"/>
                <a:cs typeface="Lucida Sans Unicode" panose="020B0602030504020204" pitchFamily="34" charset="0"/>
              </a:rPr>
              <a:t>    public List&lt;Person&gt; Candidates {get; set;}</a:t>
            </a:r>
          </a:p>
          <a:p>
            <a:pPr marL="0" indent="0">
              <a:buNone/>
            </a:pPr>
            <a:r>
              <a:rPr lang="en-US" sz="2000" dirty="0">
                <a:latin typeface="Consolas" panose="020B0609020204030204" pitchFamily="49" charset="0"/>
                <a:cs typeface="Lucida Sans Unicode" panose="020B0602030504020204" pitchFamily="34" charset="0"/>
              </a:rPr>
              <a:t>    public </a:t>
            </a:r>
            <a:r>
              <a:rPr lang="en-US" sz="2000" dirty="0" err="1">
                <a:latin typeface="Consolas" panose="020B0609020204030204" pitchFamily="49" charset="0"/>
                <a:cs typeface="Lucida Sans Unicode" panose="020B0602030504020204" pitchFamily="34" charset="0"/>
              </a:rPr>
              <a:t>SomePage</a:t>
            </a:r>
            <a:r>
              <a:rPr lang="en-US" sz="2000" dirty="0">
                <a:latin typeface="Consolas" panose="020B0609020204030204" pitchFamily="49" charset="0"/>
                <a:cs typeface="Lucida Sans Unicode" panose="020B0602030504020204" pitchFamily="34" charset="0"/>
              </a:rPr>
              <a:t>(</a:t>
            </a:r>
            <a:r>
              <a:rPr lang="en-US" sz="2000" dirty="0" err="1">
                <a:latin typeface="Consolas" panose="020B0609020204030204" pitchFamily="49" charset="0"/>
                <a:cs typeface="Lucida Sans Unicode" panose="020B0602030504020204" pitchFamily="34" charset="0"/>
              </a:rPr>
              <a:t>HrContext</a:t>
            </a:r>
            <a:r>
              <a:rPr lang="en-US" sz="2000" dirty="0">
                <a:latin typeface="Consolas" panose="020B0609020204030204" pitchFamily="49" charset="0"/>
                <a:cs typeface="Lucida Sans Unicode" panose="020B0602030504020204" pitchFamily="34" charset="0"/>
              </a:rPr>
              <a:t> context) {</a:t>
            </a:r>
          </a:p>
          <a:p>
            <a:pPr marL="0" indent="0">
              <a:buNone/>
            </a:pPr>
            <a:r>
              <a:rPr lang="en-US" sz="2000" dirty="0">
                <a:latin typeface="Consolas" panose="020B0609020204030204" pitchFamily="49" charset="0"/>
                <a:cs typeface="Lucida Sans Unicode" panose="020B0602030504020204" pitchFamily="34" charset="0"/>
              </a:rPr>
              <a:t>        _context = context;</a:t>
            </a:r>
          </a:p>
          <a:p>
            <a:pPr marL="0" indent="0">
              <a:buNone/>
            </a:pPr>
            <a:r>
              <a:rPr lang="en-US" sz="2000" dirty="0">
                <a:latin typeface="Consolas" panose="020B0609020204030204" pitchFamily="49" charset="0"/>
                <a:cs typeface="Lucida Sans Unicode" panose="020B0602030504020204" pitchFamily="34" charset="0"/>
              </a:rPr>
              <a:t>    }        </a:t>
            </a:r>
          </a:p>
          <a:p>
            <a:pPr marL="0" indent="0">
              <a:buNone/>
            </a:pPr>
            <a:r>
              <a:rPr lang="en-US" sz="2000" dirty="0">
                <a:latin typeface="Consolas" panose="020B0609020204030204" pitchFamily="49" charset="0"/>
                <a:cs typeface="Lucida Sans Unicode" panose="020B0602030504020204" pitchFamily="34" charset="0"/>
              </a:rPr>
              <a:t>    public </a:t>
            </a:r>
            <a:r>
              <a:rPr lang="en-US" sz="2000" dirty="0" err="1">
                <a:latin typeface="Consolas" panose="020B0609020204030204" pitchFamily="49" charset="0"/>
                <a:cs typeface="Lucida Sans Unicode" panose="020B0602030504020204" pitchFamily="34" charset="0"/>
              </a:rPr>
              <a:t>IActionResult</a:t>
            </a:r>
            <a:r>
              <a:rPr lang="en-US" sz="2000" dirty="0">
                <a:latin typeface="Consolas" panose="020B0609020204030204" pitchFamily="49" charset="0"/>
                <a:cs typeface="Lucida Sans Unicode" panose="020B0602030504020204" pitchFamily="34" charset="0"/>
              </a:rPr>
              <a:t> </a:t>
            </a:r>
            <a:r>
              <a:rPr lang="en-US" sz="2000" dirty="0" err="1">
                <a:latin typeface="Consolas" panose="020B0609020204030204" pitchFamily="49" charset="0"/>
                <a:cs typeface="Lucida Sans Unicode" panose="020B0602030504020204" pitchFamily="34" charset="0"/>
              </a:rPr>
              <a:t>OnGet</a:t>
            </a:r>
            <a:r>
              <a:rPr lang="en-US" sz="2000" dirty="0">
                <a:latin typeface="Consolas" panose="020B0609020204030204" pitchFamily="49" charset="0"/>
                <a:cs typeface="Lucida Sans Unicode" panose="020B0602030504020204" pitchFamily="34" charset="0"/>
              </a:rPr>
              <a:t>() {</a:t>
            </a:r>
          </a:p>
          <a:p>
            <a:pPr marL="0" indent="0">
              <a:buNone/>
            </a:pPr>
            <a:r>
              <a:rPr lang="en-US" sz="2000" dirty="0">
                <a:latin typeface="Consolas" panose="020B0609020204030204" pitchFamily="49" charset="0"/>
                <a:cs typeface="Lucida Sans Unicode" panose="020B0602030504020204" pitchFamily="34" charset="0"/>
              </a:rPr>
              <a:t>        candidates = _</a:t>
            </a:r>
            <a:r>
              <a:rPr lang="en-US" sz="2000" dirty="0" err="1">
                <a:latin typeface="Consolas" panose="020B0609020204030204" pitchFamily="49" charset="0"/>
                <a:cs typeface="Lucida Sans Unicode" panose="020B0602030504020204" pitchFamily="34" charset="0"/>
              </a:rPr>
              <a:t>context.Candidates.ToList</a:t>
            </a:r>
            <a:r>
              <a:rPr lang="en-US" sz="2000" dirty="0">
                <a:latin typeface="Consolas" panose="020B0609020204030204" pitchFamily="49" charset="0"/>
                <a:cs typeface="Lucida Sans Unicode" panose="020B0602030504020204" pitchFamily="34" charset="0"/>
              </a:rPr>
              <a:t>();  </a:t>
            </a:r>
          </a:p>
          <a:p>
            <a:pPr marL="0" indent="0">
              <a:buNone/>
            </a:pPr>
            <a:r>
              <a:rPr lang="en-US" sz="2000" dirty="0">
                <a:latin typeface="Consolas" panose="020B0609020204030204" pitchFamily="49" charset="0"/>
                <a:cs typeface="Lucida Sans Unicode" panose="020B0602030504020204" pitchFamily="34" charset="0"/>
              </a:rPr>
              <a:t>    }</a:t>
            </a:r>
          </a:p>
          <a:p>
            <a:pPr marL="0" indent="0">
              <a:buNone/>
            </a:pPr>
            <a:r>
              <a:rPr lang="en-US" sz="2000" dirty="0">
                <a:latin typeface="Consolas" panose="020B0609020204030204" pitchFamily="49" charset="0"/>
                <a:cs typeface="Lucida Sans Unicode" panose="020B0602030504020204" pitchFamily="34" charset="0"/>
              </a:rPr>
              <a:t>}</a:t>
            </a:r>
          </a:p>
        </p:txBody>
      </p:sp>
    </p:spTree>
    <p:extLst>
      <p:ext uri="{BB962C8B-B14F-4D97-AF65-F5344CB8AC3E}">
        <p14:creationId xmlns:p14="http://schemas.microsoft.com/office/powerpoint/2010/main" val="1996320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b7d11a5b-b0f6-4ae1-8ada-a62157e1ea6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Using LINQ to Entities</a:t>
            </a:r>
          </a:p>
        </p:txBody>
      </p:sp>
      <p:sp>
        <p:nvSpPr>
          <p:cNvPr id="4" name="Content Placeholder 2"/>
          <p:cNvSpPr>
            <a:spLocks noGrp="1"/>
          </p:cNvSpPr>
          <p:nvPr/>
        </p:nvSpPr>
        <p:spPr bwMode="auto">
          <a:xfrm>
            <a:off x="1296000" y="1510747"/>
            <a:ext cx="8805944" cy="9132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dirty="0">
                <a:latin typeface="+mn-lt"/>
              </a:rPr>
              <a:t>LINQ to Entities is the version of LINQ that works with Entity Framework</a:t>
            </a:r>
          </a:p>
          <a:p>
            <a:r>
              <a:rPr lang="en-US" sz="2000" dirty="0">
                <a:latin typeface="+mn-lt"/>
              </a:rPr>
              <a:t>Sample LINQ Query:</a:t>
            </a:r>
          </a:p>
        </p:txBody>
      </p:sp>
      <p:sp>
        <p:nvSpPr>
          <p:cNvPr id="5" name="Rectangle 4"/>
          <p:cNvSpPr/>
          <p:nvPr/>
        </p:nvSpPr>
        <p:spPr>
          <a:xfrm>
            <a:off x="1296000" y="2875002"/>
            <a:ext cx="7406962" cy="1107996"/>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200" b="0" dirty="0">
                <a:latin typeface="Consolas" panose="020B0609020204030204" pitchFamily="49" charset="0"/>
                <a:cs typeface="Lucida Sans Unicode" panose="020B0602030504020204" pitchFamily="34" charset="0"/>
              </a:rPr>
              <a:t>var list = from c in _</a:t>
            </a:r>
            <a:r>
              <a:rPr lang="en-US" sz="2200" b="0" dirty="0" err="1">
                <a:latin typeface="Consolas" panose="020B0609020204030204" pitchFamily="49" charset="0"/>
                <a:cs typeface="Lucida Sans Unicode" panose="020B0602030504020204" pitchFamily="34" charset="0"/>
              </a:rPr>
              <a:t>context.Candidates</a:t>
            </a:r>
            <a:endParaRPr lang="en-US" sz="2200" b="0" dirty="0">
              <a:latin typeface="Consolas" panose="020B0609020204030204" pitchFamily="49" charset="0"/>
              <a:cs typeface="Lucida Sans Unicode" panose="020B0602030504020204" pitchFamily="34" charset="0"/>
            </a:endParaRPr>
          </a:p>
          <a:p>
            <a:r>
              <a:rPr lang="en-US" sz="2200" b="0" dirty="0">
                <a:latin typeface="Consolas" panose="020B0609020204030204" pitchFamily="49" charset="0"/>
                <a:cs typeface="Lucida Sans Unicode" panose="020B0602030504020204" pitchFamily="34" charset="0"/>
              </a:rPr>
              <a:t>               where </a:t>
            </a:r>
            <a:r>
              <a:rPr lang="en-US" sz="2200" b="0" dirty="0" err="1">
                <a:latin typeface="Consolas" panose="020B0609020204030204" pitchFamily="49" charset="0"/>
                <a:cs typeface="Lucida Sans Unicode" panose="020B0602030504020204" pitchFamily="34" charset="0"/>
              </a:rPr>
              <a:t>c.LastName</a:t>
            </a:r>
            <a:r>
              <a:rPr lang="en-US" sz="2200" b="0" dirty="0">
                <a:latin typeface="Consolas" panose="020B0609020204030204" pitchFamily="49" charset="0"/>
                <a:cs typeface="Lucida Sans Unicode" panose="020B0602030504020204" pitchFamily="34" charset="0"/>
              </a:rPr>
              <a:t> == "Smith"</a:t>
            </a:r>
          </a:p>
          <a:p>
            <a:r>
              <a:rPr lang="en-US" sz="2200" b="0" dirty="0">
                <a:latin typeface="Consolas" panose="020B0609020204030204" pitchFamily="49" charset="0"/>
                <a:cs typeface="Lucida Sans Unicode" panose="020B0602030504020204" pitchFamily="34" charset="0"/>
              </a:rPr>
              <a:t>               select c;</a:t>
            </a:r>
          </a:p>
        </p:txBody>
      </p:sp>
    </p:spTree>
    <p:extLst>
      <p:ext uri="{BB962C8B-B14F-4D97-AF65-F5344CB8AC3E}">
        <p14:creationId xmlns:p14="http://schemas.microsoft.com/office/powerpoint/2010/main" val="4101787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a07ee9da-adba-4c40-92d1-e3ff83eb2e6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Loading Related Data</a:t>
            </a:r>
          </a:p>
        </p:txBody>
      </p:sp>
      <p:sp>
        <p:nvSpPr>
          <p:cNvPr id="4" name="Content Placeholder 2"/>
          <p:cNvSpPr>
            <a:spLocks noGrp="1"/>
          </p:cNvSpPr>
          <p:nvPr/>
        </p:nvSpPr>
        <p:spPr bwMode="auto">
          <a:xfrm>
            <a:off x="1296000" y="1616765"/>
            <a:ext cx="8805944" cy="455180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dirty="0">
                <a:latin typeface="+mn-lt"/>
              </a:rPr>
              <a:t>In Entity Framework Core you can load related entities by using navigation properties</a:t>
            </a:r>
          </a:p>
          <a:p>
            <a:r>
              <a:rPr lang="en-US" sz="2000" dirty="0">
                <a:latin typeface="+mn-lt"/>
              </a:rPr>
              <a:t>To load related data, you need choose an ORM pattern</a:t>
            </a:r>
          </a:p>
          <a:p>
            <a:r>
              <a:rPr lang="en-US" sz="2000" dirty="0">
                <a:latin typeface="+mn-lt"/>
              </a:rPr>
              <a:t>Entity Framework Core contains several ORM patterns, which include:</a:t>
            </a:r>
          </a:p>
          <a:p>
            <a:pPr lvl="1"/>
            <a:r>
              <a:rPr lang="en-US" sz="2000" dirty="0">
                <a:latin typeface="+mn-lt"/>
              </a:rPr>
              <a:t>Explicit loading</a:t>
            </a:r>
          </a:p>
          <a:p>
            <a:pPr lvl="1"/>
            <a:r>
              <a:rPr lang="en-US" sz="2000" dirty="0">
                <a:latin typeface="+mn-lt"/>
              </a:rPr>
              <a:t>Eager loading</a:t>
            </a:r>
          </a:p>
          <a:p>
            <a:pPr lvl="1"/>
            <a:r>
              <a:rPr lang="en-US" sz="2000" dirty="0">
                <a:latin typeface="+mn-lt"/>
              </a:rPr>
              <a:t>Lazy loading</a:t>
            </a:r>
          </a:p>
          <a:p>
            <a:endParaRPr lang="en-US" sz="2000" dirty="0">
              <a:latin typeface="+mn-lt"/>
            </a:endParaRPr>
          </a:p>
        </p:txBody>
      </p:sp>
    </p:spTree>
    <p:extLst>
      <p:ext uri="{BB962C8B-B14F-4D97-AF65-F5344CB8AC3E}">
        <p14:creationId xmlns:p14="http://schemas.microsoft.com/office/powerpoint/2010/main" val="557016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cc70af83-58fb-4adb-8888-46aea5fe575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Loading Related Data by using Explicit Loading</a:t>
            </a:r>
          </a:p>
        </p:txBody>
      </p:sp>
      <p:sp>
        <p:nvSpPr>
          <p:cNvPr id="4" name="Content Placeholder 2"/>
          <p:cNvSpPr>
            <a:spLocks noGrp="1"/>
          </p:cNvSpPr>
          <p:nvPr/>
        </p:nvSpPr>
        <p:spPr bwMode="auto">
          <a:xfrm>
            <a:off x="1295999" y="1550503"/>
            <a:ext cx="10047861" cy="461806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dirty="0">
                <a:latin typeface="Consolas" panose="020B0609020204030204" pitchFamily="49" charset="0"/>
                <a:cs typeface="Lucida Sans Unicode" panose="020B0602030504020204" pitchFamily="34" charset="0"/>
              </a:rPr>
              <a:t>public City </a:t>
            </a:r>
            <a:r>
              <a:rPr lang="en-US" sz="2000" dirty="0" err="1">
                <a:latin typeface="Consolas" panose="020B0609020204030204" pitchFamily="49" charset="0"/>
                <a:cs typeface="Lucida Sans Unicode" panose="020B0602030504020204" pitchFamily="34" charset="0"/>
              </a:rPr>
              <a:t>City</a:t>
            </a:r>
            <a:r>
              <a:rPr lang="en-US" sz="2000" dirty="0">
                <a:latin typeface="Consolas" panose="020B0609020204030204" pitchFamily="49" charset="0"/>
                <a:cs typeface="Lucida Sans Unicode" panose="020B0602030504020204" pitchFamily="34" charset="0"/>
              </a:rPr>
              <a:t> {</a:t>
            </a:r>
            <a:r>
              <a:rPr lang="en-US" sz="2000" dirty="0" err="1">
                <a:latin typeface="Consolas" panose="020B0609020204030204" pitchFamily="49" charset="0"/>
                <a:cs typeface="Lucida Sans Unicode" panose="020B0602030504020204" pitchFamily="34" charset="0"/>
              </a:rPr>
              <a:t>get;set</a:t>
            </a:r>
            <a:r>
              <a:rPr lang="en-US" sz="2000" dirty="0">
                <a:latin typeface="Consolas" panose="020B0609020204030204" pitchFamily="49" charset="0"/>
                <a:cs typeface="Lucida Sans Unicode" panose="020B0602030504020204" pitchFamily="34" charset="0"/>
              </a:rPr>
              <a:t>;}</a:t>
            </a:r>
          </a:p>
          <a:p>
            <a:pPr marL="0" indent="0">
              <a:buNone/>
            </a:pPr>
            <a:endParaRPr lang="en-US" sz="2000" dirty="0">
              <a:latin typeface="Consolas" panose="020B0609020204030204" pitchFamily="49" charset="0"/>
              <a:cs typeface="Lucida Sans Unicode" panose="020B0602030504020204" pitchFamily="34" charset="0"/>
            </a:endParaRPr>
          </a:p>
          <a:p>
            <a:pPr marL="0" indent="0">
              <a:buNone/>
            </a:pPr>
            <a:r>
              <a:rPr lang="en-US" sz="2000" dirty="0">
                <a:latin typeface="Consolas" panose="020B0609020204030204" pitchFamily="49" charset="0"/>
                <a:cs typeface="Lucida Sans Unicode" panose="020B0602030504020204" pitchFamily="34" charset="0"/>
              </a:rPr>
              <a:t>public void </a:t>
            </a:r>
            <a:r>
              <a:rPr lang="en-US" sz="2000" dirty="0" err="1">
                <a:latin typeface="Consolas" panose="020B0609020204030204" pitchFamily="49" charset="0"/>
                <a:cs typeface="Lucida Sans Unicode" panose="020B0602030504020204" pitchFamily="34" charset="0"/>
              </a:rPr>
              <a:t>OnGet</a:t>
            </a:r>
            <a:r>
              <a:rPr lang="en-US" sz="2000" dirty="0">
                <a:latin typeface="Consolas" panose="020B0609020204030204" pitchFamily="49" charset="0"/>
                <a:cs typeface="Lucida Sans Unicode" panose="020B0602030504020204" pitchFamily="34" charset="0"/>
              </a:rPr>
              <a:t>() {</a:t>
            </a:r>
          </a:p>
          <a:p>
            <a:pPr marL="0" indent="0">
              <a:buNone/>
            </a:pPr>
            <a:r>
              <a:rPr lang="en-US" sz="2000" dirty="0">
                <a:latin typeface="Consolas" panose="020B0609020204030204" pitchFamily="49" charset="0"/>
                <a:cs typeface="Lucida Sans Unicode" panose="020B0602030504020204" pitchFamily="34" charset="0"/>
              </a:rPr>
              <a:t>    var city = _</a:t>
            </a:r>
            <a:r>
              <a:rPr lang="en-US" sz="2000" dirty="0" err="1">
                <a:latin typeface="Consolas" panose="020B0609020204030204" pitchFamily="49" charset="0"/>
                <a:cs typeface="Lucida Sans Unicode" panose="020B0602030504020204" pitchFamily="34" charset="0"/>
              </a:rPr>
              <a:t>context.Cities.Single</a:t>
            </a:r>
            <a:r>
              <a:rPr lang="en-US" sz="2000" dirty="0">
                <a:latin typeface="Consolas" panose="020B0609020204030204" pitchFamily="49" charset="0"/>
                <a:cs typeface="Lucida Sans Unicode" panose="020B0602030504020204" pitchFamily="34" charset="0"/>
              </a:rPr>
              <a:t>(c =&gt; </a:t>
            </a:r>
            <a:r>
              <a:rPr lang="en-US" sz="2000" dirty="0" err="1">
                <a:latin typeface="Consolas" panose="020B0609020204030204" pitchFamily="49" charset="0"/>
                <a:cs typeface="Lucida Sans Unicode" panose="020B0602030504020204" pitchFamily="34" charset="0"/>
              </a:rPr>
              <a:t>c.CityId</a:t>
            </a:r>
            <a:r>
              <a:rPr lang="en-US" sz="2000" dirty="0">
                <a:latin typeface="Consolas" panose="020B0609020204030204" pitchFamily="49" charset="0"/>
                <a:cs typeface="Lucida Sans Unicode" panose="020B0602030504020204" pitchFamily="34" charset="0"/>
              </a:rPr>
              <a:t> == 1);</a:t>
            </a:r>
          </a:p>
          <a:p>
            <a:pPr marL="0" indent="0">
              <a:buNone/>
            </a:pPr>
            <a:endParaRPr lang="en-US" sz="2000" dirty="0">
              <a:latin typeface="Consolas" panose="020B0609020204030204" pitchFamily="49" charset="0"/>
              <a:cs typeface="Lucida Sans Unicode" panose="020B0602030504020204" pitchFamily="34" charset="0"/>
            </a:endParaRPr>
          </a:p>
          <a:p>
            <a:pPr marL="0" indent="0">
              <a:buNone/>
            </a:pPr>
            <a:r>
              <a:rPr lang="en-US" sz="2000" dirty="0">
                <a:latin typeface="Consolas" panose="020B0609020204030204" pitchFamily="49" charset="0"/>
                <a:cs typeface="Lucida Sans Unicode" panose="020B0602030504020204" pitchFamily="34" charset="0"/>
              </a:rPr>
              <a:t>    _</a:t>
            </a:r>
            <a:r>
              <a:rPr lang="en-US" sz="2000" dirty="0" err="1">
                <a:latin typeface="Consolas" panose="020B0609020204030204" pitchFamily="49" charset="0"/>
                <a:cs typeface="Lucida Sans Unicode" panose="020B0602030504020204" pitchFamily="34" charset="0"/>
              </a:rPr>
              <a:t>context.Entry</a:t>
            </a:r>
            <a:r>
              <a:rPr lang="en-US" sz="2000" dirty="0">
                <a:latin typeface="Consolas" panose="020B0609020204030204" pitchFamily="49" charset="0"/>
                <a:cs typeface="Lucida Sans Unicode" panose="020B0602030504020204" pitchFamily="34" charset="0"/>
              </a:rPr>
              <a:t>(city).Collection(c =&gt; </a:t>
            </a:r>
            <a:r>
              <a:rPr lang="en-US" sz="2000" dirty="0" err="1">
                <a:latin typeface="Consolas" panose="020B0609020204030204" pitchFamily="49" charset="0"/>
                <a:cs typeface="Lucida Sans Unicode" panose="020B0602030504020204" pitchFamily="34" charset="0"/>
              </a:rPr>
              <a:t>c.People</a:t>
            </a:r>
            <a:r>
              <a:rPr lang="en-US" sz="2000" dirty="0">
                <a:latin typeface="Consolas" panose="020B0609020204030204" pitchFamily="49" charset="0"/>
                <a:cs typeface="Lucida Sans Unicode" panose="020B0602030504020204" pitchFamily="34" charset="0"/>
              </a:rPr>
              <a:t>).Load();</a:t>
            </a:r>
          </a:p>
          <a:p>
            <a:pPr marL="0" indent="0">
              <a:buNone/>
            </a:pPr>
            <a:endParaRPr lang="en-US" sz="2000" dirty="0">
              <a:latin typeface="Consolas" panose="020B0609020204030204" pitchFamily="49" charset="0"/>
              <a:cs typeface="Lucida Sans Unicode" panose="020B0602030504020204" pitchFamily="34" charset="0"/>
            </a:endParaRPr>
          </a:p>
          <a:p>
            <a:pPr marL="0" indent="0">
              <a:buNone/>
            </a:pPr>
            <a:r>
              <a:rPr lang="en-US" sz="2000" dirty="0">
                <a:latin typeface="Consolas" panose="020B0609020204030204" pitchFamily="49" charset="0"/>
                <a:cs typeface="Lucida Sans Unicode" panose="020B0602030504020204" pitchFamily="34" charset="0"/>
              </a:rPr>
              <a:t>     _</a:t>
            </a:r>
            <a:r>
              <a:rPr lang="en-US" sz="2000" dirty="0" err="1">
                <a:latin typeface="Consolas" panose="020B0609020204030204" pitchFamily="49" charset="0"/>
                <a:cs typeface="Lucida Sans Unicode" panose="020B0602030504020204" pitchFamily="34" charset="0"/>
              </a:rPr>
              <a:t>context.Entry</a:t>
            </a:r>
            <a:r>
              <a:rPr lang="en-US" sz="2000" dirty="0">
                <a:latin typeface="Consolas" panose="020B0609020204030204" pitchFamily="49" charset="0"/>
                <a:cs typeface="Lucida Sans Unicode" panose="020B0602030504020204" pitchFamily="34" charset="0"/>
              </a:rPr>
              <a:t>(city).Reference(c =&gt; </a:t>
            </a:r>
            <a:r>
              <a:rPr lang="en-US" sz="2000" dirty="0" err="1">
                <a:latin typeface="Consolas" panose="020B0609020204030204" pitchFamily="49" charset="0"/>
                <a:cs typeface="Lucida Sans Unicode" panose="020B0602030504020204" pitchFamily="34" charset="0"/>
              </a:rPr>
              <a:t>c.Country</a:t>
            </a:r>
            <a:r>
              <a:rPr lang="en-US" sz="2000" dirty="0">
                <a:latin typeface="Consolas" panose="020B0609020204030204" pitchFamily="49" charset="0"/>
                <a:cs typeface="Lucida Sans Unicode" panose="020B0602030504020204" pitchFamily="34" charset="0"/>
              </a:rPr>
              <a:t>).Load();</a:t>
            </a:r>
          </a:p>
          <a:p>
            <a:pPr marL="0" indent="0">
              <a:buNone/>
            </a:pPr>
            <a:endParaRPr lang="en-US" sz="2000" dirty="0">
              <a:latin typeface="Consolas" panose="020B0609020204030204" pitchFamily="49" charset="0"/>
              <a:cs typeface="Lucida Sans Unicode" panose="020B0602030504020204" pitchFamily="34" charset="0"/>
            </a:endParaRPr>
          </a:p>
          <a:p>
            <a:pPr marL="0" indent="0">
              <a:buNone/>
            </a:pPr>
            <a:r>
              <a:rPr lang="en-US" sz="2000" dirty="0">
                <a:latin typeface="Consolas" panose="020B0609020204030204" pitchFamily="49" charset="0"/>
                <a:cs typeface="Lucida Sans Unicode" panose="020B0602030504020204" pitchFamily="34" charset="0"/>
              </a:rPr>
              <a:t>    City = city;</a:t>
            </a:r>
          </a:p>
          <a:p>
            <a:pPr marL="0" indent="0">
              <a:buNone/>
            </a:pPr>
            <a:r>
              <a:rPr lang="en-US" sz="2000" dirty="0">
                <a:latin typeface="Consolas" panose="020B0609020204030204" pitchFamily="49" charset="0"/>
                <a:cs typeface="Lucida Sans Unicode" panose="020B0602030504020204" pitchFamily="34" charset="0"/>
              </a:rPr>
              <a:t>}</a:t>
            </a:r>
          </a:p>
        </p:txBody>
      </p:sp>
    </p:spTree>
    <p:extLst>
      <p:ext uri="{BB962C8B-B14F-4D97-AF65-F5344CB8AC3E}">
        <p14:creationId xmlns:p14="http://schemas.microsoft.com/office/powerpoint/2010/main" val="22980675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91f75934-6eb5-44da-8434-287bddd00c7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Loading Related Data by using Eager Loading</a:t>
            </a:r>
          </a:p>
        </p:txBody>
      </p:sp>
      <p:sp>
        <p:nvSpPr>
          <p:cNvPr id="4" name="Content Placeholder 2"/>
          <p:cNvSpPr>
            <a:spLocks noGrp="1"/>
          </p:cNvSpPr>
          <p:nvPr/>
        </p:nvSpPr>
        <p:spPr bwMode="auto">
          <a:xfrm>
            <a:off x="1296000" y="1577009"/>
            <a:ext cx="8805944" cy="45915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dirty="0">
                <a:latin typeface="Consolas" panose="020B0609020204030204" pitchFamily="49" charset="0"/>
                <a:cs typeface="Lucida Sans Unicode" panose="020B0602030504020204" pitchFamily="34" charset="0"/>
              </a:rPr>
              <a:t>public void </a:t>
            </a:r>
            <a:r>
              <a:rPr lang="en-US" sz="2000" dirty="0" err="1">
                <a:latin typeface="Consolas" panose="020B0609020204030204" pitchFamily="49" charset="0"/>
                <a:cs typeface="Lucida Sans Unicode" panose="020B0602030504020204" pitchFamily="34" charset="0"/>
              </a:rPr>
              <a:t>OnGet</a:t>
            </a:r>
            <a:r>
              <a:rPr lang="en-US" sz="2000" dirty="0">
                <a:latin typeface="Consolas" panose="020B0609020204030204" pitchFamily="49" charset="0"/>
                <a:cs typeface="Lucida Sans Unicode" panose="020B0602030504020204" pitchFamily="34" charset="0"/>
              </a:rPr>
              <a:t>()</a:t>
            </a:r>
          </a:p>
          <a:p>
            <a:pPr marL="0" indent="0">
              <a:buNone/>
            </a:pPr>
            <a:r>
              <a:rPr lang="en-US" sz="2000" dirty="0">
                <a:latin typeface="Consolas" panose="020B0609020204030204" pitchFamily="49" charset="0"/>
                <a:cs typeface="Lucida Sans Unicode" panose="020B0602030504020204" pitchFamily="34" charset="0"/>
              </a:rPr>
              <a:t>{</a:t>
            </a:r>
          </a:p>
          <a:p>
            <a:pPr marL="0" indent="0">
              <a:buNone/>
            </a:pPr>
            <a:r>
              <a:rPr lang="en-US" sz="2000" dirty="0">
                <a:latin typeface="Consolas" panose="020B0609020204030204" pitchFamily="49" charset="0"/>
                <a:cs typeface="Lucida Sans Unicode" panose="020B0602030504020204" pitchFamily="34" charset="0"/>
              </a:rPr>
              <a:t>    </a:t>
            </a:r>
            <a:r>
              <a:rPr lang="en-US" sz="2000" dirty="0" err="1">
                <a:latin typeface="Consolas" panose="020B0609020204030204" pitchFamily="49" charset="0"/>
                <a:cs typeface="Lucida Sans Unicode" panose="020B0602030504020204" pitchFamily="34" charset="0"/>
              </a:rPr>
              <a:t>var</a:t>
            </a:r>
            <a:r>
              <a:rPr lang="en-US" sz="2000" dirty="0">
                <a:latin typeface="Consolas" panose="020B0609020204030204" pitchFamily="49" charset="0"/>
                <a:cs typeface="Lucida Sans Unicode" panose="020B0602030504020204" pitchFamily="34" charset="0"/>
              </a:rPr>
              <a:t> countries = _</a:t>
            </a:r>
            <a:r>
              <a:rPr lang="en-US" sz="2000" dirty="0" err="1">
                <a:latin typeface="Consolas" panose="020B0609020204030204" pitchFamily="49" charset="0"/>
                <a:cs typeface="Lucida Sans Unicode" panose="020B0602030504020204" pitchFamily="34" charset="0"/>
              </a:rPr>
              <a:t>context.Countries</a:t>
            </a:r>
            <a:r>
              <a:rPr lang="en-US" sz="2000" dirty="0">
                <a:latin typeface="Consolas" panose="020B0609020204030204" pitchFamily="49" charset="0"/>
                <a:cs typeface="Lucida Sans Unicode" panose="020B0602030504020204" pitchFamily="34" charset="0"/>
              </a:rPr>
              <a:t>       </a:t>
            </a:r>
          </a:p>
          <a:p>
            <a:pPr marL="0" indent="0">
              <a:buNone/>
            </a:pPr>
            <a:r>
              <a:rPr lang="en-US" sz="2000" dirty="0">
                <a:latin typeface="Consolas" panose="020B0609020204030204" pitchFamily="49" charset="0"/>
                <a:cs typeface="Lucida Sans Unicode" panose="020B0602030504020204" pitchFamily="34" charset="0"/>
              </a:rPr>
              <a:t>        .Include(country =&gt; </a:t>
            </a:r>
            <a:r>
              <a:rPr lang="en-US" sz="2000" dirty="0" err="1">
                <a:latin typeface="Consolas" panose="020B0609020204030204" pitchFamily="49" charset="0"/>
                <a:cs typeface="Lucida Sans Unicode" panose="020B0602030504020204" pitchFamily="34" charset="0"/>
              </a:rPr>
              <a:t>country.Cities</a:t>
            </a:r>
            <a:r>
              <a:rPr lang="en-US" sz="2000" dirty="0">
                <a:latin typeface="Consolas" panose="020B0609020204030204" pitchFamily="49" charset="0"/>
                <a:cs typeface="Lucida Sans Unicode" panose="020B0602030504020204" pitchFamily="34" charset="0"/>
              </a:rPr>
              <a:t>)</a:t>
            </a:r>
          </a:p>
          <a:p>
            <a:pPr marL="0" indent="0">
              <a:buNone/>
            </a:pPr>
            <a:r>
              <a:rPr lang="en-US" sz="2000" dirty="0">
                <a:latin typeface="Consolas" panose="020B0609020204030204" pitchFamily="49" charset="0"/>
                <a:cs typeface="Lucida Sans Unicode" panose="020B0602030504020204" pitchFamily="34" charset="0"/>
              </a:rPr>
              <a:t>            .</a:t>
            </a:r>
            <a:r>
              <a:rPr lang="en-US" sz="2000" dirty="0" err="1">
                <a:latin typeface="Consolas" panose="020B0609020204030204" pitchFamily="49" charset="0"/>
                <a:cs typeface="Lucida Sans Unicode" panose="020B0602030504020204" pitchFamily="34" charset="0"/>
              </a:rPr>
              <a:t>ThenInclude</a:t>
            </a:r>
            <a:r>
              <a:rPr lang="en-US" sz="2000" dirty="0">
                <a:latin typeface="Consolas" panose="020B0609020204030204" pitchFamily="49" charset="0"/>
                <a:cs typeface="Lucida Sans Unicode" panose="020B0602030504020204" pitchFamily="34" charset="0"/>
              </a:rPr>
              <a:t>(city =&gt; </a:t>
            </a:r>
            <a:r>
              <a:rPr lang="en-US" sz="2000" dirty="0" err="1">
                <a:latin typeface="Consolas" panose="020B0609020204030204" pitchFamily="49" charset="0"/>
                <a:cs typeface="Lucida Sans Unicode" panose="020B0602030504020204" pitchFamily="34" charset="0"/>
              </a:rPr>
              <a:t>city.People</a:t>
            </a:r>
            <a:r>
              <a:rPr lang="en-US" sz="2000" dirty="0">
                <a:latin typeface="Consolas" panose="020B0609020204030204" pitchFamily="49" charset="0"/>
                <a:cs typeface="Lucida Sans Unicode" panose="020B0602030504020204" pitchFamily="34" charset="0"/>
              </a:rPr>
              <a:t>)</a:t>
            </a:r>
          </a:p>
          <a:p>
            <a:pPr marL="0" indent="0">
              <a:buNone/>
            </a:pPr>
            <a:r>
              <a:rPr lang="en-US" sz="2000" dirty="0">
                <a:latin typeface="Consolas" panose="020B0609020204030204" pitchFamily="49" charset="0"/>
                <a:cs typeface="Lucida Sans Unicode" panose="020B0602030504020204" pitchFamily="34" charset="0"/>
              </a:rPr>
              <a:t>        .</a:t>
            </a:r>
            <a:r>
              <a:rPr lang="en-US" sz="2000" dirty="0" err="1">
                <a:latin typeface="Consolas" panose="020B0609020204030204" pitchFamily="49" charset="0"/>
                <a:cs typeface="Lucida Sans Unicode" panose="020B0602030504020204" pitchFamily="34" charset="0"/>
              </a:rPr>
              <a:t>ToList</a:t>
            </a:r>
            <a:r>
              <a:rPr lang="en-US" sz="2000" dirty="0">
                <a:latin typeface="Consolas" panose="020B0609020204030204" pitchFamily="49" charset="0"/>
                <a:cs typeface="Lucida Sans Unicode" panose="020B0602030504020204" pitchFamily="34" charset="0"/>
              </a:rPr>
              <a:t>();</a:t>
            </a:r>
          </a:p>
          <a:p>
            <a:pPr marL="0" indent="0">
              <a:buNone/>
            </a:pPr>
            <a:endParaRPr lang="en-US" sz="2000" dirty="0">
              <a:latin typeface="Consolas" panose="020B0609020204030204" pitchFamily="49" charset="0"/>
              <a:cs typeface="Lucida Sans Unicode" panose="020B0602030504020204" pitchFamily="34" charset="0"/>
            </a:endParaRPr>
          </a:p>
          <a:p>
            <a:pPr marL="0" indent="0">
              <a:buNone/>
            </a:pPr>
            <a:r>
              <a:rPr lang="en-US" sz="2000" dirty="0">
                <a:latin typeface="Consolas" panose="020B0609020204030204" pitchFamily="49" charset="0"/>
                <a:cs typeface="Lucida Sans Unicode" panose="020B0602030504020204" pitchFamily="34" charset="0"/>
              </a:rPr>
              <a:t>    Countries = countries;</a:t>
            </a:r>
          </a:p>
          <a:p>
            <a:pPr marL="0" indent="0">
              <a:buNone/>
            </a:pPr>
            <a:r>
              <a:rPr lang="en-US" sz="2000" dirty="0">
                <a:latin typeface="Consolas" panose="020B0609020204030204" pitchFamily="49" charset="0"/>
                <a:cs typeface="Lucida Sans Unicode" panose="020B0602030504020204" pitchFamily="34" charset="0"/>
              </a:rPr>
              <a:t>}</a:t>
            </a:r>
          </a:p>
          <a:p>
            <a:endParaRPr lang="en-US" sz="2000" dirty="0">
              <a:latin typeface="Consolas" panose="020B0609020204030204" pitchFamily="49" charset="0"/>
            </a:endParaRPr>
          </a:p>
        </p:txBody>
      </p:sp>
    </p:spTree>
    <p:extLst>
      <p:ext uri="{BB962C8B-B14F-4D97-AF65-F5344CB8AC3E}">
        <p14:creationId xmlns:p14="http://schemas.microsoft.com/office/powerpoint/2010/main" val="14585728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0b820d8c-5b48-459e-8d23-c832e4fc5fd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Loading Related Data by using Lazy Loading</a:t>
            </a:r>
          </a:p>
        </p:txBody>
      </p:sp>
      <p:sp>
        <p:nvSpPr>
          <p:cNvPr id="4" name="Content Placeholder 2"/>
          <p:cNvSpPr>
            <a:spLocks noGrp="1"/>
          </p:cNvSpPr>
          <p:nvPr/>
        </p:nvSpPr>
        <p:spPr bwMode="auto">
          <a:xfrm>
            <a:off x="1295999" y="1537251"/>
            <a:ext cx="10034609" cy="463131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dirty="0">
                <a:latin typeface="+mn-lt"/>
              </a:rPr>
              <a:t>Navigation properties should to be overridden</a:t>
            </a:r>
          </a:p>
          <a:p>
            <a:pPr marL="0" indent="0">
              <a:buNone/>
            </a:pPr>
            <a:r>
              <a:rPr lang="en-US" sz="2000" dirty="0">
                <a:latin typeface="+mn-lt"/>
              </a:rPr>
              <a:t>    </a:t>
            </a:r>
          </a:p>
          <a:p>
            <a:pPr marL="0" indent="0">
              <a:buNone/>
            </a:pPr>
            <a:r>
              <a:rPr lang="en-US" sz="2000" dirty="0">
                <a:latin typeface="Consolas" panose="020B0609020204030204" pitchFamily="49" charset="0"/>
                <a:cs typeface="Lucida Sans Unicode" panose="020B0602030504020204" pitchFamily="34" charset="0"/>
              </a:rPr>
              <a:t>    public class Country {</a:t>
            </a:r>
          </a:p>
          <a:p>
            <a:pPr marL="0" indent="0">
              <a:buNone/>
            </a:pPr>
            <a:r>
              <a:rPr lang="en-US" sz="2000" dirty="0">
                <a:latin typeface="Consolas" panose="020B0609020204030204" pitchFamily="49" charset="0"/>
                <a:cs typeface="Lucida Sans Unicode" panose="020B0602030504020204" pitchFamily="34" charset="0"/>
              </a:rPr>
              <a:t>        public virtual </a:t>
            </a:r>
            <a:r>
              <a:rPr lang="en-US" sz="2000" dirty="0" err="1">
                <a:latin typeface="Consolas" panose="020B0609020204030204" pitchFamily="49" charset="0"/>
                <a:cs typeface="Lucida Sans Unicode" panose="020B0602030504020204" pitchFamily="34" charset="0"/>
              </a:rPr>
              <a:t>ICollection</a:t>
            </a:r>
            <a:r>
              <a:rPr lang="en-US" sz="2000" dirty="0">
                <a:latin typeface="Consolas" panose="020B0609020204030204" pitchFamily="49" charset="0"/>
                <a:cs typeface="Lucida Sans Unicode" panose="020B0602030504020204" pitchFamily="34" charset="0"/>
              </a:rPr>
              <a:t>&lt;City&gt; Cities { get; set; }</a:t>
            </a:r>
          </a:p>
          <a:p>
            <a:pPr marL="0" indent="0">
              <a:buNone/>
            </a:pPr>
            <a:r>
              <a:rPr lang="en-US" sz="2000" dirty="0">
                <a:latin typeface="Consolas" panose="020B0609020204030204" pitchFamily="49" charset="0"/>
                <a:cs typeface="Lucida Sans Unicode" panose="020B0602030504020204" pitchFamily="34" charset="0"/>
              </a:rPr>
              <a:t>    }</a:t>
            </a:r>
          </a:p>
          <a:p>
            <a:pPr marL="0" indent="0">
              <a:buNone/>
            </a:pPr>
            <a:endParaRPr lang="en-US" sz="2000" dirty="0">
              <a:latin typeface="+mn-lt"/>
            </a:endParaRPr>
          </a:p>
          <a:p>
            <a:r>
              <a:rPr lang="en-US" sz="2000" dirty="0">
                <a:latin typeface="+mn-lt"/>
              </a:rPr>
              <a:t>Turn on the creation of lazy-loading proxies</a:t>
            </a:r>
          </a:p>
          <a:p>
            <a:pPr marL="0" indent="0">
              <a:buNone/>
            </a:pPr>
            <a:r>
              <a:rPr lang="en-US" sz="2000" dirty="0">
                <a:latin typeface="+mn-lt"/>
              </a:rPr>
              <a:t>    </a:t>
            </a:r>
          </a:p>
          <a:p>
            <a:pPr marL="0" indent="0">
              <a:buNone/>
            </a:pPr>
            <a:r>
              <a:rPr lang="en-US" sz="2000" dirty="0">
                <a:latin typeface="+mn-lt"/>
              </a:rPr>
              <a:t>    </a:t>
            </a:r>
            <a:r>
              <a:rPr lang="en-US" sz="2000" dirty="0" err="1">
                <a:latin typeface="Consolas" panose="020B0609020204030204" pitchFamily="49" charset="0"/>
                <a:cs typeface="Lucida Sans Unicode" panose="020B0602030504020204" pitchFamily="34" charset="0"/>
              </a:rPr>
              <a:t>services.AddDbContext</a:t>
            </a:r>
            <a:r>
              <a:rPr lang="en-US" sz="2000" dirty="0">
                <a:latin typeface="Consolas" panose="020B0609020204030204" pitchFamily="49" charset="0"/>
                <a:cs typeface="Lucida Sans Unicode" panose="020B0602030504020204" pitchFamily="34" charset="0"/>
              </a:rPr>
              <a:t>&lt;</a:t>
            </a:r>
            <a:r>
              <a:rPr lang="en-US" sz="2000" dirty="0" err="1">
                <a:latin typeface="Consolas" panose="020B0609020204030204" pitchFamily="49" charset="0"/>
                <a:cs typeface="Lucida Sans Unicode" panose="020B0602030504020204" pitchFamily="34" charset="0"/>
              </a:rPr>
              <a:t>DemographyContext</a:t>
            </a:r>
            <a:r>
              <a:rPr lang="en-US" sz="2000" dirty="0">
                <a:latin typeface="Consolas" panose="020B0609020204030204" pitchFamily="49" charset="0"/>
                <a:cs typeface="Lucida Sans Unicode" panose="020B0602030504020204" pitchFamily="34" charset="0"/>
              </a:rPr>
              <a:t>&gt;(</a:t>
            </a:r>
          </a:p>
          <a:p>
            <a:pPr marL="0" indent="0">
              <a:buNone/>
            </a:pPr>
            <a:r>
              <a:rPr lang="en-US" sz="2000" dirty="0">
                <a:latin typeface="Consolas" panose="020B0609020204030204" pitchFamily="49" charset="0"/>
                <a:cs typeface="Lucida Sans Unicode" panose="020B0602030504020204" pitchFamily="34" charset="0"/>
              </a:rPr>
              <a:t>        options =&gt; </a:t>
            </a:r>
            <a:r>
              <a:rPr lang="en-US" sz="2000" dirty="0" err="1">
                <a:latin typeface="Consolas" panose="020B0609020204030204" pitchFamily="49" charset="0"/>
                <a:cs typeface="Lucida Sans Unicode" panose="020B0602030504020204" pitchFamily="34" charset="0"/>
              </a:rPr>
              <a:t>options.UseLazyLoadingProxies</a:t>
            </a:r>
            <a:r>
              <a:rPr lang="en-US" sz="2000" dirty="0">
                <a:latin typeface="Consolas" panose="020B0609020204030204" pitchFamily="49" charset="0"/>
                <a:cs typeface="Lucida Sans Unicode" panose="020B0602030504020204" pitchFamily="34" charset="0"/>
              </a:rPr>
              <a:t>()</a:t>
            </a:r>
          </a:p>
          <a:p>
            <a:pPr marL="0" indent="0">
              <a:buNone/>
            </a:pPr>
            <a:r>
              <a:rPr lang="en-US" sz="2000" dirty="0">
                <a:latin typeface="Consolas" panose="020B0609020204030204" pitchFamily="49" charset="0"/>
                <a:cs typeface="Lucida Sans Unicode" panose="020B0602030504020204" pitchFamily="34" charset="0"/>
              </a:rPr>
              <a:t>                          .</a:t>
            </a:r>
            <a:r>
              <a:rPr lang="en-US" sz="2000" dirty="0" err="1">
                <a:latin typeface="Consolas" panose="020B0609020204030204" pitchFamily="49" charset="0"/>
                <a:cs typeface="Lucida Sans Unicode" panose="020B0602030504020204" pitchFamily="34" charset="0"/>
              </a:rPr>
              <a:t>UseSqlite</a:t>
            </a:r>
            <a:r>
              <a:rPr lang="en-US" sz="2000" dirty="0">
                <a:latin typeface="Consolas" panose="020B0609020204030204" pitchFamily="49" charset="0"/>
                <a:cs typeface="Lucida Sans Unicode" panose="020B0602030504020204" pitchFamily="34" charset="0"/>
              </a:rPr>
              <a:t>("Data Source=</a:t>
            </a:r>
            <a:r>
              <a:rPr lang="en-US" sz="2000" dirty="0" err="1">
                <a:latin typeface="Consolas" panose="020B0609020204030204" pitchFamily="49" charset="0"/>
                <a:cs typeface="Lucida Sans Unicode" panose="020B0602030504020204" pitchFamily="34" charset="0"/>
              </a:rPr>
              <a:t>example.db</a:t>
            </a:r>
            <a:r>
              <a:rPr lang="en-US" sz="2000" dirty="0">
                <a:latin typeface="Consolas" panose="020B0609020204030204" pitchFamily="49" charset="0"/>
                <a:cs typeface="Lucida Sans Unicode" panose="020B0602030504020204" pitchFamily="34" charset="0"/>
              </a:rPr>
              <a:t>"));</a:t>
            </a:r>
          </a:p>
          <a:p>
            <a:pPr marL="0" indent="0">
              <a:buNone/>
            </a:pPr>
            <a:endParaRPr lang="en-US" sz="2000" dirty="0">
              <a:latin typeface="+mn-lt"/>
            </a:endParaRPr>
          </a:p>
          <a:p>
            <a:pPr marL="0" indent="0">
              <a:buNone/>
            </a:pPr>
            <a:endParaRPr lang="en-US" sz="2000" dirty="0">
              <a:latin typeface="+mn-lt"/>
            </a:endParaRPr>
          </a:p>
        </p:txBody>
      </p:sp>
    </p:spTree>
    <p:extLst>
      <p:ext uri="{BB962C8B-B14F-4D97-AF65-F5344CB8AC3E}">
        <p14:creationId xmlns:p14="http://schemas.microsoft.com/office/powerpoint/2010/main" val="583207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b02ef940-ebb3-4a3a-b3e7-b25be9a620f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Manipulating Data by Using Entity Framework</a:t>
            </a:r>
          </a:p>
        </p:txBody>
      </p:sp>
      <p:sp>
        <p:nvSpPr>
          <p:cNvPr id="4" name="Content Placeholder 2"/>
          <p:cNvSpPr>
            <a:spLocks noGrp="1"/>
          </p:cNvSpPr>
          <p:nvPr/>
        </p:nvSpPr>
        <p:spPr bwMode="auto">
          <a:xfrm>
            <a:off x="1296000" y="1510747"/>
            <a:ext cx="8805944" cy="465782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dirty="0">
                <a:latin typeface="+mn-lt"/>
              </a:rPr>
              <a:t>Entity Framework can track your entity changes </a:t>
            </a:r>
          </a:p>
          <a:p>
            <a:r>
              <a:rPr lang="en-US" sz="2000" dirty="0">
                <a:latin typeface="+mn-lt"/>
              </a:rPr>
              <a:t>The context uses in-memory snapshots to detect changes</a:t>
            </a:r>
          </a:p>
          <a:p>
            <a:r>
              <a:rPr lang="en-US" sz="2000" dirty="0">
                <a:latin typeface="+mn-lt"/>
              </a:rPr>
              <a:t>Call the </a:t>
            </a:r>
            <a:r>
              <a:rPr lang="en-US" sz="2000" b="1" dirty="0" err="1">
                <a:latin typeface="+mn-lt"/>
              </a:rPr>
              <a:t>SaveChanges</a:t>
            </a:r>
            <a:r>
              <a:rPr lang="en-US" sz="2000" dirty="0">
                <a:latin typeface="+mn-lt"/>
              </a:rPr>
              <a:t> method to save changes to the database</a:t>
            </a:r>
          </a:p>
          <a:p>
            <a:pPr marL="0" indent="0">
              <a:buNone/>
            </a:pPr>
            <a:endParaRPr lang="en-US" sz="2000" dirty="0">
              <a:latin typeface="+mn-lt"/>
              <a:cs typeface="Consolas" panose="020B0609020204030204" pitchFamily="49" charset="0"/>
            </a:endParaRPr>
          </a:p>
          <a:p>
            <a:pPr marL="0" indent="0">
              <a:buNone/>
            </a:pPr>
            <a:r>
              <a:rPr lang="en-US" sz="2000" dirty="0">
                <a:latin typeface="+mn-lt"/>
              </a:rPr>
              <a:t>  </a:t>
            </a:r>
            <a:r>
              <a:rPr lang="en-US" sz="2000" dirty="0">
                <a:latin typeface="Consolas" panose="020B0609020204030204" pitchFamily="49" charset="0"/>
                <a:cs typeface="Lucida Sans Unicode" panose="020B0602030504020204" pitchFamily="34" charset="0"/>
              </a:rPr>
              <a:t>_</a:t>
            </a:r>
            <a:r>
              <a:rPr lang="en-US" sz="2000" dirty="0" err="1">
                <a:latin typeface="Consolas" panose="020B0609020204030204" pitchFamily="49" charset="0"/>
                <a:cs typeface="Lucida Sans Unicode" panose="020B0602030504020204" pitchFamily="34" charset="0"/>
              </a:rPr>
              <a:t>context.People.Remove</a:t>
            </a:r>
            <a:r>
              <a:rPr lang="en-US" sz="2000" dirty="0">
                <a:latin typeface="Consolas" panose="020B0609020204030204" pitchFamily="49" charset="0"/>
                <a:cs typeface="Lucida Sans Unicode" panose="020B0602030504020204" pitchFamily="34" charset="0"/>
              </a:rPr>
              <a:t>(person);</a:t>
            </a:r>
          </a:p>
          <a:p>
            <a:pPr marL="0" indent="0">
              <a:buNone/>
            </a:pPr>
            <a:r>
              <a:rPr lang="en-US" sz="2000" dirty="0">
                <a:latin typeface="Consolas" panose="020B0609020204030204" pitchFamily="49" charset="0"/>
                <a:cs typeface="Lucida Sans Unicode" panose="020B0602030504020204" pitchFamily="34" charset="0"/>
              </a:rPr>
              <a:t> _</a:t>
            </a:r>
            <a:r>
              <a:rPr lang="en-US" sz="2000" dirty="0" err="1">
                <a:latin typeface="Consolas" panose="020B0609020204030204" pitchFamily="49" charset="0"/>
                <a:cs typeface="Lucida Sans Unicode" panose="020B0602030504020204" pitchFamily="34" charset="0"/>
              </a:rPr>
              <a:t>context.SaveChanges</a:t>
            </a:r>
            <a:r>
              <a:rPr lang="en-US" sz="2000" dirty="0">
                <a:latin typeface="Consolas" panose="020B0609020204030204" pitchFamily="49" charset="0"/>
                <a:cs typeface="Lucida Sans Unicode" panose="020B0602030504020204" pitchFamily="34" charset="0"/>
              </a:rPr>
              <a:t>();</a:t>
            </a:r>
          </a:p>
        </p:txBody>
      </p:sp>
    </p:spTree>
    <p:extLst>
      <p:ext uri="{BB962C8B-B14F-4D97-AF65-F5344CB8AC3E}">
        <p14:creationId xmlns:p14="http://schemas.microsoft.com/office/powerpoint/2010/main" val="20081420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702d82ac-ec40-4644-a8ee-84a0a819b75f">
    <p:spTree>
      <p:nvGrpSpPr>
        <p:cNvPr id="1" name=""/>
        <p:cNvGrpSpPr/>
        <p:nvPr/>
      </p:nvGrpSpPr>
      <p:grpSpPr>
        <a:xfrm>
          <a:off x="0" y="0"/>
          <a:ext cx="0" cy="0"/>
          <a:chOff x="0" y="0"/>
          <a:chExt cx="0" cy="0"/>
        </a:xfrm>
      </p:grpSpPr>
      <p:sp>
        <p:nvSpPr>
          <p:cNvPr id="2" name="Title 1"/>
          <p:cNvSpPr>
            <a:spLocks noGrp="1"/>
          </p:cNvSpPr>
          <p:nvPr>
            <p:ph type="title"/>
          </p:nvPr>
        </p:nvSpPr>
        <p:spPr>
          <a:xfrm>
            <a:off x="1272209" y="543337"/>
            <a:ext cx="8623240" cy="740664"/>
          </a:xfrm>
        </p:spPr>
        <p:txBody>
          <a:bodyPr/>
          <a:lstStyle/>
          <a:p>
            <a:r>
              <a:rPr lang="en-US" sz="2400" dirty="0"/>
              <a:t>Demonstration: How to Use Entity Framework Core</a:t>
            </a:r>
          </a:p>
        </p:txBody>
      </p:sp>
      <p:sp>
        <p:nvSpPr>
          <p:cNvPr id="4" name="Content Placeholder 2"/>
          <p:cNvSpPr>
            <a:spLocks noGrp="1"/>
          </p:cNvSpPr>
          <p:nvPr/>
        </p:nvSpPr>
        <p:spPr bwMode="auto">
          <a:xfrm>
            <a:off x="1272209" y="1603513"/>
            <a:ext cx="8829735" cy="456505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dirty="0">
                <a:latin typeface="+mn-lt"/>
              </a:rPr>
              <a:t>In this demonstration, you will learn how to:</a:t>
            </a:r>
          </a:p>
          <a:p>
            <a:pPr marL="182880" lvl="1"/>
            <a:r>
              <a:rPr lang="en-US" sz="2000" dirty="0">
                <a:latin typeface="+mn-lt"/>
              </a:rPr>
              <a:t>Add an Entity Framework context to a Web application</a:t>
            </a:r>
          </a:p>
          <a:p>
            <a:pPr marL="182880" lvl="1"/>
            <a:r>
              <a:rPr lang="en-US" sz="2000" dirty="0">
                <a:latin typeface="+mn-lt"/>
              </a:rPr>
              <a:t>Connect an Entity Framework context to a SQLite database</a:t>
            </a:r>
          </a:p>
          <a:p>
            <a:pPr marL="182880" lvl="1"/>
            <a:r>
              <a:rPr lang="en-US" sz="2000" dirty="0">
                <a:latin typeface="+mn-lt"/>
              </a:rPr>
              <a:t>Use an Entity Framework context in a controller</a:t>
            </a:r>
          </a:p>
          <a:p>
            <a:pPr marL="182880" lvl="1"/>
            <a:r>
              <a:rPr lang="en-US" sz="2000" dirty="0">
                <a:latin typeface="+mn-lt"/>
              </a:rPr>
              <a:t>Manipulate data by using Entity Framework Core</a:t>
            </a:r>
          </a:p>
        </p:txBody>
      </p:sp>
    </p:spTree>
    <p:extLst>
      <p:ext uri="{BB962C8B-B14F-4D97-AF65-F5344CB8AC3E}">
        <p14:creationId xmlns:p14="http://schemas.microsoft.com/office/powerpoint/2010/main" val="5221217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6b442fe5-e3c0-4a1d-b2c2-7395664ec70c">
    <p:spTree>
      <p:nvGrpSpPr>
        <p:cNvPr id="1" name=""/>
        <p:cNvGrpSpPr/>
        <p:nvPr/>
      </p:nvGrpSpPr>
      <p:grpSpPr>
        <a:xfrm>
          <a:off x="0" y="0"/>
          <a:ext cx="0" cy="0"/>
          <a:chOff x="0" y="0"/>
          <a:chExt cx="0" cy="0"/>
        </a:xfrm>
      </p:grpSpPr>
      <p:sp>
        <p:nvSpPr>
          <p:cNvPr id="2" name="Title 1"/>
          <p:cNvSpPr>
            <a:spLocks noGrp="1"/>
          </p:cNvSpPr>
          <p:nvPr>
            <p:ph type="title"/>
          </p:nvPr>
        </p:nvSpPr>
        <p:spPr>
          <a:xfrm>
            <a:off x="1296000" y="780417"/>
            <a:ext cx="9864000" cy="740664"/>
          </a:xfrm>
        </p:spPr>
        <p:txBody>
          <a:bodyPr/>
          <a:lstStyle/>
          <a:p>
            <a:r>
              <a:rPr lang="en-US" sz="2400" dirty="0"/>
              <a:t>Lesson 3: Using Entity Framework Core to Connect to Microsoft SQL Server</a:t>
            </a:r>
          </a:p>
        </p:txBody>
      </p:sp>
      <p:sp>
        <p:nvSpPr>
          <p:cNvPr id="3" name="Text Placeholder 2"/>
          <p:cNvSpPr>
            <a:spLocks noGrp="1"/>
          </p:cNvSpPr>
          <p:nvPr>
            <p:ph type="body" idx="1"/>
          </p:nvPr>
        </p:nvSpPr>
        <p:spPr/>
        <p:txBody>
          <a:bodyPr>
            <a:normAutofit/>
          </a:bodyPr>
          <a:lstStyle/>
          <a:p>
            <a:r>
              <a:rPr lang="en-US" sz="2000" dirty="0"/>
              <a:t>Connecting to Microsoft SQL Server
Configuration in ASP.NET Core
Specifying a Connection String in a Configuration File
The Repository Pattern
Demonstration: How to Apply the Repository Pattern
Using Migrations</a:t>
            </a:r>
          </a:p>
        </p:txBody>
      </p:sp>
    </p:spTree>
    <p:extLst>
      <p:ext uri="{BB962C8B-B14F-4D97-AF65-F5344CB8AC3E}">
        <p14:creationId xmlns:p14="http://schemas.microsoft.com/office/powerpoint/2010/main" val="1570507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Module Overview</a:t>
            </a:r>
          </a:p>
        </p:txBody>
      </p:sp>
      <p:sp>
        <p:nvSpPr>
          <p:cNvPr id="3" name="Text Placeholder 2"/>
          <p:cNvSpPr>
            <a:spLocks noGrp="1"/>
          </p:cNvSpPr>
          <p:nvPr>
            <p:ph type="body" idx="1"/>
          </p:nvPr>
        </p:nvSpPr>
        <p:spPr/>
        <p:txBody>
          <a:bodyPr>
            <a:normAutofit/>
          </a:bodyPr>
          <a:lstStyle/>
          <a:p>
            <a:r>
              <a:rPr lang="en-US" sz="2000" dirty="0"/>
              <a:t>Introduction to Entity Framework Core
Working with Entity Framework Core
Using Entity Framework Core to Connect to Microsoft SQL Server</a:t>
            </a:r>
          </a:p>
        </p:txBody>
      </p:sp>
    </p:spTree>
    <p:extLst>
      <p:ext uri="{BB962C8B-B14F-4D97-AF65-F5344CB8AC3E}">
        <p14:creationId xmlns:p14="http://schemas.microsoft.com/office/powerpoint/2010/main" val="14360880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2d88ca45-44e1-411d-8f3e-64f9ced3214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Connecting to Microsoft SQL Server</a:t>
            </a:r>
          </a:p>
        </p:txBody>
      </p:sp>
      <p:sp>
        <p:nvSpPr>
          <p:cNvPr id="4" name="Content Placeholder 2">
            <a:extLst>
              <a:ext uri="{FF2B5EF4-FFF2-40B4-BE49-F238E27FC236}">
                <a16:creationId xmlns:a16="http://schemas.microsoft.com/office/drawing/2014/main" id="{0C1D0985-F5CA-46F0-8FD2-F5592D311400}"/>
              </a:ext>
            </a:extLst>
          </p:cNvPr>
          <p:cNvSpPr>
            <a:spLocks noGrp="1"/>
          </p:cNvSpPr>
          <p:nvPr/>
        </p:nvSpPr>
        <p:spPr bwMode="auto">
          <a:xfrm>
            <a:off x="1296000" y="1537252"/>
            <a:ext cx="9864000" cy="397652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dirty="0">
                <a:latin typeface="+mn-lt"/>
              </a:rPr>
              <a:t>The </a:t>
            </a:r>
            <a:r>
              <a:rPr lang="en-US" sz="2000" b="1" dirty="0" err="1">
                <a:latin typeface="+mn-lt"/>
              </a:rPr>
              <a:t>UseSqlServer</a:t>
            </a:r>
            <a:r>
              <a:rPr lang="en-US" sz="2000" dirty="0">
                <a:latin typeface="+mn-lt"/>
              </a:rPr>
              <a:t> method configures the Entity Framework context to connect to a SQL Server database</a:t>
            </a:r>
          </a:p>
          <a:p>
            <a:pPr marL="0" indent="0">
              <a:buNone/>
            </a:pPr>
            <a:endParaRPr lang="en-US" sz="2000" dirty="0">
              <a:latin typeface="+mn-lt"/>
            </a:endParaRPr>
          </a:p>
          <a:p>
            <a:pPr marL="0" indent="0">
              <a:buNone/>
            </a:pPr>
            <a:r>
              <a:rPr lang="en-US" sz="2000" dirty="0">
                <a:latin typeface="Consolas" panose="020B0609020204030204" pitchFamily="49" charset="0"/>
                <a:cs typeface="Lucida Sans Unicode" panose="020B0602030504020204" pitchFamily="34" charset="0"/>
              </a:rPr>
              <a:t>string </a:t>
            </a:r>
            <a:r>
              <a:rPr lang="en-US" sz="2000" dirty="0" err="1">
                <a:latin typeface="Consolas" panose="020B0609020204030204" pitchFamily="49" charset="0"/>
                <a:cs typeface="Lucida Sans Unicode" panose="020B0602030504020204" pitchFamily="34" charset="0"/>
              </a:rPr>
              <a:t>connectionString</a:t>
            </a:r>
            <a:r>
              <a:rPr lang="en-US" sz="2000" dirty="0">
                <a:latin typeface="Consolas" panose="020B0609020204030204" pitchFamily="49" charset="0"/>
                <a:cs typeface="Lucida Sans Unicode" panose="020B0602030504020204" pitchFamily="34" charset="0"/>
              </a:rPr>
              <a:t> =… </a:t>
            </a:r>
          </a:p>
          <a:p>
            <a:pPr marL="0" indent="0">
              <a:buNone/>
            </a:pPr>
            <a:r>
              <a:rPr lang="en-US" sz="2000" dirty="0" err="1">
                <a:latin typeface="Consolas" panose="020B0609020204030204" pitchFamily="49" charset="0"/>
                <a:cs typeface="Lucida Sans Unicode" panose="020B0602030504020204" pitchFamily="34" charset="0"/>
              </a:rPr>
              <a:t>builder.Services.AddDbContext</a:t>
            </a:r>
            <a:r>
              <a:rPr lang="en-US" sz="2000" dirty="0">
                <a:latin typeface="Consolas" panose="020B0609020204030204" pitchFamily="49" charset="0"/>
                <a:cs typeface="Lucida Sans Unicode" panose="020B0602030504020204" pitchFamily="34" charset="0"/>
              </a:rPr>
              <a:t>&lt;</a:t>
            </a:r>
            <a:r>
              <a:rPr lang="en-US" sz="2000" dirty="0" err="1">
                <a:latin typeface="Consolas" panose="020B0609020204030204" pitchFamily="49" charset="0"/>
                <a:cs typeface="Lucida Sans Unicode" panose="020B0602030504020204" pitchFamily="34" charset="0"/>
              </a:rPr>
              <a:t>HrContext</a:t>
            </a:r>
            <a:r>
              <a:rPr lang="en-US" sz="2000" dirty="0">
                <a:latin typeface="Consolas" panose="020B0609020204030204" pitchFamily="49" charset="0"/>
                <a:cs typeface="Lucida Sans Unicode" panose="020B0602030504020204" pitchFamily="34" charset="0"/>
              </a:rPr>
              <a:t>&gt;(</a:t>
            </a:r>
          </a:p>
          <a:p>
            <a:pPr marL="0" indent="0">
              <a:buNone/>
            </a:pPr>
            <a:r>
              <a:rPr lang="en-US" sz="2000" dirty="0">
                <a:latin typeface="Consolas" panose="020B0609020204030204" pitchFamily="49" charset="0"/>
                <a:cs typeface="Lucida Sans Unicode" panose="020B0602030504020204" pitchFamily="34" charset="0"/>
              </a:rPr>
              <a:t>      options =&gt; </a:t>
            </a:r>
            <a:r>
              <a:rPr lang="en-US" sz="2000" dirty="0" err="1">
                <a:latin typeface="Consolas" panose="020B0609020204030204" pitchFamily="49" charset="0"/>
                <a:cs typeface="Lucida Sans Unicode" panose="020B0602030504020204" pitchFamily="34" charset="0"/>
              </a:rPr>
              <a:t>options.UseSqlServer</a:t>
            </a:r>
            <a:r>
              <a:rPr lang="en-US" sz="2000" dirty="0">
                <a:latin typeface="Consolas" panose="020B0609020204030204" pitchFamily="49" charset="0"/>
                <a:cs typeface="Lucida Sans Unicode" panose="020B0602030504020204" pitchFamily="34" charset="0"/>
              </a:rPr>
              <a:t>(</a:t>
            </a:r>
            <a:r>
              <a:rPr lang="en-US" sz="2000" dirty="0" err="1">
                <a:latin typeface="Consolas" panose="020B0609020204030204" pitchFamily="49" charset="0"/>
                <a:cs typeface="Lucida Sans Unicode" panose="020B0602030504020204" pitchFamily="34" charset="0"/>
              </a:rPr>
              <a:t>connectionString</a:t>
            </a:r>
            <a:r>
              <a:rPr lang="en-US" sz="2000" dirty="0">
                <a:latin typeface="Consolas" panose="020B0609020204030204" pitchFamily="49" charset="0"/>
                <a:cs typeface="Lucida Sans Unicode" panose="020B0602030504020204" pitchFamily="34" charset="0"/>
              </a:rPr>
              <a:t>));</a:t>
            </a:r>
          </a:p>
          <a:p>
            <a:pPr marL="0" indent="0">
              <a:buNone/>
            </a:pPr>
            <a:endParaRPr lang="en-US" sz="2000" dirty="0">
              <a:latin typeface="Consolas" panose="020B0609020204030204" pitchFamily="49" charset="0"/>
              <a:cs typeface="Lucida Sans Unicode" panose="020B0602030504020204" pitchFamily="34" charset="0"/>
            </a:endParaRPr>
          </a:p>
        </p:txBody>
      </p:sp>
    </p:spTree>
    <p:extLst>
      <p:ext uri="{BB962C8B-B14F-4D97-AF65-F5344CB8AC3E}">
        <p14:creationId xmlns:p14="http://schemas.microsoft.com/office/powerpoint/2010/main" val="40278332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c8e1294d-6a92-4edb-8cc9-0190f99e545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Configuration in ASP.NET Core</a:t>
            </a:r>
          </a:p>
        </p:txBody>
      </p:sp>
      <p:sp>
        <p:nvSpPr>
          <p:cNvPr id="4" name="Content Placeholder 2"/>
          <p:cNvSpPr>
            <a:spLocks noGrp="1"/>
          </p:cNvSpPr>
          <p:nvPr/>
        </p:nvSpPr>
        <p:spPr bwMode="auto">
          <a:xfrm>
            <a:off x="1296000" y="1643269"/>
            <a:ext cx="9000525" cy="433483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dirty="0">
                <a:latin typeface="+mn-lt"/>
              </a:rPr>
              <a:t>Configuration is stored in name-value pairs</a:t>
            </a:r>
          </a:p>
          <a:p>
            <a:r>
              <a:rPr lang="en-US" sz="2000" dirty="0">
                <a:latin typeface="+mn-lt"/>
              </a:rPr>
              <a:t>Configuration can be read from multiple sources</a:t>
            </a:r>
          </a:p>
          <a:p>
            <a:r>
              <a:rPr lang="en-US" sz="2000" dirty="0">
                <a:latin typeface="+mn-lt"/>
              </a:rPr>
              <a:t>To read data from a source, use a configuration provider</a:t>
            </a:r>
          </a:p>
          <a:p>
            <a:r>
              <a:rPr lang="en-US" sz="2000" dirty="0">
                <a:latin typeface="+mn-lt"/>
              </a:rPr>
              <a:t>Configuration providers exist for:</a:t>
            </a:r>
          </a:p>
          <a:p>
            <a:pPr lvl="1"/>
            <a:r>
              <a:rPr lang="en-US" sz="2000" dirty="0">
                <a:latin typeface="+mn-lt"/>
              </a:rPr>
              <a:t>Files in JSON, XML and INI formats</a:t>
            </a:r>
          </a:p>
          <a:p>
            <a:pPr lvl="1"/>
            <a:r>
              <a:rPr lang="en-US" sz="2000" dirty="0">
                <a:latin typeface="+mn-lt"/>
              </a:rPr>
              <a:t>Environment variables</a:t>
            </a:r>
          </a:p>
          <a:p>
            <a:pPr lvl="1"/>
            <a:r>
              <a:rPr lang="en-US" sz="2000" dirty="0">
                <a:latin typeface="+mn-lt"/>
              </a:rPr>
              <a:t>Command line arguments</a:t>
            </a:r>
          </a:p>
          <a:p>
            <a:pPr lvl="1"/>
            <a:r>
              <a:rPr lang="en-US" sz="2000" dirty="0">
                <a:latin typeface="+mn-lt"/>
              </a:rPr>
              <a:t>Custom provider</a:t>
            </a:r>
          </a:p>
          <a:p>
            <a:pPr lvl="1"/>
            <a:r>
              <a:rPr lang="en-US" sz="2000" dirty="0">
                <a:latin typeface="+mn-lt"/>
              </a:rPr>
              <a:t>And more…</a:t>
            </a:r>
          </a:p>
        </p:txBody>
      </p:sp>
    </p:spTree>
    <p:extLst>
      <p:ext uri="{BB962C8B-B14F-4D97-AF65-F5344CB8AC3E}">
        <p14:creationId xmlns:p14="http://schemas.microsoft.com/office/powerpoint/2010/main" val="35902654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12c36dad-ab62-4054-83a7-ca8c40f010e0">
    <p:spTree>
      <p:nvGrpSpPr>
        <p:cNvPr id="1" name=""/>
        <p:cNvGrpSpPr/>
        <p:nvPr/>
      </p:nvGrpSpPr>
      <p:grpSpPr>
        <a:xfrm>
          <a:off x="0" y="0"/>
          <a:ext cx="0" cy="0"/>
          <a:chOff x="0" y="0"/>
          <a:chExt cx="0" cy="0"/>
        </a:xfrm>
      </p:grpSpPr>
      <p:sp>
        <p:nvSpPr>
          <p:cNvPr id="2" name="Title 1"/>
          <p:cNvSpPr>
            <a:spLocks noGrp="1"/>
          </p:cNvSpPr>
          <p:nvPr>
            <p:ph type="title"/>
          </p:nvPr>
        </p:nvSpPr>
        <p:spPr>
          <a:xfrm>
            <a:off x="1245704" y="740662"/>
            <a:ext cx="8757159" cy="740664"/>
          </a:xfrm>
        </p:spPr>
        <p:txBody>
          <a:bodyPr/>
          <a:lstStyle/>
          <a:p>
            <a:r>
              <a:rPr lang="en-US" sz="2400" dirty="0"/>
              <a:t>Specifying a Connection String in a Configuration File</a:t>
            </a:r>
          </a:p>
        </p:txBody>
      </p:sp>
      <p:sp>
        <p:nvSpPr>
          <p:cNvPr id="4" name="Content Placeholder 2">
            <a:extLst>
              <a:ext uri="{FF2B5EF4-FFF2-40B4-BE49-F238E27FC236}">
                <a16:creationId xmlns:a16="http://schemas.microsoft.com/office/drawing/2014/main" id="{D67B7677-971E-4D2D-8846-4E79110A6BE9}"/>
              </a:ext>
            </a:extLst>
          </p:cNvPr>
          <p:cNvSpPr>
            <a:spLocks noGrp="1"/>
          </p:cNvSpPr>
          <p:nvPr/>
        </p:nvSpPr>
        <p:spPr bwMode="auto">
          <a:xfrm>
            <a:off x="1245703" y="1616765"/>
            <a:ext cx="9077739" cy="506395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74625" indent="-174625">
              <a:spcBef>
                <a:spcPts val="600"/>
              </a:spcBef>
              <a:buClr>
                <a:srgbClr val="0070C0"/>
              </a:buClr>
              <a:buSzPct val="90000"/>
              <a:buFont typeface="Arial" pitchFamily="34" charset="0"/>
              <a:buChar char="•"/>
            </a:pPr>
            <a:r>
              <a:rPr lang="en-US" sz="2000" b="0" dirty="0">
                <a:latin typeface="+mn-lt"/>
                <a:cs typeface="Segoe UI" pitchFamily="34" charset="0"/>
              </a:rPr>
              <a:t>Connection string in a configuration file: </a:t>
            </a:r>
          </a:p>
          <a:p>
            <a:endParaRPr lang="en-US" sz="2000" b="0" dirty="0">
              <a:latin typeface="+mn-lt"/>
            </a:endParaRPr>
          </a:p>
          <a:p>
            <a:r>
              <a:rPr lang="en-US" sz="2000" b="0" dirty="0">
                <a:latin typeface="Consolas" panose="020B0609020204030204" pitchFamily="49" charset="0"/>
              </a:rPr>
              <a:t>  </a:t>
            </a:r>
            <a:r>
              <a:rPr lang="en-US" sz="2000" b="0" dirty="0">
                <a:latin typeface="Consolas" panose="020B0609020204030204" pitchFamily="49" charset="0"/>
                <a:cs typeface="Lucida Sans Unicode" panose="020B0602030504020204" pitchFamily="34" charset="0"/>
              </a:rPr>
              <a:t>{</a:t>
            </a:r>
          </a:p>
          <a:p>
            <a:r>
              <a:rPr lang="en-US" sz="2000" b="0" dirty="0">
                <a:latin typeface="Consolas" panose="020B0609020204030204" pitchFamily="49" charset="0"/>
                <a:cs typeface="Lucida Sans Unicode" panose="020B0602030504020204" pitchFamily="34" charset="0"/>
              </a:rPr>
              <a:t>    "</a:t>
            </a:r>
            <a:r>
              <a:rPr lang="en-US" sz="2000" b="0" dirty="0" err="1">
                <a:latin typeface="Consolas" panose="020B0609020204030204" pitchFamily="49" charset="0"/>
                <a:cs typeface="Lucida Sans Unicode" panose="020B0602030504020204" pitchFamily="34" charset="0"/>
              </a:rPr>
              <a:t>ConnectionStrings</a:t>
            </a:r>
            <a:r>
              <a:rPr lang="en-US" sz="2000" b="0" dirty="0">
                <a:latin typeface="Consolas" panose="020B0609020204030204" pitchFamily="49" charset="0"/>
                <a:cs typeface="Lucida Sans Unicode" panose="020B0602030504020204" pitchFamily="34" charset="0"/>
              </a:rPr>
              <a:t>": {</a:t>
            </a:r>
          </a:p>
          <a:p>
            <a:r>
              <a:rPr lang="en-US" sz="2000" b="0" dirty="0">
                <a:latin typeface="Consolas" panose="020B0609020204030204" pitchFamily="49" charset="0"/>
                <a:cs typeface="Lucida Sans Unicode" panose="020B0602030504020204" pitchFamily="34" charset="0"/>
              </a:rPr>
              <a:t>      "</a:t>
            </a:r>
            <a:r>
              <a:rPr lang="en-US" sz="2000" b="0" dirty="0" err="1">
                <a:latin typeface="Consolas" panose="020B0609020204030204" pitchFamily="49" charset="0"/>
                <a:cs typeface="Lucida Sans Unicode" panose="020B0602030504020204" pitchFamily="34" charset="0"/>
              </a:rPr>
              <a:t>DefaultConnection</a:t>
            </a:r>
            <a:r>
              <a:rPr lang="en-US" sz="2000" b="0" dirty="0">
                <a:latin typeface="Consolas" panose="020B0609020204030204" pitchFamily="49" charset="0"/>
                <a:cs typeface="Lucida Sans Unicode" panose="020B0602030504020204" pitchFamily="34" charset="0"/>
              </a:rPr>
              <a:t>": "..." </a:t>
            </a:r>
          </a:p>
          <a:p>
            <a:r>
              <a:rPr lang="en-US" sz="2000" b="0" dirty="0">
                <a:latin typeface="Consolas" panose="020B0609020204030204" pitchFamily="49" charset="0"/>
                <a:cs typeface="Lucida Sans Unicode" panose="020B0602030504020204" pitchFamily="34" charset="0"/>
              </a:rPr>
              <a:t>    }</a:t>
            </a:r>
          </a:p>
          <a:p>
            <a:r>
              <a:rPr lang="en-US" sz="2000" b="0" dirty="0">
                <a:latin typeface="Consolas" panose="020B0609020204030204" pitchFamily="49" charset="0"/>
                <a:cs typeface="Lucida Sans Unicode" panose="020B0602030504020204" pitchFamily="34" charset="0"/>
              </a:rPr>
              <a:t>  }</a:t>
            </a:r>
          </a:p>
          <a:p>
            <a:endParaRPr lang="en-US" sz="2000" dirty="0">
              <a:latin typeface="+mn-lt"/>
              <a:cs typeface="Segoe UI" pitchFamily="34" charset="0"/>
            </a:endParaRPr>
          </a:p>
          <a:p>
            <a:pPr marL="174625" indent="-174625">
              <a:spcBef>
                <a:spcPts val="600"/>
              </a:spcBef>
              <a:buClr>
                <a:srgbClr val="0070C0"/>
              </a:buClr>
              <a:buSzPct val="90000"/>
              <a:buFont typeface="Arial" pitchFamily="34" charset="0"/>
              <a:buChar char="•"/>
            </a:pPr>
            <a:r>
              <a:rPr lang="en-US" sz="2000" b="0" dirty="0">
                <a:latin typeface="+mn-lt"/>
                <a:cs typeface="Segoe UI" pitchFamily="34" charset="0"/>
              </a:rPr>
              <a:t>Reading the connection string from the configuration file:</a:t>
            </a:r>
          </a:p>
          <a:p>
            <a:endParaRPr lang="en-US" sz="2000" b="0" dirty="0">
              <a:latin typeface="+mn-lt"/>
            </a:endParaRPr>
          </a:p>
          <a:p>
            <a:r>
              <a:rPr lang="en-US" sz="2000" b="0" dirty="0">
                <a:latin typeface="+mn-lt"/>
              </a:rPr>
              <a:t>  </a:t>
            </a:r>
            <a:r>
              <a:rPr lang="en-US" sz="2000" b="0" dirty="0">
                <a:latin typeface="Consolas" panose="020B0609020204030204" pitchFamily="49" charset="0"/>
              </a:rPr>
              <a:t>string </a:t>
            </a:r>
            <a:r>
              <a:rPr lang="en-US" sz="2000" b="0" dirty="0" err="1">
                <a:latin typeface="Consolas" panose="020B0609020204030204" pitchFamily="49" charset="0"/>
              </a:rPr>
              <a:t>connectionString</a:t>
            </a:r>
            <a:r>
              <a:rPr lang="en-US" sz="2000" b="0" dirty="0">
                <a:latin typeface="Consolas" panose="020B0609020204030204" pitchFamily="49" charset="0"/>
              </a:rPr>
              <a:t> = </a:t>
            </a:r>
            <a:r>
              <a:rPr lang="en-US" sz="2000" b="0" dirty="0" err="1">
                <a:latin typeface="Consolas" panose="020B0609020204030204" pitchFamily="49" charset="0"/>
              </a:rPr>
              <a:t>builder.Configuration.GetConnectionString</a:t>
            </a:r>
            <a:r>
              <a:rPr lang="en-US" sz="2000" b="0" dirty="0">
                <a:latin typeface="Consolas" panose="020B0609020204030204" pitchFamily="49" charset="0"/>
              </a:rPr>
              <a:t>("</a:t>
            </a:r>
            <a:r>
              <a:rPr lang="en-US" sz="2000" b="0" dirty="0" err="1">
                <a:latin typeface="Consolas" panose="020B0609020204030204" pitchFamily="49" charset="0"/>
                <a:cs typeface="Lucida Sans Unicode" panose="020B0602030504020204" pitchFamily="34" charset="0"/>
              </a:rPr>
              <a:t>DefaultConnection</a:t>
            </a:r>
            <a:r>
              <a:rPr lang="en-US" sz="2000" b="0" dirty="0">
                <a:latin typeface="Consolas" panose="020B0609020204030204" pitchFamily="49" charset="0"/>
              </a:rPr>
              <a:t>");</a:t>
            </a:r>
          </a:p>
          <a:p>
            <a:endParaRPr lang="en-US" sz="2000" b="0" dirty="0">
              <a:latin typeface="+mn-lt"/>
            </a:endParaRPr>
          </a:p>
        </p:txBody>
      </p:sp>
    </p:spTree>
    <p:extLst>
      <p:ext uri="{BB962C8B-B14F-4D97-AF65-F5344CB8AC3E}">
        <p14:creationId xmlns:p14="http://schemas.microsoft.com/office/powerpoint/2010/main" val="28357478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4ae7664f-a9fa-462f-8a11-b8f0fc29705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Repository Pattern</a:t>
            </a:r>
          </a:p>
        </p:txBody>
      </p:sp>
      <p:pic>
        <p:nvPicPr>
          <p:cNvPr id="4" name="Picture 3" descr="The illustration on the left-hand side shows an MVC controller interacting directly with DbContext. This simple architecture is suitable for some web applications. On the right-hand side, the illustration shows an MVC controller using a repository layer to interact with DbContext. If you need a flexible architecture, you can use a repository laye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6595" y="995362"/>
            <a:ext cx="5622593" cy="5176838"/>
          </a:xfrm>
          <a:prstGeom prst="rect">
            <a:avLst/>
          </a:prstGeom>
        </p:spPr>
      </p:pic>
    </p:spTree>
    <p:extLst>
      <p:ext uri="{BB962C8B-B14F-4D97-AF65-F5344CB8AC3E}">
        <p14:creationId xmlns:p14="http://schemas.microsoft.com/office/powerpoint/2010/main" val="29800915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a7bc76d7-a848-4bdd-9bf1-0b0c9db970b2">
    <p:spTree>
      <p:nvGrpSpPr>
        <p:cNvPr id="1" name=""/>
        <p:cNvGrpSpPr/>
        <p:nvPr/>
      </p:nvGrpSpPr>
      <p:grpSpPr>
        <a:xfrm>
          <a:off x="0" y="0"/>
          <a:ext cx="0" cy="0"/>
          <a:chOff x="0" y="0"/>
          <a:chExt cx="0" cy="0"/>
        </a:xfrm>
      </p:grpSpPr>
      <p:sp>
        <p:nvSpPr>
          <p:cNvPr id="2" name="Title 1"/>
          <p:cNvSpPr>
            <a:spLocks noGrp="1"/>
          </p:cNvSpPr>
          <p:nvPr>
            <p:ph type="title"/>
          </p:nvPr>
        </p:nvSpPr>
        <p:spPr>
          <a:xfrm>
            <a:off x="1321766" y="740662"/>
            <a:ext cx="8683625" cy="740664"/>
          </a:xfrm>
        </p:spPr>
        <p:txBody>
          <a:bodyPr/>
          <a:lstStyle/>
          <a:p>
            <a:r>
              <a:rPr lang="en-US" sz="2400" dirty="0"/>
              <a:t>Demonstration: How to Apply the Repository Pattern</a:t>
            </a:r>
          </a:p>
        </p:txBody>
      </p:sp>
      <p:sp>
        <p:nvSpPr>
          <p:cNvPr id="4" name="Content Placeholder 2"/>
          <p:cNvSpPr>
            <a:spLocks noGrp="1"/>
          </p:cNvSpPr>
          <p:nvPr/>
        </p:nvSpPr>
        <p:spPr bwMode="auto">
          <a:xfrm>
            <a:off x="1321766" y="1590261"/>
            <a:ext cx="8780178" cy="457831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dirty="0">
                <a:latin typeface="+mn-lt"/>
              </a:rPr>
              <a:t>In this demonstration, you will learn how to:</a:t>
            </a:r>
          </a:p>
          <a:p>
            <a:pPr marL="174625" lvl="1" indent="-174625">
              <a:buSzPct val="90000"/>
            </a:pPr>
            <a:r>
              <a:rPr lang="en-US" sz="2000" dirty="0">
                <a:latin typeface="+mn-lt"/>
              </a:rPr>
              <a:t>Write a repository interface</a:t>
            </a:r>
          </a:p>
          <a:p>
            <a:pPr marL="174625" lvl="1" indent="-174625">
              <a:buSzPct val="90000"/>
            </a:pPr>
            <a:r>
              <a:rPr lang="en-US" sz="2000" dirty="0">
                <a:latin typeface="+mn-lt"/>
              </a:rPr>
              <a:t>Write a repository class</a:t>
            </a:r>
          </a:p>
          <a:p>
            <a:pPr marL="174625" lvl="1" indent="-174625">
              <a:buSzPct val="90000"/>
            </a:pPr>
            <a:r>
              <a:rPr lang="en-US" sz="2000" dirty="0">
                <a:latin typeface="+mn-lt"/>
              </a:rPr>
              <a:t>Use a configuration file to store a connection string</a:t>
            </a:r>
          </a:p>
          <a:p>
            <a:pPr marL="174625" lvl="1" indent="-174625">
              <a:buSzPct val="90000"/>
            </a:pPr>
            <a:r>
              <a:rPr lang="en-US" sz="2000" dirty="0">
                <a:latin typeface="+mn-lt"/>
              </a:rPr>
              <a:t>Use dependency injection to inject a repository to a Page</a:t>
            </a:r>
          </a:p>
          <a:p>
            <a:pPr marL="174625" lvl="1" indent="-174625">
              <a:buSzPct val="90000"/>
            </a:pPr>
            <a:r>
              <a:rPr lang="en-US" sz="2000" dirty="0">
                <a:latin typeface="+mn-lt"/>
              </a:rPr>
              <a:t>Use a repository in a handler to access a database</a:t>
            </a:r>
          </a:p>
          <a:p>
            <a:endParaRPr lang="en-US" sz="2000" dirty="0">
              <a:latin typeface="+mn-lt"/>
            </a:endParaRPr>
          </a:p>
        </p:txBody>
      </p:sp>
    </p:spTree>
    <p:extLst>
      <p:ext uri="{BB962C8B-B14F-4D97-AF65-F5344CB8AC3E}">
        <p14:creationId xmlns:p14="http://schemas.microsoft.com/office/powerpoint/2010/main" val="24379860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b86e025f-bf99-4f46-98d1-f13f2b533dc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Using Migrations</a:t>
            </a:r>
          </a:p>
        </p:txBody>
      </p:sp>
      <p:sp>
        <p:nvSpPr>
          <p:cNvPr id="4" name="Content Placeholder 2">
            <a:extLst>
              <a:ext uri="{FF2B5EF4-FFF2-40B4-BE49-F238E27FC236}">
                <a16:creationId xmlns:a16="http://schemas.microsoft.com/office/drawing/2014/main" id="{CA946FE1-DAFC-4B7B-A514-01FA2EED3C6F}"/>
              </a:ext>
            </a:extLst>
          </p:cNvPr>
          <p:cNvSpPr>
            <a:spLocks noGrp="1"/>
          </p:cNvSpPr>
          <p:nvPr/>
        </p:nvSpPr>
        <p:spPr bwMode="auto">
          <a:xfrm>
            <a:off x="1296000" y="1510747"/>
            <a:ext cx="8805944" cy="465782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dirty="0">
                <a:latin typeface="+mn-lt"/>
              </a:rPr>
              <a:t>Migrations enable applying schema changes to the database</a:t>
            </a:r>
          </a:p>
          <a:p>
            <a:r>
              <a:rPr lang="en-US" sz="2000" dirty="0">
                <a:latin typeface="+mn-lt"/>
              </a:rPr>
              <a:t>You can work with migrations by using the Entity Framework Core Package Manager Console (PMC) Tools</a:t>
            </a:r>
          </a:p>
          <a:p>
            <a:r>
              <a:rPr lang="en-US" sz="2000" dirty="0">
                <a:latin typeface="+mn-lt"/>
              </a:rPr>
              <a:t>Fundamental migration commands</a:t>
            </a:r>
            <a:endParaRPr lang="en-US" sz="2000" b="1" dirty="0">
              <a:latin typeface="+mn-lt"/>
            </a:endParaRPr>
          </a:p>
          <a:p>
            <a:pPr marL="365760" lvl="1"/>
            <a:r>
              <a:rPr lang="en-US" sz="2000" b="1" dirty="0">
                <a:latin typeface="+mn-lt"/>
              </a:rPr>
              <a:t>Add a migration:</a:t>
            </a:r>
          </a:p>
          <a:p>
            <a:pPr marL="288925" lvl="1" indent="0">
              <a:buNone/>
            </a:pPr>
            <a:r>
              <a:rPr lang="en-US" sz="2000" dirty="0">
                <a:latin typeface="+mn-lt"/>
              </a:rPr>
              <a:t>	</a:t>
            </a:r>
            <a:r>
              <a:rPr lang="en-US" sz="2000" dirty="0">
                <a:latin typeface="Consolas" panose="020B0609020204030204" pitchFamily="49" charset="0"/>
              </a:rPr>
              <a:t>Add-Migration &lt;</a:t>
            </a:r>
            <a:r>
              <a:rPr lang="en-US" sz="2000" dirty="0" err="1">
                <a:latin typeface="Consolas" panose="020B0609020204030204" pitchFamily="49" charset="0"/>
              </a:rPr>
              <a:t>name_of_the_migration</a:t>
            </a:r>
            <a:r>
              <a:rPr lang="en-US" sz="2000" dirty="0">
                <a:latin typeface="Consolas" panose="020B0609020204030204" pitchFamily="49" charset="0"/>
              </a:rPr>
              <a:t>&gt;</a:t>
            </a:r>
          </a:p>
          <a:p>
            <a:pPr marL="365760" lvl="1"/>
            <a:r>
              <a:rPr lang="en-US" sz="2000" b="1" dirty="0">
                <a:latin typeface="+mn-lt"/>
              </a:rPr>
              <a:t>Apply the migration to the database:</a:t>
            </a:r>
          </a:p>
          <a:p>
            <a:pPr marL="288925" lvl="1" indent="0">
              <a:buNone/>
            </a:pPr>
            <a:r>
              <a:rPr lang="en-US" sz="2000" dirty="0">
                <a:latin typeface="+mn-lt"/>
              </a:rPr>
              <a:t>	</a:t>
            </a:r>
            <a:r>
              <a:rPr lang="en-US" sz="2000" dirty="0">
                <a:latin typeface="Consolas" panose="020B0609020204030204" pitchFamily="49" charset="0"/>
              </a:rPr>
              <a:t>Update-Database</a:t>
            </a:r>
          </a:p>
        </p:txBody>
      </p:sp>
    </p:spTree>
    <p:extLst>
      <p:ext uri="{BB962C8B-B14F-4D97-AF65-F5344CB8AC3E}">
        <p14:creationId xmlns:p14="http://schemas.microsoft.com/office/powerpoint/2010/main" val="25146309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c539e8b9-65ce-4b40-acdf-2bd212f4d037">
    <p:spTree>
      <p:nvGrpSpPr>
        <p:cNvPr id="1" name=""/>
        <p:cNvGrpSpPr/>
        <p:nvPr/>
      </p:nvGrpSpPr>
      <p:grpSpPr>
        <a:xfrm>
          <a:off x="0" y="0"/>
          <a:ext cx="0" cy="0"/>
          <a:chOff x="0" y="0"/>
          <a:chExt cx="0" cy="0"/>
        </a:xfrm>
      </p:grpSpPr>
      <p:sp>
        <p:nvSpPr>
          <p:cNvPr id="2" name="Title 1"/>
          <p:cNvSpPr>
            <a:spLocks noGrp="1"/>
          </p:cNvSpPr>
          <p:nvPr>
            <p:ph type="title"/>
          </p:nvPr>
        </p:nvSpPr>
        <p:spPr>
          <a:xfrm>
            <a:off x="1296000" y="688748"/>
            <a:ext cx="8683625" cy="740664"/>
          </a:xfrm>
        </p:spPr>
        <p:txBody>
          <a:bodyPr/>
          <a:lstStyle/>
          <a:p>
            <a:r>
              <a:rPr lang="en-US" sz="2400" dirty="0"/>
              <a:t>Lab: Using Entity Framework Core in ASP.NET Core</a:t>
            </a:r>
          </a:p>
        </p:txBody>
      </p:sp>
      <p:sp>
        <p:nvSpPr>
          <p:cNvPr id="3" name="Text Placeholder 2"/>
          <p:cNvSpPr>
            <a:spLocks noGrp="1"/>
          </p:cNvSpPr>
          <p:nvPr>
            <p:ph type="body" idx="1"/>
          </p:nvPr>
        </p:nvSpPr>
        <p:spPr/>
        <p:txBody>
          <a:bodyPr>
            <a:normAutofit/>
          </a:bodyPr>
          <a:lstStyle/>
          <a:p>
            <a:r>
              <a:rPr lang="en-US" sz="2000" dirty="0"/>
              <a:t>Exercise 1: Adding Entity Framework Core
Exercise 2: Use Entity Framework Core to Retrieve and Store Data
Exercise 3: Use Entity Framework Core to Connect to Microsoft SQL Server</a:t>
            </a:r>
          </a:p>
        </p:txBody>
      </p:sp>
      <p:sp>
        <p:nvSpPr>
          <p:cNvPr id="4" name="TextBox 3"/>
          <p:cNvSpPr txBox="1"/>
          <p:nvPr/>
        </p:nvSpPr>
        <p:spPr>
          <a:xfrm>
            <a:off x="1982789" y="6163356"/>
            <a:ext cx="4529573" cy="523220"/>
          </a:xfrm>
          <a:prstGeom prst="rect">
            <a:avLst/>
          </a:prstGeom>
          <a:noFill/>
        </p:spPr>
        <p:txBody>
          <a:bodyPr vert="horz" wrap="none" rtlCol="0">
            <a:spAutoFit/>
          </a:bodyPr>
          <a:lstStyle/>
          <a:p>
            <a:r>
              <a:rPr lang="en-US" sz="2800" dirty="0">
                <a:latin typeface="Segoe UI"/>
              </a:rPr>
              <a:t>Estimated Time: 60 minutes</a:t>
            </a:r>
          </a:p>
        </p:txBody>
      </p:sp>
    </p:spTree>
    <p:extLst>
      <p:ext uri="{BB962C8B-B14F-4D97-AF65-F5344CB8AC3E}">
        <p14:creationId xmlns:p14="http://schemas.microsoft.com/office/powerpoint/2010/main" val="2523112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Lesson 1: Introduction to Entity Framework Core</a:t>
            </a:r>
          </a:p>
        </p:txBody>
      </p:sp>
      <p:sp>
        <p:nvSpPr>
          <p:cNvPr id="3" name="Text Placeholder 2"/>
          <p:cNvSpPr>
            <a:spLocks noGrp="1"/>
          </p:cNvSpPr>
          <p:nvPr>
            <p:ph type="body" idx="1"/>
          </p:nvPr>
        </p:nvSpPr>
        <p:spPr/>
        <p:txBody>
          <a:bodyPr>
            <a:normAutofit/>
          </a:bodyPr>
          <a:lstStyle/>
          <a:p>
            <a:r>
              <a:rPr lang="en-US" sz="2000" dirty="0"/>
              <a:t>Connecting to a Database Using ADO.NET
Object Relational Mapper (ORM)
Overview of Entity Framework
Discussion: Choose between Entity Framework Core and Entity Framework 6
Database Providers</a:t>
            </a:r>
          </a:p>
        </p:txBody>
      </p:sp>
    </p:spTree>
    <p:extLst>
      <p:ext uri="{BB962C8B-B14F-4D97-AF65-F5344CB8AC3E}">
        <p14:creationId xmlns:p14="http://schemas.microsoft.com/office/powerpoint/2010/main" val="3502016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Connecting to a Database Using ADO.NET</a:t>
            </a:r>
          </a:p>
        </p:txBody>
      </p:sp>
      <p:sp>
        <p:nvSpPr>
          <p:cNvPr id="4" name="Content Placeholder 2"/>
          <p:cNvSpPr>
            <a:spLocks noGrp="1"/>
          </p:cNvSpPr>
          <p:nvPr/>
        </p:nvSpPr>
        <p:spPr bwMode="auto">
          <a:xfrm>
            <a:off x="1152939" y="1616765"/>
            <a:ext cx="8949005" cy="455180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274320" lvl="1"/>
            <a:r>
              <a:rPr lang="en-US" sz="2000" dirty="0">
                <a:latin typeface="+mn-lt"/>
              </a:rPr>
              <a:t>ADO.NET is a basic data access API that contains a set of data providers</a:t>
            </a:r>
          </a:p>
          <a:p>
            <a:pPr marL="274320" lvl="1"/>
            <a:r>
              <a:rPr lang="en-US" sz="2000" dirty="0">
                <a:latin typeface="+mn-lt"/>
              </a:rPr>
              <a:t>Data providers connect to various databases</a:t>
            </a:r>
          </a:p>
          <a:p>
            <a:pPr marL="274320" lvl="1"/>
            <a:r>
              <a:rPr lang="en-US" sz="2000" dirty="0">
                <a:latin typeface="+mn-lt"/>
              </a:rPr>
              <a:t>ADO.NET providers consist of:</a:t>
            </a:r>
          </a:p>
          <a:p>
            <a:pPr marL="548640" lvl="2"/>
            <a:r>
              <a:rPr lang="en-US" b="1" dirty="0">
                <a:latin typeface="+mn-lt"/>
              </a:rPr>
              <a:t>Connection</a:t>
            </a:r>
            <a:r>
              <a:rPr lang="en-US" dirty="0">
                <a:latin typeface="+mn-lt"/>
              </a:rPr>
              <a:t>. Manages a connection to a database.</a:t>
            </a:r>
          </a:p>
          <a:p>
            <a:pPr marL="548640" lvl="2"/>
            <a:r>
              <a:rPr lang="en-US" b="1" dirty="0">
                <a:latin typeface="+mn-lt"/>
              </a:rPr>
              <a:t>Command</a:t>
            </a:r>
            <a:r>
              <a:rPr lang="en-US" dirty="0">
                <a:latin typeface="+mn-lt"/>
              </a:rPr>
              <a:t>. Represents a query or manipulation operation.</a:t>
            </a:r>
          </a:p>
          <a:p>
            <a:pPr marL="548640" lvl="2"/>
            <a:r>
              <a:rPr lang="en-US" b="1" dirty="0" err="1">
                <a:latin typeface="+mn-lt"/>
              </a:rPr>
              <a:t>DataReader</a:t>
            </a:r>
            <a:r>
              <a:rPr lang="en-US" dirty="0">
                <a:latin typeface="+mn-lt"/>
              </a:rPr>
              <a:t>. Forward-only, cursor interface for queries.</a:t>
            </a:r>
          </a:p>
          <a:p>
            <a:pPr marL="548640" lvl="2"/>
            <a:r>
              <a:rPr lang="en-US" b="1" dirty="0" err="1">
                <a:latin typeface="+mn-lt"/>
              </a:rPr>
              <a:t>DataAdapter</a:t>
            </a:r>
            <a:r>
              <a:rPr lang="en-US" dirty="0">
                <a:latin typeface="+mn-lt"/>
              </a:rPr>
              <a:t>. Tabular interface for queries.</a:t>
            </a:r>
          </a:p>
          <a:p>
            <a:pPr marL="681037" lvl="2" indent="0">
              <a:buNone/>
            </a:pPr>
            <a:endParaRPr lang="en-US" b="1" dirty="0">
              <a:latin typeface="+mn-lt"/>
            </a:endParaRPr>
          </a:p>
        </p:txBody>
      </p:sp>
    </p:spTree>
    <p:extLst>
      <p:ext uri="{BB962C8B-B14F-4D97-AF65-F5344CB8AC3E}">
        <p14:creationId xmlns:p14="http://schemas.microsoft.com/office/powerpoint/2010/main" val="1222979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8dc82a33-5471-439b-bd33-437d3c10e76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ADO.NET Example</a:t>
            </a:r>
          </a:p>
        </p:txBody>
      </p:sp>
      <p:sp>
        <p:nvSpPr>
          <p:cNvPr id="4" name="Content Placeholder 2"/>
          <p:cNvSpPr>
            <a:spLocks noGrp="1"/>
          </p:cNvSpPr>
          <p:nvPr/>
        </p:nvSpPr>
        <p:spPr bwMode="auto">
          <a:xfrm>
            <a:off x="1296000" y="1550503"/>
            <a:ext cx="8805944" cy="461806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1600" dirty="0">
                <a:latin typeface="Consolas" panose="020B0609020204030204" pitchFamily="49" charset="0"/>
              </a:rPr>
              <a:t>public class </a:t>
            </a:r>
            <a:r>
              <a:rPr lang="en-US" sz="1600" dirty="0" err="1">
                <a:latin typeface="Consolas" panose="020B0609020204030204" pitchFamily="49" charset="0"/>
              </a:rPr>
              <a:t>SomePage</a:t>
            </a:r>
            <a:r>
              <a:rPr lang="en-US" sz="1600" dirty="0">
                <a:latin typeface="Consolas" panose="020B0609020204030204" pitchFamily="49" charset="0"/>
              </a:rPr>
              <a:t> : </a:t>
            </a:r>
            <a:r>
              <a:rPr lang="en-US" sz="1600" dirty="0" err="1">
                <a:latin typeface="Consolas" panose="020B0609020204030204" pitchFamily="49" charset="0"/>
              </a:rPr>
              <a:t>PageModel</a:t>
            </a:r>
            <a:endParaRPr lang="en-US" sz="1600" dirty="0">
              <a:latin typeface="Consolas" panose="020B0609020204030204" pitchFamily="49" charset="0"/>
            </a:endParaRPr>
          </a:p>
          <a:p>
            <a:pPr marL="0" indent="0">
              <a:buNone/>
            </a:pPr>
            <a:r>
              <a:rPr lang="en-US" sz="1600" dirty="0">
                <a:latin typeface="Consolas" panose="020B0609020204030204" pitchFamily="49" charset="0"/>
              </a:rPr>
              <a:t>{</a:t>
            </a:r>
          </a:p>
          <a:p>
            <a:pPr marL="0" indent="0">
              <a:buNone/>
            </a:pPr>
            <a:r>
              <a:rPr lang="en-US" sz="1600" dirty="0">
                <a:latin typeface="Consolas" panose="020B0609020204030204" pitchFamily="49" charset="0"/>
              </a:rPr>
              <a:t>    public void </a:t>
            </a:r>
            <a:r>
              <a:rPr lang="en-US" sz="1600" dirty="0" err="1">
                <a:latin typeface="Consolas" panose="020B0609020204030204" pitchFamily="49" charset="0"/>
              </a:rPr>
              <a:t>OnGet</a:t>
            </a:r>
            <a:r>
              <a:rPr lang="en-US" sz="1600" dirty="0">
                <a:latin typeface="Consolas" panose="020B0609020204030204" pitchFamily="49" charset="0"/>
              </a:rPr>
              <a:t>()</a:t>
            </a:r>
          </a:p>
          <a:p>
            <a:pPr marL="0" indent="0">
              <a:buNone/>
            </a:pPr>
            <a:r>
              <a:rPr lang="en-US" sz="1600" dirty="0">
                <a:latin typeface="Consolas" panose="020B0609020204030204" pitchFamily="49" charset="0"/>
              </a:rPr>
              <a:t>    { </a:t>
            </a:r>
          </a:p>
          <a:p>
            <a:pPr marL="0" indent="0">
              <a:buNone/>
            </a:pPr>
            <a:r>
              <a:rPr lang="en-US" sz="1600" dirty="0">
                <a:latin typeface="Consolas" panose="020B0609020204030204" pitchFamily="49" charset="0"/>
              </a:rPr>
              <a:t>        string </a:t>
            </a:r>
            <a:r>
              <a:rPr lang="en-US" sz="1600" dirty="0" err="1">
                <a:latin typeface="Consolas" panose="020B0609020204030204" pitchFamily="49" charset="0"/>
              </a:rPr>
              <a:t>connectionString</a:t>
            </a:r>
            <a:r>
              <a:rPr lang="en-US" sz="1600" dirty="0">
                <a:latin typeface="Consolas" panose="020B0609020204030204" pitchFamily="49" charset="0"/>
              </a:rPr>
              <a:t> = </a:t>
            </a:r>
          </a:p>
          <a:p>
            <a:pPr marL="0" indent="0">
              <a:buNone/>
            </a:pPr>
            <a:r>
              <a:rPr lang="en-US" sz="1600" dirty="0">
                <a:latin typeface="Consolas" panose="020B0609020204030204" pitchFamily="49" charset="0"/>
              </a:rPr>
              <a:t>            "Data Source=.\</a:t>
            </a:r>
            <a:r>
              <a:rPr lang="en-US" sz="1600" dirty="0" err="1">
                <a:latin typeface="Consolas" panose="020B0609020204030204" pitchFamily="49" charset="0"/>
              </a:rPr>
              <a:t>SQLEXPRESS;Initial</a:t>
            </a:r>
            <a:r>
              <a:rPr lang="en-US" sz="1600" dirty="0">
                <a:latin typeface="Consolas" panose="020B0609020204030204" pitchFamily="49" charset="0"/>
              </a:rPr>
              <a:t> Catalog=</a:t>
            </a:r>
            <a:r>
              <a:rPr lang="en-US" sz="1600" dirty="0" err="1">
                <a:latin typeface="Consolas" panose="020B0609020204030204" pitchFamily="49" charset="0"/>
              </a:rPr>
              <a:t>PhotoSharingDB</a:t>
            </a:r>
            <a:r>
              <a:rPr lang="en-US" sz="1600" dirty="0">
                <a:latin typeface="Consolas" panose="020B0609020204030204" pitchFamily="49" charset="0"/>
              </a:rPr>
              <a:t>;" + </a:t>
            </a:r>
          </a:p>
          <a:p>
            <a:pPr marL="0" indent="0">
              <a:buNone/>
            </a:pPr>
            <a:r>
              <a:rPr lang="en-US" sz="1600" dirty="0">
                <a:latin typeface="Consolas" panose="020B0609020204030204" pitchFamily="49" charset="0"/>
              </a:rPr>
              <a:t>                   "Integrated Security=SSPI";</a:t>
            </a:r>
          </a:p>
          <a:p>
            <a:pPr marL="0" indent="0">
              <a:buNone/>
            </a:pPr>
            <a:r>
              <a:rPr lang="en-US" sz="1600" dirty="0">
                <a:latin typeface="Consolas" panose="020B0609020204030204" pitchFamily="49" charset="0"/>
              </a:rPr>
              <a:t>        using (</a:t>
            </a:r>
            <a:r>
              <a:rPr lang="en-US" sz="1600" dirty="0" err="1">
                <a:latin typeface="Consolas" panose="020B0609020204030204" pitchFamily="49" charset="0"/>
              </a:rPr>
              <a:t>SqlConnection</a:t>
            </a:r>
            <a:r>
              <a:rPr lang="en-US" sz="1600" dirty="0">
                <a:latin typeface="Consolas" panose="020B0609020204030204" pitchFamily="49" charset="0"/>
              </a:rPr>
              <a:t> conn = new </a:t>
            </a:r>
            <a:r>
              <a:rPr lang="en-US" sz="1600" dirty="0" err="1">
                <a:latin typeface="Consolas" panose="020B0609020204030204" pitchFamily="49" charset="0"/>
              </a:rPr>
              <a:t>SqlConnection</a:t>
            </a:r>
            <a:r>
              <a:rPr lang="en-US" sz="1600" dirty="0">
                <a:latin typeface="Consolas" panose="020B0609020204030204" pitchFamily="49" charset="0"/>
              </a:rPr>
              <a:t>(</a:t>
            </a:r>
            <a:r>
              <a:rPr lang="en-US" sz="1600" dirty="0" err="1">
                <a:latin typeface="Consolas" panose="020B0609020204030204" pitchFamily="49" charset="0"/>
              </a:rPr>
              <a:t>connectionString</a:t>
            </a:r>
            <a:r>
              <a:rPr lang="en-US" sz="1600" dirty="0">
                <a:latin typeface="Consolas" panose="020B0609020204030204" pitchFamily="49" charset="0"/>
              </a:rPr>
              <a:t>))</a:t>
            </a:r>
          </a:p>
          <a:p>
            <a:pPr marL="0" indent="0">
              <a:buNone/>
            </a:pPr>
            <a:r>
              <a:rPr lang="en-US" sz="1600" dirty="0">
                <a:latin typeface="Consolas" panose="020B0609020204030204" pitchFamily="49" charset="0"/>
              </a:rPr>
              <a:t>        {</a:t>
            </a:r>
          </a:p>
          <a:p>
            <a:pPr marL="0" indent="0">
              <a:buNone/>
            </a:pPr>
            <a:r>
              <a:rPr lang="en-US" sz="1600" dirty="0">
                <a:latin typeface="Consolas" panose="020B0609020204030204" pitchFamily="49" charset="0"/>
              </a:rPr>
              <a:t>            </a:t>
            </a:r>
            <a:r>
              <a:rPr lang="en-US" sz="1600" dirty="0" err="1">
                <a:latin typeface="Consolas" panose="020B0609020204030204" pitchFamily="49" charset="0"/>
              </a:rPr>
              <a:t>conn.Open</a:t>
            </a:r>
            <a:r>
              <a:rPr lang="en-US" sz="1600" dirty="0">
                <a:latin typeface="Consolas" panose="020B0609020204030204" pitchFamily="49" charset="0"/>
              </a:rPr>
              <a:t>();</a:t>
            </a:r>
          </a:p>
          <a:p>
            <a:pPr marL="0" indent="0">
              <a:buNone/>
            </a:pPr>
            <a:r>
              <a:rPr lang="en-US" sz="1600" dirty="0">
                <a:latin typeface="Consolas" panose="020B0609020204030204" pitchFamily="49" charset="0"/>
              </a:rPr>
              <a:t>	    // Query or update the database</a:t>
            </a:r>
          </a:p>
          <a:p>
            <a:pPr marL="0" indent="0">
              <a:buNone/>
            </a:pPr>
            <a:r>
              <a:rPr lang="en-US" sz="1600" dirty="0">
                <a:latin typeface="Consolas" panose="020B0609020204030204" pitchFamily="49" charset="0"/>
              </a:rPr>
              <a:t>        }</a:t>
            </a:r>
          </a:p>
          <a:p>
            <a:pPr marL="0" indent="0">
              <a:buNone/>
            </a:pPr>
            <a:r>
              <a:rPr lang="en-US" sz="1600" dirty="0">
                <a:latin typeface="Consolas" panose="020B0609020204030204" pitchFamily="49" charset="0"/>
              </a:rPr>
              <a:t>         </a:t>
            </a:r>
          </a:p>
          <a:p>
            <a:pPr marL="0" indent="0">
              <a:buNone/>
            </a:pPr>
            <a:r>
              <a:rPr lang="en-US" sz="1600" dirty="0">
                <a:latin typeface="Consolas" panose="020B0609020204030204" pitchFamily="49" charset="0"/>
              </a:rPr>
              <a:t>    }</a:t>
            </a:r>
          </a:p>
          <a:p>
            <a:pPr marL="0" indent="0">
              <a:buNone/>
            </a:pPr>
            <a:r>
              <a:rPr lang="en-US" sz="1600" dirty="0">
                <a:latin typeface="Consolas" panose="020B0609020204030204" pitchFamily="49" charset="0"/>
              </a:rPr>
              <a:t>}</a:t>
            </a:r>
          </a:p>
        </p:txBody>
      </p:sp>
    </p:spTree>
    <p:extLst>
      <p:ext uri="{BB962C8B-B14F-4D97-AF65-F5344CB8AC3E}">
        <p14:creationId xmlns:p14="http://schemas.microsoft.com/office/powerpoint/2010/main" val="1609686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Object Relational Mapper (ORM)</a:t>
            </a:r>
          </a:p>
        </p:txBody>
      </p:sp>
      <p:sp>
        <p:nvSpPr>
          <p:cNvPr id="4" name="Content Placeholder 2"/>
          <p:cNvSpPr>
            <a:spLocks noGrp="1"/>
          </p:cNvSpPr>
          <p:nvPr/>
        </p:nvSpPr>
        <p:spPr bwMode="auto">
          <a:xfrm>
            <a:off x="1166191" y="1603513"/>
            <a:ext cx="8935753" cy="456505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dirty="0">
                <a:latin typeface="+mn-lt"/>
              </a:rPr>
              <a:t>ORM is an approach designed to simplify the interaction with data</a:t>
            </a:r>
          </a:p>
          <a:p>
            <a:r>
              <a:rPr lang="en-US" sz="2000" dirty="0">
                <a:latin typeface="+mn-lt"/>
              </a:rPr>
              <a:t>There are multiple ORM frameworks</a:t>
            </a:r>
          </a:p>
          <a:p>
            <a:r>
              <a:rPr lang="en-US" sz="2000" dirty="0">
                <a:latin typeface="+mn-lt"/>
              </a:rPr>
              <a:t>Entity Framework is an ORM framework that was created for .NET</a:t>
            </a:r>
          </a:p>
          <a:p>
            <a:r>
              <a:rPr lang="en-US" sz="2000" dirty="0">
                <a:latin typeface="+mn-lt"/>
              </a:rPr>
              <a:t>ORM maps the tabular structure into data model classes</a:t>
            </a:r>
          </a:p>
          <a:p>
            <a:r>
              <a:rPr lang="en-US" sz="2000" dirty="0">
                <a:latin typeface="+mn-lt"/>
              </a:rPr>
              <a:t>You can use an ORM framework to modify  objects in a database</a:t>
            </a:r>
          </a:p>
          <a:p>
            <a:endParaRPr lang="en-US" sz="2000" dirty="0">
              <a:latin typeface="+mn-lt"/>
            </a:endParaRPr>
          </a:p>
          <a:p>
            <a:endParaRPr lang="en-US" sz="2000" dirty="0">
              <a:latin typeface="+mn-lt"/>
            </a:endParaRPr>
          </a:p>
          <a:p>
            <a:pPr marL="4762" indent="0">
              <a:buNone/>
            </a:pPr>
            <a:endParaRPr lang="en-US" sz="2000" dirty="0">
              <a:latin typeface="+mn-lt"/>
            </a:endParaRPr>
          </a:p>
          <a:p>
            <a:endParaRPr lang="en-US" sz="2000" dirty="0">
              <a:latin typeface="+mn-lt"/>
            </a:endParaRPr>
          </a:p>
        </p:txBody>
      </p:sp>
    </p:spTree>
    <p:extLst>
      <p:ext uri="{BB962C8B-B14F-4D97-AF65-F5344CB8AC3E}">
        <p14:creationId xmlns:p14="http://schemas.microsoft.com/office/powerpoint/2010/main" val="1027483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d45ba398-ebd5-45f0-bd4c-ca2ea4dfe7e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a:t>Overview of Entity Framework</a:t>
            </a:r>
          </a:p>
        </p:txBody>
      </p:sp>
      <p:sp>
        <p:nvSpPr>
          <p:cNvPr id="4" name="Content Placeholder 2"/>
          <p:cNvSpPr>
            <a:spLocks noGrp="1"/>
          </p:cNvSpPr>
          <p:nvPr/>
        </p:nvSpPr>
        <p:spPr bwMode="auto">
          <a:xfrm>
            <a:off x="1296000" y="1523999"/>
            <a:ext cx="8805944" cy="464457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dirty="0">
                <a:latin typeface="+mn-lt"/>
              </a:rPr>
              <a:t>Entity Framework provides a one-stop solution to interact with data that is stored in a database</a:t>
            </a:r>
          </a:p>
          <a:p>
            <a:r>
              <a:rPr lang="en-US" sz="2000" dirty="0">
                <a:latin typeface="+mn-lt"/>
              </a:rPr>
              <a:t>Entity Framework Approaches:</a:t>
            </a:r>
          </a:p>
          <a:p>
            <a:pPr lvl="1"/>
            <a:r>
              <a:rPr lang="en-US" sz="2000" dirty="0">
                <a:latin typeface="+mn-lt"/>
              </a:rPr>
              <a:t>Database First</a:t>
            </a:r>
          </a:p>
          <a:p>
            <a:pPr lvl="1"/>
            <a:r>
              <a:rPr lang="en-US" sz="2000" dirty="0">
                <a:latin typeface="+mn-lt"/>
              </a:rPr>
              <a:t>Model First</a:t>
            </a:r>
          </a:p>
          <a:p>
            <a:pPr lvl="1"/>
            <a:r>
              <a:rPr lang="en-US" sz="2000" dirty="0">
                <a:latin typeface="+mn-lt"/>
              </a:rPr>
              <a:t>Code First</a:t>
            </a:r>
          </a:p>
          <a:p>
            <a:r>
              <a:rPr lang="en-US" sz="2000" dirty="0">
                <a:latin typeface="+mn-lt"/>
              </a:rPr>
              <a:t>Entity Framework Versions:</a:t>
            </a:r>
          </a:p>
          <a:p>
            <a:pPr lvl="1"/>
            <a:r>
              <a:rPr lang="en-US" sz="2000" dirty="0">
                <a:latin typeface="+mn-lt"/>
              </a:rPr>
              <a:t>Entity Framework 6 (EF6)</a:t>
            </a:r>
          </a:p>
          <a:p>
            <a:pPr lvl="1"/>
            <a:r>
              <a:rPr lang="en-US" sz="2000" dirty="0">
                <a:latin typeface="+mn-lt"/>
              </a:rPr>
              <a:t>Entity Framework Core (EF Core)</a:t>
            </a:r>
          </a:p>
          <a:p>
            <a:pPr lvl="1"/>
            <a:endParaRPr lang="en-US" sz="2000" dirty="0">
              <a:latin typeface="+mn-lt"/>
            </a:endParaRPr>
          </a:p>
        </p:txBody>
      </p:sp>
    </p:spTree>
    <p:extLst>
      <p:ext uri="{BB962C8B-B14F-4D97-AF65-F5344CB8AC3E}">
        <p14:creationId xmlns:p14="http://schemas.microsoft.com/office/powerpoint/2010/main" val="638513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59b189a3-5687-47f6-a40c-ee9b4ea9324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Database Providers</a:t>
            </a:r>
          </a:p>
        </p:txBody>
      </p:sp>
      <p:graphicFrame>
        <p:nvGraphicFramePr>
          <p:cNvPr id="4" name="Diagram 3" descr="The image shows 3 boxes that represent the Application, Database Provider and Database. There are 4 arrows: an arrow from Application to Database Provider which indicates a request, an arrow from Database Provider to Database which indicates a request, an arrow from Database to Database Provider which indicates a response and an arrow from Database Provider to Application which indicates a response.&#10;&#10;">
            <a:extLst>
              <a:ext uri="{FF2B5EF4-FFF2-40B4-BE49-F238E27FC236}">
                <a16:creationId xmlns:a16="http://schemas.microsoft.com/office/drawing/2014/main" id="{21E2F778-85D6-410C-A0BB-504272335419}"/>
              </a:ext>
            </a:extLst>
          </p:cNvPr>
          <p:cNvGraphicFramePr/>
          <p:nvPr>
            <p:extLst>
              <p:ext uri="{D42A27DB-BD31-4B8C-83A1-F6EECF244321}">
                <p14:modId xmlns:p14="http://schemas.microsoft.com/office/powerpoint/2010/main" val="3056380844"/>
              </p:ext>
            </p:extLst>
          </p:nvPr>
        </p:nvGraphicFramePr>
        <p:xfrm>
          <a:off x="2090738" y="1020763"/>
          <a:ext cx="7812153" cy="55245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5">
            <a:extLst>
              <a:ext uri="{FF2B5EF4-FFF2-40B4-BE49-F238E27FC236}">
                <a16:creationId xmlns:a16="http://schemas.microsoft.com/office/drawing/2014/main" id="{92E1AAA4-63CE-4F7C-ABA5-9FDF88D9C03C}"/>
              </a:ext>
            </a:extLst>
          </p:cNvPr>
          <p:cNvSpPr txBox="1"/>
          <p:nvPr/>
        </p:nvSpPr>
        <p:spPr>
          <a:xfrm>
            <a:off x="2543877" y="1994133"/>
            <a:ext cx="1991351" cy="1077218"/>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b="0" dirty="0">
                <a:latin typeface="Segoe" panose="020B0502040504020203" pitchFamily="34" charset="0"/>
              </a:rPr>
              <a:t>Request sent to database provider with application language</a:t>
            </a:r>
          </a:p>
        </p:txBody>
      </p:sp>
      <p:sp>
        <p:nvSpPr>
          <p:cNvPr id="6" name="TextBox 6">
            <a:extLst>
              <a:ext uri="{FF2B5EF4-FFF2-40B4-BE49-F238E27FC236}">
                <a16:creationId xmlns:a16="http://schemas.microsoft.com/office/drawing/2014/main" id="{FFB39F84-F9F1-4705-A415-0CEAB19E39DE}"/>
              </a:ext>
            </a:extLst>
          </p:cNvPr>
          <p:cNvSpPr txBox="1"/>
          <p:nvPr/>
        </p:nvSpPr>
        <p:spPr>
          <a:xfrm>
            <a:off x="2476100" y="4294307"/>
            <a:ext cx="1843314" cy="1077218"/>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b="0" dirty="0">
                <a:latin typeface="Segoe UI" panose="020B0502040204020203" pitchFamily="34" charset="0"/>
                <a:cs typeface="Segoe UI" panose="020B0502040204020203" pitchFamily="34" charset="0"/>
              </a:rPr>
              <a:t>Request sent to database with the database language </a:t>
            </a:r>
          </a:p>
        </p:txBody>
      </p:sp>
      <p:sp>
        <p:nvSpPr>
          <p:cNvPr id="7" name="TextBox 7">
            <a:extLst>
              <a:ext uri="{FF2B5EF4-FFF2-40B4-BE49-F238E27FC236}">
                <a16:creationId xmlns:a16="http://schemas.microsoft.com/office/drawing/2014/main" id="{BAE1789E-EBDE-40A7-AA4D-F11D02E67CA3}"/>
              </a:ext>
            </a:extLst>
          </p:cNvPr>
          <p:cNvSpPr txBox="1"/>
          <p:nvPr/>
        </p:nvSpPr>
        <p:spPr>
          <a:xfrm>
            <a:off x="7937179" y="4294307"/>
            <a:ext cx="1862655" cy="1077218"/>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b="0" dirty="0">
                <a:latin typeface="Segoe UI" panose="020B0502040204020203" pitchFamily="34" charset="0"/>
                <a:cs typeface="Segoe UI" panose="020B0502040204020203" pitchFamily="34" charset="0"/>
              </a:rPr>
              <a:t>Response from the database with database language </a:t>
            </a:r>
          </a:p>
        </p:txBody>
      </p:sp>
      <p:sp>
        <p:nvSpPr>
          <p:cNvPr id="8" name="TextBox 8">
            <a:extLst>
              <a:ext uri="{FF2B5EF4-FFF2-40B4-BE49-F238E27FC236}">
                <a16:creationId xmlns:a16="http://schemas.microsoft.com/office/drawing/2014/main" id="{F1BBDBAB-539F-425E-B15F-B35B4CA181E2}"/>
              </a:ext>
            </a:extLst>
          </p:cNvPr>
          <p:cNvSpPr txBox="1"/>
          <p:nvPr/>
        </p:nvSpPr>
        <p:spPr>
          <a:xfrm>
            <a:off x="7911540" y="1994133"/>
            <a:ext cx="1991351" cy="1077218"/>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b="0" dirty="0">
                <a:latin typeface="Segoe" panose="020B0502040504020203" pitchFamily="34" charset="0"/>
              </a:rPr>
              <a:t>Response from database provider with application language</a:t>
            </a:r>
          </a:p>
        </p:txBody>
      </p:sp>
      <p:sp>
        <p:nvSpPr>
          <p:cNvPr id="9" name="Arrow: Down 9">
            <a:extLst>
              <a:ext uri="{FF2B5EF4-FFF2-40B4-BE49-F238E27FC236}">
                <a16:creationId xmlns:a16="http://schemas.microsoft.com/office/drawing/2014/main" id="{A721F89D-384C-42DE-B49F-EC1CC4D051FC}"/>
              </a:ext>
            </a:extLst>
          </p:cNvPr>
          <p:cNvSpPr/>
          <p:nvPr/>
        </p:nvSpPr>
        <p:spPr bwMode="auto">
          <a:xfrm rot="10800000">
            <a:off x="7242635" y="2061030"/>
            <a:ext cx="609600" cy="943429"/>
          </a:xfrm>
          <a:prstGeom prst="downArrow">
            <a:avLst/>
          </a:prstGeom>
          <a:solidFill>
            <a:srgbClr val="FFC00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endParaRPr lang="en-US"/>
          </a:p>
        </p:txBody>
      </p:sp>
      <p:sp>
        <p:nvSpPr>
          <p:cNvPr id="10" name="Arrow: Down 10">
            <a:extLst>
              <a:ext uri="{FF2B5EF4-FFF2-40B4-BE49-F238E27FC236}">
                <a16:creationId xmlns:a16="http://schemas.microsoft.com/office/drawing/2014/main" id="{B4491806-9934-4256-86FE-E24FF3573985}"/>
              </a:ext>
            </a:extLst>
          </p:cNvPr>
          <p:cNvSpPr/>
          <p:nvPr/>
        </p:nvSpPr>
        <p:spPr bwMode="auto">
          <a:xfrm rot="10800000">
            <a:off x="7242635" y="4361202"/>
            <a:ext cx="609600" cy="943429"/>
          </a:xfrm>
          <a:prstGeom prst="downArrow">
            <a:avLst/>
          </a:prstGeom>
          <a:solidFill>
            <a:srgbClr val="FFC00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endParaRPr lang="en-US"/>
          </a:p>
        </p:txBody>
      </p:sp>
    </p:spTree>
    <p:extLst>
      <p:ext uri="{BB962C8B-B14F-4D97-AF65-F5344CB8AC3E}">
        <p14:creationId xmlns:p14="http://schemas.microsoft.com/office/powerpoint/2010/main" val="1503073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31a01512-6b99-4f56-bc63-42bc575db98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Lesson 2: Working with Entity Framework Core</a:t>
            </a:r>
          </a:p>
        </p:txBody>
      </p:sp>
      <p:sp>
        <p:nvSpPr>
          <p:cNvPr id="3" name="Text Placeholder 2"/>
          <p:cNvSpPr>
            <a:spLocks noGrp="1"/>
          </p:cNvSpPr>
          <p:nvPr>
            <p:ph type="body" idx="1"/>
          </p:nvPr>
        </p:nvSpPr>
        <p:spPr/>
        <p:txBody>
          <a:bodyPr>
            <a:normAutofit/>
          </a:bodyPr>
          <a:lstStyle/>
          <a:p>
            <a:r>
              <a:rPr lang="en-US" sz="2000" dirty="0"/>
              <a:t>Using an Entity Framework Context
Using LINQ to Entities
Loading Related Data
Manipulating Data by Using Entity Framework
Demonstration: How to Use Entity Framework Core</a:t>
            </a:r>
          </a:p>
        </p:txBody>
      </p:sp>
    </p:spTree>
    <p:extLst>
      <p:ext uri="{BB962C8B-B14F-4D97-AF65-F5344CB8AC3E}">
        <p14:creationId xmlns:p14="http://schemas.microsoft.com/office/powerpoint/2010/main" val="130024700"/>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Info Support - licht">
  <a:themeElements>
    <a:clrScheme name="InfoSupport">
      <a:dk1>
        <a:srgbClr val="133561"/>
      </a:dk1>
      <a:lt1>
        <a:sysClr val="window" lastClr="FFFFFF"/>
      </a:lt1>
      <a:dk2>
        <a:srgbClr val="000000"/>
      </a:dk2>
      <a:lt2>
        <a:srgbClr val="FFFFFF"/>
      </a:lt2>
      <a:accent1>
        <a:srgbClr val="133561"/>
      </a:accent1>
      <a:accent2>
        <a:srgbClr val="007FC3"/>
      </a:accent2>
      <a:accent3>
        <a:srgbClr val="CAE744"/>
      </a:accent3>
      <a:accent4>
        <a:srgbClr val="A0BBE3"/>
      </a:accent4>
      <a:accent5>
        <a:srgbClr val="8587A3"/>
      </a:accent5>
      <a:accent6>
        <a:srgbClr val="C7D64A"/>
      </a:accent6>
      <a:hlink>
        <a:srgbClr val="007FC3"/>
      </a:hlink>
      <a:folHlink>
        <a:srgbClr val="007FC3"/>
      </a:folHlink>
    </a:clrScheme>
    <a:fontScheme name="InfoSup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presentatie-Info-Support.pptx" id="{22D9DD7F-CE78-43FC-AC45-7B05A7F283F5}" vid="{FE426990-9B6A-4497-9CCB-7F5E957867C1}"/>
    </a:ext>
  </a:extLst>
</a:theme>
</file>

<file path=ppt/theme/theme3.xml><?xml version="1.0" encoding="utf-8"?>
<a:theme xmlns:a="http://schemas.openxmlformats.org/drawingml/2006/main" name="KC slides">
  <a:themeElements>
    <a:clrScheme name="Nieuwe huisstijl Info Support 2011">
      <a:dk1>
        <a:srgbClr val="0078C9"/>
      </a:dk1>
      <a:lt1>
        <a:srgbClr val="FFFFFF"/>
      </a:lt1>
      <a:dk2>
        <a:srgbClr val="00539F"/>
      </a:dk2>
      <a:lt2>
        <a:srgbClr val="FFFFFF"/>
      </a:lt2>
      <a:accent1>
        <a:srgbClr val="0078C9"/>
      </a:accent1>
      <a:accent2>
        <a:srgbClr val="A80000"/>
      </a:accent2>
      <a:accent3>
        <a:srgbClr val="D7E9F7"/>
      </a:accent3>
      <a:accent4>
        <a:srgbClr val="B6B6B6"/>
      </a:accent4>
      <a:accent5>
        <a:srgbClr val="DAEDEF"/>
      </a:accent5>
      <a:accent6>
        <a:srgbClr val="00539F"/>
      </a:accent6>
      <a:hlink>
        <a:srgbClr val="0078C9"/>
      </a:hlink>
      <a:folHlink>
        <a:srgbClr val="0078C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Info Support - donker">
  <a:themeElements>
    <a:clrScheme name="InfoSupport">
      <a:dk1>
        <a:srgbClr val="133561"/>
      </a:dk1>
      <a:lt1>
        <a:sysClr val="window" lastClr="FFFFFF"/>
      </a:lt1>
      <a:dk2>
        <a:srgbClr val="000000"/>
      </a:dk2>
      <a:lt2>
        <a:srgbClr val="FFFFFF"/>
      </a:lt2>
      <a:accent1>
        <a:srgbClr val="133561"/>
      </a:accent1>
      <a:accent2>
        <a:srgbClr val="007FC3"/>
      </a:accent2>
      <a:accent3>
        <a:srgbClr val="CAE744"/>
      </a:accent3>
      <a:accent4>
        <a:srgbClr val="A0BBE3"/>
      </a:accent4>
      <a:accent5>
        <a:srgbClr val="8587A3"/>
      </a:accent5>
      <a:accent6>
        <a:srgbClr val="C7D64A"/>
      </a:accent6>
      <a:hlink>
        <a:srgbClr val="007FC3"/>
      </a:hlink>
      <a:folHlink>
        <a:srgbClr val="007FC3"/>
      </a:folHlink>
    </a:clrScheme>
    <a:fontScheme name="InfoSup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presentatie-Info-Support.pptx" id="{22D9DD7F-CE78-43FC-AC45-7B05A7F283F5}" vid="{E78794EA-FCE0-4A65-8B5F-F2BBCC4F7C2E}"/>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0</TotalTime>
  <Words>2979</Words>
  <Application>Microsoft Office PowerPoint</Application>
  <PresentationFormat>Widescreen</PresentationFormat>
  <Paragraphs>314</Paragraphs>
  <Slides>26</Slides>
  <Notes>26</Notes>
  <HiddenSlides>0</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26</vt:i4>
      </vt:variant>
    </vt:vector>
  </HeadingPairs>
  <TitlesOfParts>
    <vt:vector size="41" baseType="lpstr">
      <vt:lpstr>Segoe UI</vt:lpstr>
      <vt:lpstr>Segoe</vt:lpstr>
      <vt:lpstr>Consolas</vt:lpstr>
      <vt:lpstr>Times New Roman</vt:lpstr>
      <vt:lpstr>Wingdings</vt:lpstr>
      <vt:lpstr>Arial</vt:lpstr>
      <vt:lpstr>Lucida Sans Unicode</vt:lpstr>
      <vt:lpstr>Verdana</vt:lpstr>
      <vt:lpstr>Symbol</vt:lpstr>
      <vt:lpstr>Calibri</vt:lpstr>
      <vt:lpstr>Segoe UI Light</vt:lpstr>
      <vt:lpstr>NG_MOC_Core_ModuleNew2</vt:lpstr>
      <vt:lpstr>Info Support - licht</vt:lpstr>
      <vt:lpstr>KC slides</vt:lpstr>
      <vt:lpstr>Info Support - donker</vt:lpstr>
      <vt:lpstr>Module 7</vt:lpstr>
      <vt:lpstr>Module Overview</vt:lpstr>
      <vt:lpstr>Lesson 1: Introduction to Entity Framework Core</vt:lpstr>
      <vt:lpstr>Connecting to a Database Using ADO.NET</vt:lpstr>
      <vt:lpstr>ADO.NET Example</vt:lpstr>
      <vt:lpstr>Object Relational Mapper (ORM)</vt:lpstr>
      <vt:lpstr>Overview of Entity Framework</vt:lpstr>
      <vt:lpstr>Database Providers</vt:lpstr>
      <vt:lpstr>Lesson 2: Working with Entity Framework Core</vt:lpstr>
      <vt:lpstr>Using an Entity Framework Context</vt:lpstr>
      <vt:lpstr>Using an Entity Framework Context in Page Handlers</vt:lpstr>
      <vt:lpstr>Using LINQ to Entities</vt:lpstr>
      <vt:lpstr>Loading Related Data</vt:lpstr>
      <vt:lpstr>Loading Related Data by using Explicit Loading</vt:lpstr>
      <vt:lpstr>Loading Related Data by using Eager Loading</vt:lpstr>
      <vt:lpstr>Loading Related Data by using Lazy Loading</vt:lpstr>
      <vt:lpstr>Manipulating Data by Using Entity Framework</vt:lpstr>
      <vt:lpstr>Demonstration: How to Use Entity Framework Core</vt:lpstr>
      <vt:lpstr>Lesson 3: Using Entity Framework Core to Connect to Microsoft SQL Server</vt:lpstr>
      <vt:lpstr>Connecting to Microsoft SQL Server</vt:lpstr>
      <vt:lpstr>Configuration in ASP.NET Core</vt:lpstr>
      <vt:lpstr>Specifying a Connection String in a Configuration File</vt:lpstr>
      <vt:lpstr>The Repository Pattern</vt:lpstr>
      <vt:lpstr>Demonstration: How to Apply the Repository Pattern</vt:lpstr>
      <vt:lpstr>Using Migrations</vt:lpstr>
      <vt:lpstr>Lab: Using Entity Framework Core in ASP.NET Core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2019-01-28T13:15:24Z</dcterms:created>
  <dcterms:modified xsi:type="dcterms:W3CDTF">2022-02-09T14:43:48Z</dcterms:modified>
</cp:coreProperties>
</file>