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 id="2147483687" r:id="rId2"/>
    <p:sldMasterId id="2147483700" r:id="rId3"/>
  </p:sldMasterIdLst>
  <p:notesMasterIdLst>
    <p:notesMasterId r:id="rId17"/>
  </p:notesMasterIdLst>
  <p:sldIdLst>
    <p:sldId id="277" r:id="rId4"/>
    <p:sldId id="257" r:id="rId5"/>
    <p:sldId id="258" r:id="rId6"/>
    <p:sldId id="281" r:id="rId7"/>
    <p:sldId id="260" r:id="rId8"/>
    <p:sldId id="261" r:id="rId9"/>
    <p:sldId id="286" r:id="rId10"/>
    <p:sldId id="287" r:id="rId11"/>
    <p:sldId id="288" r:id="rId12"/>
    <p:sldId id="265" r:id="rId13"/>
    <p:sldId id="266" r:id="rId14"/>
    <p:sldId id="285" r:id="rId15"/>
    <p:sldId id="282" r:id="rId16"/>
  </p:sldIdLst>
  <p:sldSz cx="12192000" cy="6858000"/>
  <p:notesSz cx="6858000" cy="9144000"/>
  <p:defaultTex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ny Jamieson" initials="TJ" lastIdx="8" clrIdx="0"/>
  <p:cmAuthor id="1" name="Tarina" initials="T" lastIdx="5" clrIdx="1">
    <p:extLst>
      <p:ext uri="{19B8F6BF-5375-455C-9EA6-DF929625EA0E}">
        <p15:presenceInfo xmlns:p15="http://schemas.microsoft.com/office/powerpoint/2012/main" userId="Tarina" providerId="None"/>
      </p:ext>
    </p:extLst>
  </p:cmAuthor>
  <p:cmAuthor id="2" name="Sugato Deb" initials="SD" lastIdx="10" clrIdx="2">
    <p:extLst>
      <p:ext uri="{19B8F6BF-5375-455C-9EA6-DF929625EA0E}">
        <p15:presenceInfo xmlns:p15="http://schemas.microsoft.com/office/powerpoint/2012/main" userId="S::Sugato@appositelearning.com::efe2e5fc-a776-4719-bfcd-c0c669861a86" providerId="AD"/>
      </p:ext>
    </p:extLst>
  </p:cmAuthor>
  <p:cmAuthor id="3" name="Apposite_01@outlook.com" initials="A" lastIdx="9" clrIdx="3">
    <p:extLst>
      <p:ext uri="{19B8F6BF-5375-455C-9EA6-DF929625EA0E}">
        <p15:presenceInfo xmlns:p15="http://schemas.microsoft.com/office/powerpoint/2012/main" userId="c2216bb74a133dd3" providerId="Windows Live"/>
      </p:ext>
    </p:extLst>
  </p:cmAuthor>
  <p:cmAuthor id="4" name="Baruch Toledano" initials="BT" lastIdx="20" clrIdx="4">
    <p:extLst>
      <p:ext uri="{19B8F6BF-5375-455C-9EA6-DF929625EA0E}">
        <p15:presenceInfo xmlns:p15="http://schemas.microsoft.com/office/powerpoint/2012/main" userId="a847dffbc41c8723" providerId="Windows Live"/>
      </p:ext>
    </p:extLst>
  </p:cmAuthor>
  <p:cmAuthor id="5" name="apposite" initials="H" lastIdx="1" clrIdx="5">
    <p:extLst>
      <p:ext uri="{19B8F6BF-5375-455C-9EA6-DF929625EA0E}">
        <p15:presenceInfo xmlns:p15="http://schemas.microsoft.com/office/powerpoint/2012/main" userId="apposit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072C6"/>
    <a:srgbClr val="008A00"/>
    <a:srgbClr val="00188F"/>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F877AE-1FB3-4942-85A7-E0F8A58EFE51}" v="8" dt="2019-02-06T09:45:14.6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688" autoAdjust="0"/>
    <p:restoredTop sz="53990" autoAdjust="0"/>
  </p:normalViewPr>
  <p:slideViewPr>
    <p:cSldViewPr>
      <p:cViewPr varScale="1">
        <p:scale>
          <a:sx n="39" d="100"/>
          <a:sy n="39" d="100"/>
        </p:scale>
        <p:origin x="2262" y="48"/>
      </p:cViewPr>
      <p:guideLst>
        <p:guide orient="horz" pos="2160"/>
        <p:guide pos="3840"/>
      </p:guideLst>
    </p:cSldViewPr>
  </p:slideViewPr>
  <p:notesTextViewPr>
    <p:cViewPr>
      <p:scale>
        <a:sx n="100" d="100"/>
        <a:sy n="100" d="100"/>
      </p:scale>
      <p:origin x="0" y="0"/>
    </p:cViewPr>
  </p:notesTextViewPr>
  <p:notesViewPr>
    <p:cSldViewPr>
      <p:cViewPr>
        <p:scale>
          <a:sx n="70" d="100"/>
          <a:sy n="70" d="100"/>
        </p:scale>
        <p:origin x="2222" y="-4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8B15CE-72C7-4F52-B44D-DEB2CB65452D}" type="datetimeFigureOut">
              <a:rPr lang="en-US" smtClean="0"/>
              <a:t>11/14/2021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C05FC6-45CD-407B-9538-F397EFA5C0CC}" type="slidenum">
              <a:rPr lang="en-US" smtClean="0"/>
              <a:t>‹#›</a:t>
            </a:fld>
            <a:endParaRPr lang="en-US" dirty="0"/>
          </a:p>
        </p:txBody>
      </p:sp>
    </p:spTree>
    <p:extLst>
      <p:ext uri="{BB962C8B-B14F-4D97-AF65-F5344CB8AC3E}">
        <p14:creationId xmlns:p14="http://schemas.microsoft.com/office/powerpoint/2010/main" val="4075166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b="1" dirty="0">
                <a:latin typeface="Segoe" panose="020B0502040504020203" pitchFamily="34" charset="0"/>
                <a:cs typeface="Arial" panose="020B0604020202020204" pitchFamily="34" charset="0"/>
              </a:rPr>
              <a:t>Required Materials</a:t>
            </a:r>
          </a:p>
          <a:p>
            <a:r>
              <a:rPr lang="en-US" sz="1000" dirty="0">
                <a:latin typeface="Segoe" panose="020B0502040504020203" pitchFamily="34" charset="0"/>
                <a:cs typeface="Arial" panose="020B0604020202020204" pitchFamily="34" charset="0"/>
              </a:rPr>
              <a:t>To teach this course, you need the following materials:</a:t>
            </a:r>
          </a:p>
          <a:p>
            <a:pPr>
              <a:buFontTx/>
              <a:buChar char="•"/>
            </a:pPr>
            <a:r>
              <a:rPr lang="en-US" sz="1000" dirty="0">
                <a:latin typeface="Segoe" panose="020B0502040504020203" pitchFamily="34" charset="0"/>
                <a:cs typeface="Arial" panose="020B0604020202020204" pitchFamily="34" charset="0"/>
              </a:rPr>
              <a:t> Course Handbook</a:t>
            </a:r>
          </a:p>
          <a:p>
            <a:pPr>
              <a:buFontTx/>
              <a:buChar char="•"/>
            </a:pPr>
            <a:r>
              <a:rPr lang="en-US" sz="1000" dirty="0">
                <a:latin typeface="Segoe" panose="020B0502040504020203" pitchFamily="34" charset="0"/>
                <a:cs typeface="Arial" panose="020B0604020202020204" pitchFamily="34" charset="0"/>
              </a:rPr>
              <a:t> Trainer materials, including:</a:t>
            </a:r>
          </a:p>
          <a:p>
            <a:pPr marL="400050" lvl="1" indent="-171450">
              <a:buFont typeface="Courier New" panose="02070309020205020404" pitchFamily="49" charset="0"/>
              <a:buChar char="o"/>
            </a:pPr>
            <a:r>
              <a:rPr lang="en-US" sz="1000" dirty="0">
                <a:latin typeface="Segoe" panose="020B0502040504020203" pitchFamily="34" charset="0"/>
                <a:cs typeface="Arial" panose="020B0604020202020204" pitchFamily="34" charset="0"/>
              </a:rPr>
              <a:t>Trainer Preparation Guide</a:t>
            </a:r>
          </a:p>
          <a:p>
            <a:pPr marL="400050" lvl="1" indent="-171450">
              <a:buFont typeface="Courier New" panose="02070309020205020404" pitchFamily="49" charset="0"/>
              <a:buChar char="o"/>
            </a:pPr>
            <a:r>
              <a:rPr lang="en-US" sz="1000" dirty="0">
                <a:latin typeface="Segoe" panose="020B0502040504020203" pitchFamily="34" charset="0"/>
                <a:cs typeface="Arial" panose="020B0604020202020204" pitchFamily="34" charset="0"/>
              </a:rPr>
              <a:t>Microsoft PowerPoint files for this course</a:t>
            </a:r>
            <a:endParaRPr lang="en-US" sz="1000" dirty="0">
              <a:solidFill>
                <a:srgbClr val="7030A0"/>
              </a:solidFill>
              <a:latin typeface="Segoe" panose="020B0502040504020203" pitchFamily="34" charset="0"/>
              <a:cs typeface="Arial" panose="020B0604020202020204" pitchFamily="34" charset="0"/>
            </a:endParaRPr>
          </a:p>
          <a:p>
            <a:pPr marL="228600" lvl="1" indent="0">
              <a:buFont typeface="Courier New" panose="02070309020205020404" pitchFamily="49" charset="0"/>
              <a:buNone/>
            </a:pPr>
            <a:endParaRPr lang="en-US" sz="1000" dirty="0">
              <a:latin typeface="Segoe" panose="020B0502040504020203" pitchFamily="34" charset="0"/>
              <a:cs typeface="Arial" panose="020B0604020202020204" pitchFamily="34" charset="0"/>
            </a:endParaRPr>
          </a:p>
          <a:p>
            <a:r>
              <a:rPr lang="en-US" sz="1000" b="1" dirty="0">
                <a:latin typeface="Segoe" panose="020B0502040504020203" pitchFamily="34" charset="0"/>
                <a:cs typeface="Arial" panose="020B0604020202020204" pitchFamily="34" charset="0"/>
              </a:rPr>
              <a:t>Important</a:t>
            </a:r>
            <a:r>
              <a:rPr lang="en-US" sz="1000" b="0" dirty="0">
                <a:latin typeface="Segoe" panose="020B0502040504020203" pitchFamily="34" charset="0"/>
                <a:cs typeface="Arial" panose="020B0604020202020204" pitchFamily="34" charset="0"/>
              </a:rPr>
              <a:t>:</a:t>
            </a:r>
            <a:r>
              <a:rPr lang="en-US" sz="1000" b="1" dirty="0">
                <a:latin typeface="Segoe" panose="020B0502040504020203" pitchFamily="34" charset="0"/>
                <a:cs typeface="Arial" panose="020B0604020202020204" pitchFamily="34" charset="0"/>
              </a:rPr>
              <a:t> </a:t>
            </a:r>
            <a:r>
              <a:rPr lang="en-US" sz="1000" dirty="0">
                <a:latin typeface="Segoe" panose="020B0502040504020203" pitchFamily="34" charset="0"/>
                <a:cs typeface="Arial" panose="020B0604020202020204" pitchFamily="34" charset="0"/>
              </a:rPr>
              <a:t>We recommend that you use Microsoft Office PowerPoint</a:t>
            </a:r>
            <a:r>
              <a:rPr lang="en-CA" sz="1000" kern="1200" dirty="0">
                <a:solidFill>
                  <a:schemeClr val="tx1"/>
                </a:solidFill>
                <a:effectLst/>
                <a:latin typeface="Segoe" panose="020B0502040504020203" pitchFamily="34" charset="0"/>
                <a:cs typeface="Arial" panose="020B0604020202020204" pitchFamily="34" charset="0"/>
              </a:rPr>
              <a:t> </a:t>
            </a:r>
            <a:r>
              <a:rPr lang="en-US" sz="1000" dirty="0">
                <a:latin typeface="Segoe" panose="020B0502040504020203" pitchFamily="34" charset="0"/>
                <a:cs typeface="Arial" panose="020B0604020202020204" pitchFamily="34" charset="0"/>
              </a:rPr>
              <a:t>2007 or a newer version to display the course slides. If you use PowerPoint Viewer or an older version of Office PowerPoint, some features of the slides might not display correctly.</a:t>
            </a:r>
          </a:p>
          <a:p>
            <a:endParaRPr lang="en-US" sz="1000" dirty="0">
              <a:latin typeface="Segoe" panose="020B0502040504020203" pitchFamily="34" charset="0"/>
              <a:cs typeface="Arial" panose="020B0604020202020204" pitchFamily="34" charset="0"/>
            </a:endParaRPr>
          </a:p>
          <a:p>
            <a:r>
              <a:rPr lang="en-US" sz="1000" b="1" dirty="0">
                <a:latin typeface="Segoe" panose="020B0502040504020203" pitchFamily="34" charset="0"/>
                <a:cs typeface="Arial" panose="020B0604020202020204" pitchFamily="34" charset="0"/>
              </a:rPr>
              <a:t>Preparation Tasks</a:t>
            </a:r>
          </a:p>
          <a:p>
            <a:r>
              <a:rPr lang="en-US" sz="1000" dirty="0">
                <a:latin typeface="Segoe" panose="020B0502040504020203" pitchFamily="34" charset="0"/>
                <a:cs typeface="Arial" panose="020B0604020202020204" pitchFamily="34" charset="0"/>
              </a:rPr>
              <a:t>To prepare for this course, you must follow and complete the tasks that the Trainer Preparation Guide outlines.</a:t>
            </a:r>
          </a:p>
          <a:p>
            <a:endParaRPr lang="en-US" sz="1000" dirty="0">
              <a:latin typeface="Segoe" panose="020B0502040504020203" pitchFamily="34" charset="0"/>
              <a:cs typeface="Arial" panose="020B0604020202020204" pitchFamily="34" charset="0"/>
            </a:endParaRPr>
          </a:p>
          <a:p>
            <a:r>
              <a:rPr lang="en-US" sz="1000" b="1" dirty="0">
                <a:latin typeface="Segoe" panose="020B0502040504020203" pitchFamily="34" charset="0"/>
                <a:cs typeface="Arial" panose="020B0604020202020204" pitchFamily="34" charset="0"/>
              </a:rPr>
              <a:t>Presentation</a:t>
            </a:r>
            <a:r>
              <a:rPr lang="en-US" sz="1000" b="0" dirty="0">
                <a:latin typeface="Segoe" panose="020B0502040504020203" pitchFamily="34" charset="0"/>
                <a:cs typeface="Arial" panose="020B0604020202020204" pitchFamily="34" charset="0"/>
              </a:rPr>
              <a:t>:</a:t>
            </a:r>
            <a:r>
              <a:rPr lang="en-US" sz="1000" dirty="0">
                <a:solidFill>
                  <a:srgbClr val="FF0000"/>
                </a:solidFill>
                <a:latin typeface="Segoe" panose="020B0502040504020203" pitchFamily="34" charset="0"/>
                <a:cs typeface="Arial" panose="020B0604020202020204" pitchFamily="34" charset="0"/>
              </a:rPr>
              <a:t> </a:t>
            </a:r>
            <a:r>
              <a:rPr lang="en-US" sz="1000" dirty="0">
                <a:latin typeface="Segoe" panose="020B0502040504020203" pitchFamily="34" charset="0"/>
                <a:cs typeface="Arial" panose="020B0604020202020204" pitchFamily="34" charset="0"/>
              </a:rPr>
              <a:t>30 minutes</a:t>
            </a:r>
          </a:p>
          <a:p>
            <a:endParaRPr lang="en-US"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1</a:t>
            </a:fld>
            <a:endParaRPr lang="en-US" dirty="0"/>
          </a:p>
        </p:txBody>
      </p:sp>
      <p:sp>
        <p:nvSpPr>
          <p:cNvPr id="5" name="Rectangle 3">
            <a:extLst>
              <a:ext uri="{FF2B5EF4-FFF2-40B4-BE49-F238E27FC236}">
                <a16:creationId xmlns:a16="http://schemas.microsoft.com/office/drawing/2014/main" id="{A4D408CE-C7A4-42C1-AE24-690BECA59EDD}"/>
              </a:ext>
            </a:extLst>
          </p:cNvPr>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20487D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3112420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10</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20487D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870418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11</a:t>
            </a:fld>
            <a:endParaRPr lang="en-US" dirty="0"/>
          </a:p>
        </p:txBody>
      </p:sp>
      <p:sp>
        <p:nvSpPr>
          <p:cNvPr id="6" name="Rectangle 3">
            <a:extLst>
              <a:ext uri="{FF2B5EF4-FFF2-40B4-BE49-F238E27FC236}">
                <a16:creationId xmlns:a16="http://schemas.microsoft.com/office/drawing/2014/main" id="{8CD29A0D-06CD-4DB7-A311-5C8E5BA7864A}"/>
              </a:ext>
            </a:extLst>
          </p:cNvPr>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20487D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870418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12</a:t>
            </a:fld>
            <a:endParaRPr lang="en-US" dirty="0"/>
          </a:p>
        </p:txBody>
      </p:sp>
      <p:sp>
        <p:nvSpPr>
          <p:cNvPr id="6" name="Rectangle 3">
            <a:extLst>
              <a:ext uri="{FF2B5EF4-FFF2-40B4-BE49-F238E27FC236}">
                <a16:creationId xmlns:a16="http://schemas.microsoft.com/office/drawing/2014/main" id="{8CD29A0D-06CD-4DB7-A311-5C8E5BA7864A}"/>
              </a:ext>
            </a:extLst>
          </p:cNvPr>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20487D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3070932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4C05FC6-45CD-407B-9538-F397EFA5C0CC}" type="slidenum">
              <a:rPr lang="en-US" smtClean="0"/>
              <a:t>13</a:t>
            </a:fld>
            <a:endParaRPr lang="en-US" dirty="0"/>
          </a:p>
        </p:txBody>
      </p:sp>
    </p:spTree>
    <p:extLst>
      <p:ext uri="{BB962C8B-B14F-4D97-AF65-F5344CB8AC3E}">
        <p14:creationId xmlns:p14="http://schemas.microsoft.com/office/powerpoint/2010/main" val="71409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000" dirty="0">
                <a:latin typeface="Segoe" panose="020B0502040504020203" pitchFamily="34" charset="0"/>
                <a:cs typeface="Arial" panose="020B0604020202020204" pitchFamily="34" charset="0"/>
              </a:rPr>
              <a:t>Welcome students to the course and introduce yourself. Provide a brief overview of your background to establish credibility.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CA" sz="1200" dirty="0">
              <a:latin typeface="Arial" panose="020B0604020202020204" pitchFamily="34" charset="0"/>
              <a:cs typeface="Arial" panose="020B0604020202020204" pitchFamily="34" charset="0"/>
            </a:endParaRPr>
          </a:p>
          <a:p>
            <a:endParaRPr lang="en-CA"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04C05FC6-45CD-407B-9538-F397EFA5C0CC}" type="slidenum">
              <a:rPr lang="en-US" smtClean="0"/>
              <a:t>2</a:t>
            </a:fld>
            <a:endParaRPr lang="en-US" dirty="0"/>
          </a:p>
        </p:txBody>
      </p:sp>
      <p:sp>
        <p:nvSpPr>
          <p:cNvPr id="5" name="Rectangle 3">
            <a:extLst>
              <a:ext uri="{FF2B5EF4-FFF2-40B4-BE49-F238E27FC236}">
                <a16:creationId xmlns:a16="http://schemas.microsoft.com/office/drawing/2014/main" id="{A64AD86D-1475-46F4-AC47-F435E0D539C9}"/>
              </a:ext>
            </a:extLst>
          </p:cNvPr>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20487D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Ask students to introduce themselves and provide their backgrounds, product experience, and expectations for the course.</a:t>
            </a:r>
          </a:p>
          <a:p>
            <a:endParaRPr lang="en-CA" sz="1000" dirty="0">
              <a:latin typeface="Segoe" panose="020B0502040504020203" pitchFamily="34" charset="0"/>
              <a:cs typeface="Arial" panose="020B0604020202020204" pitchFamily="34" charset="0"/>
            </a:endParaRPr>
          </a:p>
          <a:p>
            <a:r>
              <a:rPr lang="en-CA" sz="1000" dirty="0">
                <a:latin typeface="Segoe" panose="020B0502040504020203" pitchFamily="34" charset="0"/>
                <a:cs typeface="Arial" panose="020B0604020202020204" pitchFamily="34" charset="0"/>
              </a:rPr>
              <a:t>Record student expectations on a whiteboard or flip chart that you can reference during class.</a:t>
            </a:r>
          </a:p>
        </p:txBody>
      </p:sp>
      <p:sp>
        <p:nvSpPr>
          <p:cNvPr id="4" name="Slide Number Placeholder 3"/>
          <p:cNvSpPr>
            <a:spLocks noGrp="1"/>
          </p:cNvSpPr>
          <p:nvPr>
            <p:ph type="sldNum" sz="quarter" idx="10"/>
          </p:nvPr>
        </p:nvSpPr>
        <p:spPr/>
        <p:txBody>
          <a:bodyPr/>
          <a:lstStyle/>
          <a:p>
            <a:fld id="{04C05FC6-45CD-407B-9538-F397EFA5C0CC}" type="slidenum">
              <a:rPr lang="en-US" smtClean="0"/>
              <a:t>3</a:t>
            </a:fld>
            <a:endParaRPr lang="en-US" dirty="0"/>
          </a:p>
        </p:txBody>
      </p:sp>
      <p:sp>
        <p:nvSpPr>
          <p:cNvPr id="5" name="Rectangle 3">
            <a:extLst>
              <a:ext uri="{FF2B5EF4-FFF2-40B4-BE49-F238E27FC236}">
                <a16:creationId xmlns:a16="http://schemas.microsoft.com/office/drawing/2014/main" id="{C6216879-E6E2-4B25-8B8E-6F92DCCF91E4}"/>
              </a:ext>
            </a:extLst>
          </p:cNvPr>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20487D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Explain </a:t>
            </a:r>
            <a:r>
              <a:rPr lang="en-CA" sz="1000" baseline="0" dirty="0">
                <a:latin typeface="Segoe" panose="020B0502040504020203" pitchFamily="34" charset="0"/>
                <a:cs typeface="Arial" panose="020B0604020202020204" pitchFamily="34" charset="0"/>
              </a:rPr>
              <a:t>class and facility logistics, using the bulleted list. I</a:t>
            </a:r>
            <a:r>
              <a:rPr lang="en-CA" sz="1000" dirty="0">
                <a:latin typeface="Segoe" panose="020B0502040504020203" pitchFamily="34" charset="0"/>
                <a:cs typeface="Arial" panose="020B0604020202020204" pitchFamily="34" charset="0"/>
              </a:rPr>
              <a:t>nform students about any emergency </a:t>
            </a:r>
            <a:r>
              <a:rPr lang="en-US" sz="1000" dirty="0">
                <a:latin typeface="Segoe" panose="020B0502040504020203" pitchFamily="34" charset="0"/>
                <a:cs typeface="Arial" panose="020B0604020202020204" pitchFamily="34" charset="0"/>
              </a:rPr>
              <a:t>procedures, such as emergency exits, </a:t>
            </a:r>
            <a:r>
              <a:rPr lang="en-CA" sz="1000" dirty="0">
                <a:latin typeface="Segoe" panose="020B0502040504020203" pitchFamily="34" charset="0"/>
                <a:cs typeface="Arial" panose="020B0604020202020204" pitchFamily="34" charset="0"/>
              </a:rPr>
              <a:t>and plans in the event of fire or other emergencies.</a:t>
            </a:r>
          </a:p>
          <a:p>
            <a:endParaRPr lang="en-CA"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4</a:t>
            </a:fld>
            <a:endParaRPr lang="en-US" dirty="0"/>
          </a:p>
        </p:txBody>
      </p:sp>
      <p:sp>
        <p:nvSpPr>
          <p:cNvPr id="5" name="Rectangle 3">
            <a:extLst>
              <a:ext uri="{FF2B5EF4-FFF2-40B4-BE49-F238E27FC236}">
                <a16:creationId xmlns:a16="http://schemas.microsoft.com/office/drawing/2014/main" id="{29590C64-DED7-4D27-B86E-1E66A67523CE}"/>
              </a:ext>
            </a:extLst>
          </p:cNvPr>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20487D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Describe the audience for this course. This is an opportunity for you to identify students who may not have the appropriate background or experience to attend the course.</a:t>
            </a:r>
            <a:endParaRPr lang="en-US" sz="1000" dirty="0">
              <a:latin typeface="Segoe" panose="020B0502040504020203" pitchFamily="34" charset="0"/>
              <a:cs typeface="Arial" panose="020B0604020202020204" pitchFamily="34" charset="0"/>
            </a:endParaRPr>
          </a:p>
          <a:p>
            <a:endParaRPr lang="en-CA"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5</a:t>
            </a:fld>
            <a:endParaRPr lang="en-US" dirty="0"/>
          </a:p>
        </p:txBody>
      </p:sp>
      <p:sp>
        <p:nvSpPr>
          <p:cNvPr id="5" name="Rectangle 3">
            <a:extLst>
              <a:ext uri="{FF2B5EF4-FFF2-40B4-BE49-F238E27FC236}">
                <a16:creationId xmlns:a16="http://schemas.microsoft.com/office/drawing/2014/main" id="{7C79054D-56B3-4136-A128-49258441D953}"/>
              </a:ext>
            </a:extLst>
          </p:cNvPr>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20487D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Describe the course prerequisites.</a:t>
            </a:r>
          </a:p>
        </p:txBody>
      </p:sp>
      <p:sp>
        <p:nvSpPr>
          <p:cNvPr id="4" name="Slide Number Placeholder 3"/>
          <p:cNvSpPr>
            <a:spLocks noGrp="1"/>
          </p:cNvSpPr>
          <p:nvPr>
            <p:ph type="sldNum" sz="quarter" idx="10"/>
          </p:nvPr>
        </p:nvSpPr>
        <p:spPr/>
        <p:txBody>
          <a:bodyPr/>
          <a:lstStyle/>
          <a:p>
            <a:fld id="{04C05FC6-45CD-407B-9538-F397EFA5C0CC}" type="slidenum">
              <a:rPr lang="en-US" smtClean="0"/>
              <a:t>6</a:t>
            </a:fld>
            <a:endParaRPr lang="en-US" dirty="0"/>
          </a:p>
        </p:txBody>
      </p:sp>
      <p:sp>
        <p:nvSpPr>
          <p:cNvPr id="5" name="Rectangle 3">
            <a:extLst>
              <a:ext uri="{FF2B5EF4-FFF2-40B4-BE49-F238E27FC236}">
                <a16:creationId xmlns:a16="http://schemas.microsoft.com/office/drawing/2014/main" id="{F99A1547-6EAB-472E-985E-C3FA0AF5767E}"/>
              </a:ext>
            </a:extLst>
          </p:cNvPr>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20487D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sz="1000" dirty="0">
              <a:latin typeface="Segoe" panose="020B0502040504020203"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7</a:t>
            </a:fld>
            <a:endParaRPr lang="en-US" dirty="0"/>
          </a:p>
        </p:txBody>
      </p:sp>
      <p:sp>
        <p:nvSpPr>
          <p:cNvPr id="5" name="Rectangle 3">
            <a:extLst>
              <a:ext uri="{FF2B5EF4-FFF2-40B4-BE49-F238E27FC236}">
                <a16:creationId xmlns:a16="http://schemas.microsoft.com/office/drawing/2014/main" id="{3DBB45BA-CAE2-4B81-8300-8AC2819CDC30}"/>
              </a:ext>
            </a:extLst>
          </p:cNvPr>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20487D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344759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sz="1000" dirty="0">
              <a:latin typeface="Segoe" panose="020B0502040504020203"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8</a:t>
            </a:fld>
            <a:endParaRPr lang="en-US" dirty="0"/>
          </a:p>
        </p:txBody>
      </p:sp>
      <p:sp>
        <p:nvSpPr>
          <p:cNvPr id="5" name="Rectangle 3">
            <a:extLst>
              <a:ext uri="{FF2B5EF4-FFF2-40B4-BE49-F238E27FC236}">
                <a16:creationId xmlns:a16="http://schemas.microsoft.com/office/drawing/2014/main" id="{3DBB45BA-CAE2-4B81-8300-8AC2819CDC30}"/>
              </a:ext>
            </a:extLst>
          </p:cNvPr>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20487D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463714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sz="1000" dirty="0">
              <a:latin typeface="Segoe" panose="020B0502040504020203"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9</a:t>
            </a:fld>
            <a:endParaRPr lang="en-US" dirty="0"/>
          </a:p>
        </p:txBody>
      </p:sp>
      <p:sp>
        <p:nvSpPr>
          <p:cNvPr id="5" name="Rectangle 3">
            <a:extLst>
              <a:ext uri="{FF2B5EF4-FFF2-40B4-BE49-F238E27FC236}">
                <a16:creationId xmlns:a16="http://schemas.microsoft.com/office/drawing/2014/main" id="{3DBB45BA-CAE2-4B81-8300-8AC2819CDC30}"/>
              </a:ext>
            </a:extLst>
          </p:cNvPr>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20487D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37240014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1.xml"/><Relationship Id="rId4" Type="http://schemas.openxmlformats.org/officeDocument/2006/relationships/image" Target="../media/image22.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3.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5.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2644">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35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nl-NL" dirty="0"/>
          </a:p>
        </p:txBody>
      </p:sp>
      <p:grpSp>
        <p:nvGrpSpPr>
          <p:cNvPr id="15" name="Groep 14">
            <a:extLst>
              <a:ext uri="{FF2B5EF4-FFF2-40B4-BE49-F238E27FC236}">
                <a16:creationId xmlns:a16="http://schemas.microsoft.com/office/drawing/2014/main" id="{50B04124-1E68-4203-A398-300DE8A9B0B3}"/>
              </a:ext>
            </a:extLst>
          </p:cNvPr>
          <p:cNvGrpSpPr/>
          <p:nvPr/>
        </p:nvGrpSpPr>
        <p:grpSpPr>
          <a:xfrm>
            <a:off x="-2172832" y="152630"/>
            <a:ext cx="2046443" cy="2135136"/>
            <a:chOff x="-2172832" y="1897500"/>
            <a:chExt cx="2046443" cy="2135136"/>
          </a:xfrm>
        </p:grpSpPr>
        <p:sp>
          <p:nvSpPr>
            <p:cNvPr id="16" name="Toelichting 2">
              <a:extLst>
                <a:ext uri="{FF2B5EF4-FFF2-40B4-BE49-F238E27FC236}">
                  <a16:creationId xmlns:a16="http://schemas.microsoft.com/office/drawing/2014/main" id="{EF5FCD81-6E8D-44ED-B3BB-3D7A2722A3CE}"/>
                </a:ext>
              </a:extLst>
            </p:cNvPr>
            <p:cNvSpPr txBox="1"/>
            <p:nvPr userDrawn="1"/>
          </p:nvSpPr>
          <p:spPr>
            <a:xfrm>
              <a:off x="-2172832" y="1897500"/>
              <a:ext cx="2046443" cy="1039515"/>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Nieuwe dia</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aseline="0" noProof="1">
                  <a:solidFill>
                    <a:schemeClr val="tx1"/>
                  </a:solidFill>
                  <a:latin typeface="+mn-lt"/>
                  <a:cs typeface="Arial" panose="020B0604020202020204" pitchFamily="34" charset="0"/>
                </a:rPr>
                <a:t>-tab </a:t>
              </a:r>
              <a:r>
                <a:rPr lang="nl-NL" sz="563" u="sng" baseline="0" noProof="1">
                  <a:solidFill>
                    <a:schemeClr val="tx1"/>
                  </a:solidFill>
                  <a:latin typeface="+mn-lt"/>
                  <a:cs typeface="Arial" panose="020B0604020202020204" pitchFamily="34" charset="0"/>
                </a:rPr>
                <a:t>op het tekstje onder </a:t>
              </a:r>
              <a:r>
                <a:rPr lang="nl-NL" sz="563" baseline="0" noProof="1">
                  <a:solidFill>
                    <a:schemeClr val="tx1"/>
                  </a:solidFill>
                  <a:latin typeface="+mn-lt"/>
                  <a:cs typeface="Arial" panose="020B0604020202020204" pitchFamily="34" charset="0"/>
                </a:rPr>
                <a:t>het pictogram </a:t>
              </a:r>
              <a:r>
                <a:rPr lang="nl-NL" sz="563" b="1" baseline="0" noProof="1">
                  <a:solidFill>
                    <a:schemeClr val="tx1"/>
                  </a:solidFill>
                  <a:latin typeface="+mn-lt"/>
                  <a:cs typeface="Arial" panose="020B0604020202020204" pitchFamily="34" charset="0"/>
                </a:rPr>
                <a:t>Nieuwe dia</a:t>
              </a:r>
              <a:r>
                <a:rPr lang="nl-NL" sz="563" baseline="0" noProof="1">
                  <a:solidFill>
                    <a:schemeClr val="tx1"/>
                  </a:solidFill>
                  <a:latin typeface="+mn-lt"/>
                  <a:cs typeface="Arial" panose="020B0604020202020204" pitchFamily="34" charset="0"/>
                </a:rPr>
                <a:t>:</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1" baseline="0" noProof="1">
                <a:solidFill>
                  <a:schemeClr val="tx1"/>
                </a:solidFill>
                <a:latin typeface="+mn-lt"/>
                <a:cs typeface="Arial" panose="020B0604020202020204" pitchFamily="34" charset="0"/>
              </a:endParaRPr>
            </a:p>
            <a:p>
              <a:pPr>
                <a:lnSpc>
                  <a:spcPct val="100000"/>
                </a:lnSpc>
              </a:pPr>
              <a:r>
                <a:rPr lang="nl-NL" sz="563" b="1" baseline="0" noProof="1">
                  <a:solidFill>
                    <a:schemeClr val="accent2"/>
                  </a:solidFill>
                  <a:latin typeface="+mn-lt"/>
                  <a:cs typeface="Arial" panose="020B0604020202020204" pitchFamily="34" charset="0"/>
                </a:rPr>
                <a:t>Andere indeling voor huidige dia</a:t>
              </a:r>
            </a:p>
            <a:p>
              <a:pPr>
                <a:lnSpc>
                  <a:spcPct val="100000"/>
                </a:lnSpc>
              </a:pPr>
              <a:r>
                <a:rPr lang="nl-NL" sz="563" b="0"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0" baseline="0" noProof="1">
                  <a:solidFill>
                    <a:schemeClr val="tx1"/>
                  </a:solidFill>
                  <a:latin typeface="+mn-lt"/>
                  <a:cs typeface="Arial" panose="020B0604020202020204" pitchFamily="34" charset="0"/>
                </a:rPr>
                <a:t>-tab op Indeling:</a:t>
              </a:r>
            </a:p>
          </p:txBody>
        </p:sp>
        <p:pic>
          <p:nvPicPr>
            <p:cNvPr id="17" name="Afbeelding 16">
              <a:extLst>
                <a:ext uri="{FF2B5EF4-FFF2-40B4-BE49-F238E27FC236}">
                  <a16:creationId xmlns:a16="http://schemas.microsoft.com/office/drawing/2014/main" id="{EC14DE48-4F0E-43EC-B736-6BEEB06E6521}"/>
                </a:ext>
              </a:extLst>
            </p:cNvPr>
            <p:cNvPicPr>
              <a:picLocks noChangeAspect="1"/>
            </p:cNvPicPr>
            <p:nvPr userDrawn="1"/>
          </p:nvPicPr>
          <p:blipFill>
            <a:blip r:embed="rId2"/>
            <a:stretch>
              <a:fillRect/>
            </a:stretch>
          </p:blipFill>
          <p:spPr>
            <a:xfrm>
              <a:off x="-1720819" y="2405204"/>
              <a:ext cx="514350" cy="762000"/>
            </a:xfrm>
            <a:prstGeom prst="rect">
              <a:avLst/>
            </a:prstGeom>
          </p:spPr>
        </p:pic>
        <p:sp>
          <p:nvSpPr>
            <p:cNvPr id="18" name="Pijl: links 17">
              <a:extLst>
                <a:ext uri="{FF2B5EF4-FFF2-40B4-BE49-F238E27FC236}">
                  <a16:creationId xmlns:a16="http://schemas.microsoft.com/office/drawing/2014/main" id="{BEFD3151-502C-4722-9080-A1720BC9EAF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19" name="Afbeelding 18">
              <a:extLst>
                <a:ext uri="{FF2B5EF4-FFF2-40B4-BE49-F238E27FC236}">
                  <a16:creationId xmlns:a16="http://schemas.microsoft.com/office/drawing/2014/main" id="{24130D00-8AA9-4DA1-8F00-36B2187743C9}"/>
                </a:ext>
              </a:extLst>
            </p:cNvPr>
            <p:cNvPicPr>
              <a:picLocks noChangeAspect="1"/>
            </p:cNvPicPr>
            <p:nvPr userDrawn="1"/>
          </p:nvPicPr>
          <p:blipFill>
            <a:blip r:embed="rId3"/>
            <a:stretch>
              <a:fillRect/>
            </a:stretch>
          </p:blipFill>
          <p:spPr>
            <a:xfrm>
              <a:off x="-1730279" y="3784986"/>
              <a:ext cx="962025" cy="247650"/>
            </a:xfrm>
            <a:prstGeom prst="rect">
              <a:avLst/>
            </a:prstGeom>
          </p:spPr>
        </p:pic>
      </p:gr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002"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p:nvPicPr>
        <p:blipFill>
          <a:blip r:embed="rId6"/>
          <a:stretch>
            <a:fillRect/>
          </a:stretch>
        </p:blipFill>
        <p:spPr>
          <a:xfrm>
            <a:off x="9625363" y="4334041"/>
            <a:ext cx="2566639" cy="2523963"/>
          </a:xfrm>
          <a:prstGeom prst="rect">
            <a:avLst/>
          </a:prstGeom>
        </p:spPr>
      </p:pic>
      <p:pic>
        <p:nvPicPr>
          <p:cNvPr id="6" name="Afbeelding 5">
            <a:extLst>
              <a:ext uri="{FF2B5EF4-FFF2-40B4-BE49-F238E27FC236}">
                <a16:creationId xmlns:a16="http://schemas.microsoft.com/office/drawing/2014/main" id="{C837B75C-F199-4271-B6BD-AF8B451AE845}"/>
              </a:ext>
            </a:extLst>
          </p:cNvPr>
          <p:cNvPicPr>
            <a:picLocks noChangeAspect="1"/>
          </p:cNvPicPr>
          <p:nvPr/>
        </p:nvPicPr>
        <p:blipFill>
          <a:blip r:embed="rId7"/>
          <a:stretch>
            <a:fillRect/>
          </a:stretch>
        </p:blipFill>
        <p:spPr>
          <a:xfrm>
            <a:off x="-2020432" y="4534453"/>
            <a:ext cx="1827355" cy="1067068"/>
          </a:xfrm>
          <a:prstGeom prst="rect">
            <a:avLst/>
          </a:prstGeom>
        </p:spPr>
      </p:pic>
      <p:sp>
        <p:nvSpPr>
          <p:cNvPr id="14" name="Toelichting 2">
            <a:extLst>
              <a:ext uri="{FF2B5EF4-FFF2-40B4-BE49-F238E27FC236}">
                <a16:creationId xmlns:a16="http://schemas.microsoft.com/office/drawing/2014/main" id="{D5AA82F1-8152-40F5-9057-E87AE0364625}"/>
              </a:ext>
            </a:extLst>
          </p:cNvPr>
          <p:cNvSpPr txBox="1"/>
          <p:nvPr/>
        </p:nvSpPr>
        <p:spPr>
          <a:xfrm>
            <a:off x="-2172832" y="2500249"/>
            <a:ext cx="2141781"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Licht of donker</a:t>
            </a:r>
          </a:p>
          <a:p>
            <a:pPr>
              <a:lnSpc>
                <a:spcPct val="100000"/>
              </a:lnSpc>
            </a:pPr>
            <a:r>
              <a:rPr lang="nl-NL" sz="563"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563" b="0" baseline="0" noProof="1">
              <a:solidFill>
                <a:schemeClr val="tx1"/>
              </a:solidFill>
              <a:latin typeface="+mn-lt"/>
              <a:cs typeface="Arial" panose="020B0604020202020204" pitchFamily="34" charset="0"/>
            </a:endParaRPr>
          </a:p>
          <a:p>
            <a:pPr>
              <a:lnSpc>
                <a:spcPct val="100000"/>
              </a:lnSpc>
            </a:pPr>
            <a:r>
              <a:rPr lang="nl-NL" sz="563"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tab </a:t>
            </a:r>
            <a:r>
              <a:rPr lang="nl-NL" sz="563" b="1" baseline="0" noProof="1">
                <a:solidFill>
                  <a:schemeClr val="tx1"/>
                </a:solidFill>
                <a:latin typeface="+mn-lt"/>
                <a:cs typeface="Arial" panose="020B0604020202020204" pitchFamily="34" charset="0"/>
              </a:rPr>
              <a:t>Ontwerpen</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Uiterst links staan de twee ontwerpen van InfoSupport:</a:t>
            </a: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het gewenste ontwerp.</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563"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b="0" i="1" baseline="0" noProof="1">
                <a:solidFill>
                  <a:schemeClr val="tx1"/>
                </a:solidFill>
                <a:latin typeface="+mn-lt"/>
                <a:cs typeface="Arial" panose="020B0604020202020204" pitchFamily="34" charset="0"/>
              </a:rPr>
              <a:t>Let op: eventueel handmatig opgemaakte dia’s worden </a:t>
            </a:r>
            <a:r>
              <a:rPr lang="nl-NL" sz="563" b="0" i="1" u="sng" baseline="0" noProof="1">
                <a:solidFill>
                  <a:schemeClr val="tx1"/>
                </a:solidFill>
                <a:latin typeface="+mn-lt"/>
                <a:cs typeface="Arial" panose="020B0604020202020204" pitchFamily="34" charset="0"/>
              </a:rPr>
              <a:t>niet</a:t>
            </a:r>
            <a:r>
              <a:rPr lang="nl-NL" sz="563" b="0" i="1" baseline="0" noProof="1">
                <a:solidFill>
                  <a:schemeClr val="tx1"/>
                </a:solidFill>
                <a:latin typeface="+mn-lt"/>
                <a:cs typeface="Arial" panose="020B0604020202020204" pitchFamily="34" charset="0"/>
              </a:rPr>
              <a:t> omgezet.</a:t>
            </a:r>
          </a:p>
        </p:txBody>
      </p:sp>
    </p:spTree>
    <p:extLst>
      <p:ext uri="{BB962C8B-B14F-4D97-AF65-F5344CB8AC3E}">
        <p14:creationId xmlns:p14="http://schemas.microsoft.com/office/powerpoint/2010/main" val="10947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785540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69"/>
            <a:ext cx="3240000" cy="2726807"/>
          </a:xfrm>
          <a:prstGeom prst="rect">
            <a:avLst/>
          </a:prstGeom>
          <a:solidFill>
            <a:schemeClr val="bg1">
              <a:lumMod val="85000"/>
            </a:schemeClr>
          </a:solidFill>
        </p:spPr>
        <p:txBody>
          <a:bodyPr vert="horz"/>
          <a:lstStyle>
            <a:lvl1pPr marL="0" indent="0" algn="ctr">
              <a:buNone/>
              <a:defRPr sz="1056">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69"/>
            <a:ext cx="3240000" cy="2726807"/>
          </a:xfrm>
          <a:prstGeom prst="rect">
            <a:avLst/>
          </a:prstGeom>
          <a:solidFill>
            <a:schemeClr val="bg1">
              <a:lumMod val="85000"/>
            </a:schemeClr>
          </a:solidFill>
        </p:spPr>
        <p:txBody>
          <a:bodyPr vert="horz"/>
          <a:lstStyle>
            <a:lvl1pPr marL="0" indent="0" algn="ctr">
              <a:buNone/>
              <a:defRPr sz="1056">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69"/>
            <a:ext cx="3240000" cy="2726807"/>
          </a:xfrm>
          <a:prstGeom prst="rect">
            <a:avLst/>
          </a:prstGeom>
          <a:solidFill>
            <a:schemeClr val="bg1">
              <a:lumMod val="85000"/>
            </a:schemeClr>
          </a:solidFill>
        </p:spPr>
        <p:txBody>
          <a:bodyPr vert="horz"/>
          <a:lstStyle>
            <a:lvl1pPr marL="0" indent="0" algn="ctr">
              <a:buNone/>
              <a:defRPr sz="1056">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513326" rtl="0" eaLnBrk="1" fontAlgn="auto" latinLnBrk="0" hangingPunct="1">
              <a:lnSpc>
                <a:spcPct val="120000"/>
              </a:lnSpc>
              <a:spcBef>
                <a:spcPts val="0"/>
              </a:spcBef>
              <a:spcAft>
                <a:spcPts val="0"/>
              </a:spcAft>
              <a:buClrTx/>
              <a:buSzTx/>
              <a:buFont typeface="Arial" panose="020B0604020202020204" pitchFamily="34" charset="0"/>
              <a:buNone/>
              <a:tabLst/>
              <a:defRPr sz="1350">
                <a:solidFill>
                  <a:srgbClr val="10264E"/>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513326" rtl="0" eaLnBrk="1" fontAlgn="auto" latinLnBrk="0" hangingPunct="1">
              <a:lnSpc>
                <a:spcPct val="120000"/>
              </a:lnSpc>
              <a:spcBef>
                <a:spcPts val="0"/>
              </a:spcBef>
              <a:spcAft>
                <a:spcPts val="0"/>
              </a:spcAft>
              <a:buClrTx/>
              <a:buSzTx/>
              <a:buFont typeface="Arial" panose="020B0604020202020204" pitchFamily="34" charset="0"/>
              <a:buNone/>
              <a:tabLst/>
              <a:defRPr sz="1350">
                <a:solidFill>
                  <a:srgbClr val="10264E"/>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513326" rtl="0" eaLnBrk="1" fontAlgn="auto" latinLnBrk="0" hangingPunct="1">
              <a:lnSpc>
                <a:spcPct val="120000"/>
              </a:lnSpc>
              <a:spcBef>
                <a:spcPts val="0"/>
              </a:spcBef>
              <a:spcAft>
                <a:spcPts val="0"/>
              </a:spcAft>
              <a:buClrTx/>
              <a:buSzTx/>
              <a:buFont typeface="Arial" panose="020B0604020202020204" pitchFamily="34" charset="0"/>
              <a:buNone/>
              <a:tabLst/>
              <a:defRPr sz="1350">
                <a:solidFill>
                  <a:srgbClr val="10264E"/>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[titel]</a:t>
            </a:r>
          </a:p>
        </p:txBody>
      </p:sp>
      <p:pic>
        <p:nvPicPr>
          <p:cNvPr id="14" name="Afbeelding 13">
            <a:extLst>
              <a:ext uri="{FF2B5EF4-FFF2-40B4-BE49-F238E27FC236}">
                <a16:creationId xmlns:a16="http://schemas.microsoft.com/office/drawing/2014/main" id="{9F653371-7DF9-43F3-A744-BB311A26ADE5}"/>
              </a:ext>
            </a:extLst>
          </p:cNvPr>
          <p:cNvPicPr>
            <a:picLocks noChangeAspect="1"/>
          </p:cNvPicPr>
          <p:nvPr/>
        </p:nvPicPr>
        <p:blipFill rotWithShape="1">
          <a:blip r:embed="rId2"/>
          <a:srcRect r="39715" b="40737"/>
          <a:stretch/>
        </p:blipFill>
        <p:spPr>
          <a:xfrm>
            <a:off x="3" y="4"/>
            <a:ext cx="856343" cy="841829"/>
          </a:xfrm>
          <a:prstGeom prst="rect">
            <a:avLst/>
          </a:prstGeom>
        </p:spPr>
      </p:pic>
    </p:spTree>
    <p:extLst>
      <p:ext uri="{BB962C8B-B14F-4D97-AF65-F5344CB8AC3E}">
        <p14:creationId xmlns:p14="http://schemas.microsoft.com/office/powerpoint/2010/main" val="17311211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hasCustomPrompt="1"/>
          </p:nvPr>
        </p:nvSpPr>
        <p:spPr>
          <a:xfrm>
            <a:off x="2799764" y="0"/>
            <a:ext cx="9392245" cy="6858000"/>
          </a:xfrm>
          <a:prstGeom prst="rect">
            <a:avLst/>
          </a:prstGeom>
          <a:solidFill>
            <a:schemeClr val="bg1">
              <a:lumMod val="85000"/>
            </a:schemeClr>
          </a:solidFill>
        </p:spPr>
        <p:txBody>
          <a:bodyPr vert="horz"/>
          <a:lstStyle>
            <a:lvl1pPr marL="0" indent="0" algn="ctr">
              <a:buNone/>
              <a:defRPr sz="1056">
                <a:latin typeface="Arial"/>
                <a:cs typeface="Arial"/>
              </a:defRPr>
            </a:lvl1pPr>
          </a:lstStyle>
          <a:p>
            <a:r>
              <a:rPr lang="nl-NL"/>
              <a:t>   afbeelding </a:t>
            </a:r>
          </a:p>
        </p:txBody>
      </p:sp>
      <p:sp>
        <p:nvSpPr>
          <p:cNvPr id="9" name="Tijdelijke aanduiding voor tekst 3"/>
          <p:cNvSpPr>
            <a:spLocks noGrp="1"/>
          </p:cNvSpPr>
          <p:nvPr>
            <p:ph type="body" sz="quarter" idx="19" hasCustomPrompt="1"/>
          </p:nvPr>
        </p:nvSpPr>
        <p:spPr>
          <a:xfrm>
            <a:off x="792000" y="1600668"/>
            <a:ext cx="4320000" cy="521521"/>
          </a:xfrm>
          <a:prstGeom prst="rect">
            <a:avLst/>
          </a:prstGeom>
        </p:spPr>
        <p:txBody>
          <a:bodyPr vert="horz" lIns="0" tIns="0" rIns="0" bIns="0"/>
          <a:lstStyle>
            <a:lvl1pPr marL="0" marR="0" indent="0" algn="l" defTabSz="513326" rtl="0" eaLnBrk="1" fontAlgn="auto" latinLnBrk="0" hangingPunct="1">
              <a:lnSpc>
                <a:spcPct val="120000"/>
              </a:lnSpc>
              <a:spcBef>
                <a:spcPts val="0"/>
              </a:spcBef>
              <a:spcAft>
                <a:spcPts val="0"/>
              </a:spcAft>
              <a:buClrTx/>
              <a:buSzTx/>
              <a:buFont typeface="Arial" panose="020B0604020202020204" pitchFamily="34" charset="0"/>
              <a:buNone/>
              <a:tabLst/>
              <a:defRPr sz="1320" b="1">
                <a:solidFill>
                  <a:srgbClr val="10264E"/>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92000" y="2122189"/>
            <a:ext cx="4320000" cy="464603"/>
          </a:xfrm>
          <a:prstGeom prst="rect">
            <a:avLst/>
          </a:prstGeom>
        </p:spPr>
        <p:txBody>
          <a:bodyPr vert="horz" lIns="0" tIns="0" rIns="0" bIns="0"/>
          <a:lstStyle>
            <a:lvl1pPr marL="0" marR="0" indent="0" algn="l" defTabSz="513326" rtl="0" eaLnBrk="1" fontAlgn="auto" latinLnBrk="0" hangingPunct="1">
              <a:lnSpc>
                <a:spcPct val="120000"/>
              </a:lnSpc>
              <a:spcBef>
                <a:spcPts val="0"/>
              </a:spcBef>
              <a:spcAft>
                <a:spcPts val="0"/>
              </a:spcAft>
              <a:buClrTx/>
              <a:buSzTx/>
              <a:buFont typeface="Arial" panose="020B0604020202020204" pitchFamily="34" charset="0"/>
              <a:buNone/>
              <a:tabLst/>
              <a:defRPr sz="1056" b="0">
                <a:solidFill>
                  <a:srgbClr val="10264E"/>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600" y="5864404"/>
            <a:ext cx="1548000"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92000" y="2586788"/>
            <a:ext cx="4320000" cy="1771509"/>
          </a:xfrm>
          <a:prstGeom prst="rect">
            <a:avLst/>
          </a:prstGeom>
        </p:spPr>
        <p:txBody>
          <a:bodyPr vert="horz" lIns="0" tIns="0" rIns="0" bIns="0"/>
          <a:lstStyle>
            <a:lvl1pPr marL="0" marR="0" indent="0" algn="l" defTabSz="513326" rtl="0" eaLnBrk="1" fontAlgn="auto" latinLnBrk="0" hangingPunct="1">
              <a:lnSpc>
                <a:spcPct val="120000"/>
              </a:lnSpc>
              <a:spcBef>
                <a:spcPts val="0"/>
              </a:spcBef>
              <a:spcAft>
                <a:spcPts val="0"/>
              </a:spcAft>
              <a:buClrTx/>
              <a:buSzTx/>
              <a:buFont typeface="Arial" panose="020B0604020202020204" pitchFamily="34" charset="0"/>
              <a:buNone/>
              <a:tabLst/>
              <a:defRPr sz="1056" b="0">
                <a:solidFill>
                  <a:srgbClr val="10264E"/>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1608971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lvl1pPr>
          </a:lstStyle>
          <a:p>
            <a:r>
              <a:rPr lang="en-US"/>
              <a:t>Click icon to add media</a:t>
            </a:r>
            <a:endParaRPr lang="nl-NL" dirty="0"/>
          </a:p>
        </p:txBody>
      </p:sp>
    </p:spTree>
    <p:extLst>
      <p:ext uri="{BB962C8B-B14F-4D97-AF65-F5344CB8AC3E}">
        <p14:creationId xmlns:p14="http://schemas.microsoft.com/office/powerpoint/2010/main" val="175415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2644">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0"/>
            <a:ext cx="6861600" cy="1500187"/>
          </a:xfrm>
        </p:spPr>
        <p:txBody>
          <a:bodyPr/>
          <a:lstStyle>
            <a:lvl1pPr marL="0" indent="0">
              <a:buNone/>
              <a:defRPr sz="1350">
                <a:solidFill>
                  <a:schemeClr val="bg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363" y="4334041"/>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21282223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18089823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3" name="Rechthoekige driehoek 2">
            <a:extLst>
              <a:ext uri="{FF2B5EF4-FFF2-40B4-BE49-F238E27FC236}">
                <a16:creationId xmlns:a16="http://schemas.microsoft.com/office/drawing/2014/main" id="{095CAFC6-5277-4CDE-9614-4E898AC231F9}"/>
              </a:ext>
            </a:extLst>
          </p:cNvPr>
          <p:cNvSpPr/>
          <p:nvPr/>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4" name="Rechthoek 3">
            <a:extLst>
              <a:ext uri="{FF2B5EF4-FFF2-40B4-BE49-F238E27FC236}">
                <a16:creationId xmlns:a16="http://schemas.microsoft.com/office/drawing/2014/main" id="{34050CDE-221E-4E1C-8123-F90126286791}"/>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2586595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p:nvPicPr>
        <p:blipFill>
          <a:blip r:embed="rId2"/>
          <a:stretch>
            <a:fillRect/>
          </a:stretch>
        </p:blipFill>
        <p:spPr>
          <a:xfrm>
            <a:off x="9625363" y="4334041"/>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2025">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1013">
                <a:solidFill>
                  <a:schemeClr val="bg1"/>
                </a:solidFill>
              </a:defRPr>
            </a:lvl1pPr>
            <a:lvl2pPr marL="141750" indent="0">
              <a:buNone/>
              <a:defRPr>
                <a:solidFill>
                  <a:schemeClr val="bg1"/>
                </a:solidFill>
              </a:defRPr>
            </a:lvl2pPr>
            <a:lvl3pPr marL="283500"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24766864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880607050"/>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24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500">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1364176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2644">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35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p:nvSpPr>
        <p:spPr>
          <a:xfrm>
            <a:off x="12358574" y="3201795"/>
            <a:ext cx="2031009" cy="1363835"/>
          </a:xfrm>
          <a:prstGeom prst="rect">
            <a:avLst/>
          </a:prstGeom>
          <a:noFill/>
        </p:spPr>
        <p:txBody>
          <a:bodyPr wrap="square" lIns="0" tIns="0" rIns="0" bIns="0" rtlCol="0">
            <a:spAutoFit/>
          </a:bodyPr>
          <a:lstStyle/>
          <a:p>
            <a:pPr>
              <a:lnSpc>
                <a:spcPct val="100000"/>
              </a:lnSpc>
            </a:pPr>
            <a:r>
              <a:rPr lang="nl-NL" sz="591" b="1" baseline="0" noProof="1">
                <a:solidFill>
                  <a:schemeClr val="tx2"/>
                </a:solidFill>
                <a:latin typeface="+mn-lt"/>
                <a:cs typeface="Arial" panose="020B0604020202020204" pitchFamily="34" charset="0"/>
              </a:rPr>
              <a:t>Foto instellen</a:t>
            </a:r>
          </a:p>
          <a:p>
            <a:pPr>
              <a:lnSpc>
                <a:spcPct val="100000"/>
              </a:lnSpc>
            </a:pPr>
            <a:r>
              <a:rPr lang="nl-NL" sz="591"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591" baseline="0" noProof="1">
              <a:solidFill>
                <a:schemeClr val="tx1"/>
              </a:solidFill>
              <a:latin typeface="+mn-lt"/>
              <a:cs typeface="Arial" panose="020B0604020202020204" pitchFamily="34" charset="0"/>
            </a:endParaRPr>
          </a:p>
          <a:p>
            <a:pPr>
              <a:lnSpc>
                <a:spcPct val="100000"/>
              </a:lnSpc>
            </a:pPr>
            <a:r>
              <a:rPr lang="nl-NL" sz="591" b="0" i="0" u="none" baseline="0" noProof="1">
                <a:solidFill>
                  <a:schemeClr val="tx1"/>
                </a:solidFill>
                <a:latin typeface="+mn-lt"/>
                <a:cs typeface="Arial" panose="020B0604020202020204" pitchFamily="34" charset="0"/>
              </a:rPr>
              <a:t>Als je een ander gedeelte van de foto wilt zien, gebruik je de functie ‘bijsnijden’: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Selecteer de foto op de dia; het kader wordt vierkant weergegeven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Hulpmiddelen voor tekenen / Opmaak</a:t>
            </a:r>
            <a:r>
              <a:rPr lang="nl-NL" sz="591" b="0" i="0" u="none" baseline="0" noProof="1">
                <a:solidFill>
                  <a:schemeClr val="tx1"/>
                </a:solidFill>
                <a:latin typeface="+mn-lt"/>
                <a:cs typeface="Arial" panose="020B0604020202020204" pitchFamily="34" charset="0"/>
              </a:rPr>
              <a:t>: klik op </a:t>
            </a:r>
            <a:r>
              <a:rPr lang="nl-NL" sz="591" b="1" i="0" u="none" baseline="0" noProof="1">
                <a:solidFill>
                  <a:schemeClr val="tx1"/>
                </a:solidFill>
                <a:latin typeface="+mn-lt"/>
                <a:cs typeface="Arial" panose="020B0604020202020204" pitchFamily="34" charset="0"/>
              </a:rPr>
              <a:t>Bijsnijden</a:t>
            </a:r>
            <a:r>
              <a:rPr lang="nl-NL" sz="591" b="0" i="0" u="none" baseline="0" noProof="1">
                <a:solidFill>
                  <a:schemeClr val="tx1"/>
                </a:solidFill>
                <a:latin typeface="+mn-lt"/>
                <a:cs typeface="Arial" panose="020B0604020202020204" pitchFamily="34" charset="0"/>
              </a:rPr>
              <a:t>.</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p:nvSpPr>
        <p:spPr>
          <a:xfrm>
            <a:off x="12358574" y="1"/>
            <a:ext cx="2031009" cy="1181990"/>
          </a:xfrm>
          <a:prstGeom prst="rect">
            <a:avLst/>
          </a:prstGeom>
          <a:noFill/>
        </p:spPr>
        <p:txBody>
          <a:bodyPr wrap="square" lIns="0" tIns="0" rIns="0" bIns="0" rtlCol="0">
            <a:spAutoFit/>
          </a:bodyPr>
          <a:lstStyle/>
          <a:p>
            <a:pPr>
              <a:lnSpc>
                <a:spcPct val="100000"/>
              </a:lnSpc>
            </a:pPr>
            <a:r>
              <a:rPr lang="nl-NL" sz="591"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591"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Start</a:t>
            </a:r>
            <a:r>
              <a:rPr lang="nl-NL" sz="591" b="0" i="0" u="none" baseline="0" noProof="1">
                <a:solidFill>
                  <a:schemeClr val="tx1"/>
                </a:solidFill>
                <a:latin typeface="+mn-lt"/>
                <a:cs typeface="Arial" panose="020B0604020202020204" pitchFamily="34" charset="0"/>
              </a:rPr>
              <a:t>:</a:t>
            </a:r>
            <a:r>
              <a:rPr lang="nl-NL" sz="591" b="1" i="0" u="none" baseline="0" noProof="1">
                <a:solidFill>
                  <a:schemeClr val="tx1"/>
                </a:solidFill>
                <a:latin typeface="+mn-lt"/>
                <a:cs typeface="Arial" panose="020B0604020202020204" pitchFamily="34" charset="0"/>
              </a:rPr>
              <a:t> </a:t>
            </a:r>
            <a:r>
              <a:rPr lang="nl-NL" sz="591" b="0" i="0" u="none" baseline="0" noProof="1">
                <a:solidFill>
                  <a:schemeClr val="tx1"/>
                </a:solidFill>
                <a:latin typeface="+mn-lt"/>
                <a:cs typeface="Arial" panose="020B0604020202020204" pitchFamily="34" charset="0"/>
              </a:rPr>
              <a:t>klik op </a:t>
            </a:r>
            <a:r>
              <a:rPr lang="nl-NL" sz="591" b="1" i="0" u="none" baseline="0" noProof="1">
                <a:solidFill>
                  <a:schemeClr val="tx1"/>
                </a:solidFill>
                <a:latin typeface="+mn-lt"/>
                <a:cs typeface="Arial" panose="020B0604020202020204" pitchFamily="34" charset="0"/>
              </a:rPr>
              <a:t>Opnieuw instellen</a:t>
            </a:r>
            <a:r>
              <a:rPr lang="nl-NL" sz="591"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591"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91"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602099"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591" b="0" i="0" u="none" baseline="0" noProof="1">
                <a:solidFill>
                  <a:schemeClr val="tx1"/>
                </a:solidFill>
                <a:latin typeface="+mn-lt"/>
                <a:cs typeface="Arial" panose="020B0604020202020204" pitchFamily="34" charset="0"/>
              </a:rPr>
              <a:t>Je kunt dit voorkomen door de bijsnijdingen eerst te verwijderen: </a:t>
            </a:r>
          </a:p>
          <a:p>
            <a:pPr marL="112893" marR="0" lvl="0" indent="-112893" algn="l" defTabSz="60209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591" b="0" i="0" u="none" baseline="0" noProof="1">
                <a:solidFill>
                  <a:schemeClr val="tx1"/>
                </a:solidFill>
                <a:latin typeface="+mn-lt"/>
                <a:cs typeface="Arial" panose="020B0604020202020204" pitchFamily="34" charset="0"/>
              </a:rPr>
              <a:t>Selecteer de foto. </a:t>
            </a:r>
          </a:p>
          <a:p>
            <a:pPr marL="112893" marR="0" lvl="0" indent="-112893" algn="l" defTabSz="60209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Hulpmiddelen voor tekenen / Opmaak</a:t>
            </a:r>
            <a:r>
              <a:rPr lang="nl-NL" sz="591" b="0" i="0" u="none" baseline="0" noProof="1">
                <a:solidFill>
                  <a:schemeClr val="tx1"/>
                </a:solidFill>
                <a:latin typeface="+mn-lt"/>
                <a:cs typeface="Arial" panose="020B0604020202020204" pitchFamily="34" charset="0"/>
              </a:rPr>
              <a:t>: klik op </a:t>
            </a:r>
            <a:r>
              <a:rPr lang="nl-NL" sz="591" b="1" i="0" u="none" baseline="0" noProof="1">
                <a:solidFill>
                  <a:schemeClr val="tx1"/>
                </a:solidFill>
                <a:latin typeface="+mn-lt"/>
                <a:cs typeface="Arial" panose="020B0604020202020204" pitchFamily="34" charset="0"/>
              </a:rPr>
              <a:t>Afbeeldingen comprimeren</a:t>
            </a:r>
            <a:r>
              <a:rPr lang="nl-NL" sz="591" b="0" i="0" u="none" baseline="0" noProof="1">
                <a:solidFill>
                  <a:schemeClr val="tx1"/>
                </a:solidFill>
                <a:latin typeface="+mn-lt"/>
                <a:cs typeface="Arial" panose="020B0604020202020204" pitchFamily="34" charset="0"/>
              </a:rPr>
              <a:t> en selecteer </a:t>
            </a:r>
            <a:r>
              <a:rPr lang="nl-NL" sz="591" b="1" i="0" u="none" baseline="0" noProof="1">
                <a:solidFill>
                  <a:schemeClr val="tx1"/>
                </a:solidFill>
                <a:latin typeface="+mn-lt"/>
                <a:cs typeface="Arial" panose="020B0604020202020204" pitchFamily="34" charset="0"/>
              </a:rPr>
              <a:t>Bijgesneden gebieden van afbeeldingen verwijderen</a:t>
            </a:r>
            <a:r>
              <a:rPr lang="nl-NL" sz="591"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32BD0861-2791-419F-BCA1-D4601FCA4B85}"/>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BE99F4A9-BFCA-4F5F-952E-85C3599F3E71}"/>
                </a:ext>
              </a:extLst>
            </p:cNvPr>
            <p:cNvSpPr txBox="1"/>
            <p:nvPr userDrawn="1"/>
          </p:nvSpPr>
          <p:spPr>
            <a:xfrm>
              <a:off x="-2172832" y="1897500"/>
              <a:ext cx="2046443" cy="1039515"/>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Nieuwe dia</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aseline="0" noProof="1">
                  <a:solidFill>
                    <a:schemeClr val="tx1"/>
                  </a:solidFill>
                  <a:latin typeface="+mn-lt"/>
                  <a:cs typeface="Arial" panose="020B0604020202020204" pitchFamily="34" charset="0"/>
                </a:rPr>
                <a:t>-tab </a:t>
              </a:r>
              <a:r>
                <a:rPr lang="nl-NL" sz="563" u="sng" baseline="0" noProof="1">
                  <a:solidFill>
                    <a:schemeClr val="tx1"/>
                  </a:solidFill>
                  <a:latin typeface="+mn-lt"/>
                  <a:cs typeface="Arial" panose="020B0604020202020204" pitchFamily="34" charset="0"/>
                </a:rPr>
                <a:t>op het tekstje onder </a:t>
              </a:r>
              <a:r>
                <a:rPr lang="nl-NL" sz="563" baseline="0" noProof="1">
                  <a:solidFill>
                    <a:schemeClr val="tx1"/>
                  </a:solidFill>
                  <a:latin typeface="+mn-lt"/>
                  <a:cs typeface="Arial" panose="020B0604020202020204" pitchFamily="34" charset="0"/>
                </a:rPr>
                <a:t>het pictogram </a:t>
              </a:r>
              <a:r>
                <a:rPr lang="nl-NL" sz="563" b="1" baseline="0" noProof="1">
                  <a:solidFill>
                    <a:schemeClr val="tx1"/>
                  </a:solidFill>
                  <a:latin typeface="+mn-lt"/>
                  <a:cs typeface="Arial" panose="020B0604020202020204" pitchFamily="34" charset="0"/>
                </a:rPr>
                <a:t>Nieuwe dia</a:t>
              </a:r>
              <a:r>
                <a:rPr lang="nl-NL" sz="563" baseline="0" noProof="1">
                  <a:solidFill>
                    <a:schemeClr val="tx1"/>
                  </a:solidFill>
                  <a:latin typeface="+mn-lt"/>
                  <a:cs typeface="Arial" panose="020B0604020202020204" pitchFamily="34" charset="0"/>
                </a:rPr>
                <a:t>:</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1" baseline="0" noProof="1">
                <a:solidFill>
                  <a:schemeClr val="tx1"/>
                </a:solidFill>
                <a:latin typeface="+mn-lt"/>
                <a:cs typeface="Arial" panose="020B0604020202020204" pitchFamily="34" charset="0"/>
              </a:endParaRPr>
            </a:p>
            <a:p>
              <a:pPr>
                <a:lnSpc>
                  <a:spcPct val="100000"/>
                </a:lnSpc>
              </a:pPr>
              <a:r>
                <a:rPr lang="nl-NL" sz="563" b="1" baseline="0" noProof="1">
                  <a:solidFill>
                    <a:schemeClr val="accent2"/>
                  </a:solidFill>
                  <a:latin typeface="+mn-lt"/>
                  <a:cs typeface="Arial" panose="020B0604020202020204" pitchFamily="34" charset="0"/>
                </a:rPr>
                <a:t>Andere indeling voor huidige dia</a:t>
              </a:r>
            </a:p>
            <a:p>
              <a:pPr>
                <a:lnSpc>
                  <a:spcPct val="100000"/>
                </a:lnSpc>
              </a:pPr>
              <a:r>
                <a:rPr lang="nl-NL" sz="563" b="0"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35CD95FF-2E0D-4FC8-85CB-BFD94B756AAE}"/>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0D306B90-0F35-4FFC-BE52-3FA8EBEDD2C4}"/>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9849B456-C437-4DDB-9989-358F6DADBB24}"/>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82C270EB-D26F-4560-ABAD-921524997EAB}"/>
              </a:ext>
            </a:extLst>
          </p:cNvPr>
          <p:cNvSpPr txBox="1"/>
          <p:nvPr/>
        </p:nvSpPr>
        <p:spPr>
          <a:xfrm>
            <a:off x="-2172832" y="2500249"/>
            <a:ext cx="2141781"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Licht of donker</a:t>
            </a:r>
          </a:p>
          <a:p>
            <a:pPr>
              <a:lnSpc>
                <a:spcPct val="100000"/>
              </a:lnSpc>
            </a:pPr>
            <a:r>
              <a:rPr lang="nl-NL" sz="563"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563" b="0" baseline="0" noProof="1">
              <a:solidFill>
                <a:schemeClr val="tx1"/>
              </a:solidFill>
              <a:latin typeface="+mn-lt"/>
              <a:cs typeface="Arial" panose="020B0604020202020204" pitchFamily="34" charset="0"/>
            </a:endParaRPr>
          </a:p>
          <a:p>
            <a:pPr>
              <a:lnSpc>
                <a:spcPct val="100000"/>
              </a:lnSpc>
            </a:pPr>
            <a:r>
              <a:rPr lang="nl-NL" sz="563"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tab </a:t>
            </a:r>
            <a:r>
              <a:rPr lang="nl-NL" sz="563" b="1" baseline="0" noProof="1">
                <a:solidFill>
                  <a:schemeClr val="tx1"/>
                </a:solidFill>
                <a:latin typeface="+mn-lt"/>
                <a:cs typeface="Arial" panose="020B0604020202020204" pitchFamily="34" charset="0"/>
              </a:rPr>
              <a:t>Ontwerpen</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Uiterst links staan de twee ontwerpen van InfoSupport:</a:t>
            </a: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het gewenste ontwerp.</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563"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b="0" i="1" baseline="0" noProof="1">
                <a:solidFill>
                  <a:schemeClr val="tx1"/>
                </a:solidFill>
                <a:latin typeface="+mn-lt"/>
                <a:cs typeface="Arial" panose="020B0604020202020204" pitchFamily="34" charset="0"/>
              </a:rPr>
              <a:t>Let op: eventueel handmatig opgemaakte dia’s worden </a:t>
            </a:r>
            <a:r>
              <a:rPr lang="nl-NL" sz="563" b="0" i="1" u="sng" baseline="0" noProof="1">
                <a:solidFill>
                  <a:schemeClr val="tx1"/>
                </a:solidFill>
                <a:latin typeface="+mn-lt"/>
                <a:cs typeface="Arial" panose="020B0604020202020204" pitchFamily="34" charset="0"/>
              </a:rPr>
              <a:t>niet</a:t>
            </a:r>
            <a:r>
              <a:rPr lang="nl-NL" sz="563"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7D803087-9477-4001-A5DD-CB2A244025AB}"/>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617596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itel dia">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pic>
        <p:nvPicPr>
          <p:cNvPr id="6" name="Afbeelding 14"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3" name="Title 1"/>
          <p:cNvSpPr>
            <a:spLocks noGrp="1"/>
          </p:cNvSpPr>
          <p:nvPr>
            <p:ph type="ctrTitle"/>
          </p:nvPr>
        </p:nvSpPr>
        <p:spPr>
          <a:xfrm>
            <a:off x="914400" y="2130428"/>
            <a:ext cx="10363200" cy="1470025"/>
          </a:xfrm>
        </p:spPr>
        <p:txBody>
          <a:bodyPr/>
          <a:lstStyle/>
          <a:p>
            <a:r>
              <a:rPr lang="en-US"/>
              <a:t>Click to edit Master title style</a:t>
            </a:r>
            <a:endParaRPr lang="nl-NL"/>
          </a:p>
        </p:txBody>
      </p:sp>
      <p:sp>
        <p:nvSpPr>
          <p:cNvPr id="4"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nl-NL"/>
          </a:p>
        </p:txBody>
      </p:sp>
    </p:spTree>
    <p:extLst>
      <p:ext uri="{BB962C8B-B14F-4D97-AF65-F5344CB8AC3E}">
        <p14:creationId xmlns:p14="http://schemas.microsoft.com/office/powerpoint/2010/main" val="40875916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el en objec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Rechte verbindingslijn 5"/>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9" name="Content Placeholder 2"/>
          <p:cNvSpPr>
            <a:spLocks noGrp="1"/>
          </p:cNvSpPr>
          <p:nvPr>
            <p:ph idx="1"/>
          </p:nvPr>
        </p:nvSpPr>
        <p:spPr>
          <a:xfrm>
            <a:off x="609600" y="857253"/>
            <a:ext cx="10972800" cy="5268913"/>
          </a:xfrm>
        </p:spPr>
        <p:txBody>
          <a:bodyPr/>
          <a:lstStyle>
            <a:lvl1pPr>
              <a:buFontTx/>
              <a:buBlip>
                <a:blip r:embed="rId4"/>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7"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11/14/2021</a:t>
            </a:fld>
            <a:endParaRPr lang="en-US" dirty="0"/>
          </a:p>
        </p:txBody>
      </p:sp>
    </p:spTree>
    <p:extLst>
      <p:ext uri="{BB962C8B-B14F-4D97-AF65-F5344CB8AC3E}">
        <p14:creationId xmlns:p14="http://schemas.microsoft.com/office/powerpoint/2010/main" val="3665018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1_Sectiekop">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3"/>
            <a:ext cx="10363200" cy="1362075"/>
          </a:xfrm>
        </p:spPr>
        <p:txBody>
          <a:bodyPr anchor="t"/>
          <a:lstStyle>
            <a:lvl1pPr algn="l">
              <a:defRPr sz="300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9"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11/14/2021</a:t>
            </a:fld>
            <a:endParaRPr lang="en-US" dirty="0"/>
          </a:p>
        </p:txBody>
      </p:sp>
    </p:spTree>
    <p:extLst>
      <p:ext uri="{BB962C8B-B14F-4D97-AF65-F5344CB8AC3E}">
        <p14:creationId xmlns:p14="http://schemas.microsoft.com/office/powerpoint/2010/main" val="22718965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Inhoud van twee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11" name="Content Placeholder 2"/>
          <p:cNvSpPr>
            <a:spLocks noGrp="1"/>
          </p:cNvSpPr>
          <p:nvPr>
            <p:ph sz="half" idx="1"/>
          </p:nvPr>
        </p:nvSpPr>
        <p:spPr>
          <a:xfrm>
            <a:off x="609600" y="126876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2" name="Content Placeholder 3"/>
          <p:cNvSpPr>
            <a:spLocks noGrp="1"/>
          </p:cNvSpPr>
          <p:nvPr>
            <p:ph sz="half" idx="2"/>
          </p:nvPr>
        </p:nvSpPr>
        <p:spPr>
          <a:xfrm>
            <a:off x="6197600" y="126876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9"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3"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11/14/2021</a:t>
            </a:fld>
            <a:endParaRPr lang="en-US" dirty="0"/>
          </a:p>
        </p:txBody>
      </p:sp>
    </p:spTree>
    <p:extLst>
      <p:ext uri="{BB962C8B-B14F-4D97-AF65-F5344CB8AC3E}">
        <p14:creationId xmlns:p14="http://schemas.microsoft.com/office/powerpoint/2010/main" val="41083108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Vergelijking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7"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8" name="Rechte verbindingslijn 7"/>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Rechte verbindingslijn 8"/>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lvl1pPr>
              <a:defRPr/>
            </a:lvl1pPr>
          </a:lstStyle>
          <a:p>
            <a:r>
              <a:rPr lang="en-US"/>
              <a:t>Click to edit Master title style</a:t>
            </a:r>
            <a:endParaRPr lang="nl-NL" dirty="0"/>
          </a:p>
        </p:txBody>
      </p:sp>
      <p:sp>
        <p:nvSpPr>
          <p:cNvPr id="11" name="Text Placeholder 2"/>
          <p:cNvSpPr>
            <a:spLocks noGrp="1"/>
          </p:cNvSpPr>
          <p:nvPr>
            <p:ph type="body" idx="1"/>
          </p:nvPr>
        </p:nvSpPr>
        <p:spPr>
          <a:xfrm>
            <a:off x="609600" y="1196752"/>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2" name="Content Placeholder 3"/>
          <p:cNvSpPr>
            <a:spLocks noGrp="1"/>
          </p:cNvSpPr>
          <p:nvPr>
            <p:ph sz="half" idx="2"/>
          </p:nvPr>
        </p:nvSpPr>
        <p:spPr>
          <a:xfrm>
            <a:off x="609600" y="1836514"/>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3" name="Text Placeholder 4"/>
          <p:cNvSpPr>
            <a:spLocks noGrp="1"/>
          </p:cNvSpPr>
          <p:nvPr>
            <p:ph type="body" sz="quarter" idx="3"/>
          </p:nvPr>
        </p:nvSpPr>
        <p:spPr>
          <a:xfrm>
            <a:off x="6193369" y="1196752"/>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4" name="Content Placeholder 5"/>
          <p:cNvSpPr>
            <a:spLocks noGrp="1"/>
          </p:cNvSpPr>
          <p:nvPr>
            <p:ph sz="quarter" idx="4"/>
          </p:nvPr>
        </p:nvSpPr>
        <p:spPr>
          <a:xfrm>
            <a:off x="6193369" y="1836514"/>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11/14/2021</a:t>
            </a:fld>
            <a:endParaRPr lang="en-US" dirty="0"/>
          </a:p>
        </p:txBody>
      </p:sp>
    </p:spTree>
    <p:extLst>
      <p:ext uri="{BB962C8B-B14F-4D97-AF65-F5344CB8AC3E}">
        <p14:creationId xmlns:p14="http://schemas.microsoft.com/office/powerpoint/2010/main" val="28421645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Alleen titel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3"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Rechte verbindingslijn 4"/>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6"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7"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9"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11/14/2021</a:t>
            </a:fld>
            <a:endParaRPr lang="en-US" dirty="0"/>
          </a:p>
        </p:txBody>
      </p:sp>
    </p:spTree>
    <p:extLst>
      <p:ext uri="{BB962C8B-B14F-4D97-AF65-F5344CB8AC3E}">
        <p14:creationId xmlns:p14="http://schemas.microsoft.com/office/powerpoint/2010/main" val="17683076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Inhoud met bijschrif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3300"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609602" y="764707"/>
            <a:ext cx="4011084" cy="1100803"/>
          </a:xfrm>
        </p:spPr>
        <p:txBody>
          <a:bodyPr anchor="b"/>
          <a:lstStyle>
            <a:lvl1pPr algn="l">
              <a:defRPr sz="1500" b="1"/>
            </a:lvl1pPr>
          </a:lstStyle>
          <a:p>
            <a:r>
              <a:rPr lang="en-US"/>
              <a:t>Click to edit Master title style</a:t>
            </a:r>
            <a:endParaRPr lang="nl-NL"/>
          </a:p>
        </p:txBody>
      </p:sp>
      <p:sp>
        <p:nvSpPr>
          <p:cNvPr id="10" name="Content Placeholder 2"/>
          <p:cNvSpPr>
            <a:spLocks noGrp="1"/>
          </p:cNvSpPr>
          <p:nvPr>
            <p:ph idx="1"/>
          </p:nvPr>
        </p:nvSpPr>
        <p:spPr>
          <a:xfrm>
            <a:off x="4766733" y="764705"/>
            <a:ext cx="6815667" cy="5544616"/>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1" name="Text Placeholder 3"/>
          <p:cNvSpPr>
            <a:spLocks noGrp="1"/>
          </p:cNvSpPr>
          <p:nvPr>
            <p:ph type="body" sz="half" idx="2"/>
          </p:nvPr>
        </p:nvSpPr>
        <p:spPr>
          <a:xfrm>
            <a:off x="609602" y="1926755"/>
            <a:ext cx="4011084" cy="4382566"/>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11/14/2021</a:t>
            </a:fld>
            <a:endParaRPr lang="en-US" dirty="0"/>
          </a:p>
        </p:txBody>
      </p:sp>
    </p:spTree>
    <p:extLst>
      <p:ext uri="{BB962C8B-B14F-4D97-AF65-F5344CB8AC3E}">
        <p14:creationId xmlns:p14="http://schemas.microsoft.com/office/powerpoint/2010/main" val="2740830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6_Alleen onderbalk">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3300"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2389717" y="4945633"/>
            <a:ext cx="7315200" cy="566738"/>
          </a:xfrm>
        </p:spPr>
        <p:txBody>
          <a:bodyPr anchor="b"/>
          <a:lstStyle>
            <a:lvl1pPr algn="l">
              <a:defRPr sz="1500" b="1"/>
            </a:lvl1pPr>
          </a:lstStyle>
          <a:p>
            <a:r>
              <a:rPr lang="en-US"/>
              <a:t>Click to edit Master title style</a:t>
            </a:r>
            <a:endParaRPr lang="nl-NL"/>
          </a:p>
        </p:txBody>
      </p:sp>
      <p:sp>
        <p:nvSpPr>
          <p:cNvPr id="10" name="Picture Placeholder 2"/>
          <p:cNvSpPr>
            <a:spLocks noGrp="1"/>
          </p:cNvSpPr>
          <p:nvPr>
            <p:ph type="pic" idx="1"/>
          </p:nvPr>
        </p:nvSpPr>
        <p:spPr>
          <a:xfrm>
            <a:off x="2389717" y="757808"/>
            <a:ext cx="7315200" cy="4114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nl-NL" noProof="0"/>
          </a:p>
        </p:txBody>
      </p:sp>
      <p:sp>
        <p:nvSpPr>
          <p:cNvPr id="11" name="Text Placeholder 3"/>
          <p:cNvSpPr>
            <a:spLocks noGrp="1"/>
          </p:cNvSpPr>
          <p:nvPr>
            <p:ph type="body" sz="half" idx="2"/>
          </p:nvPr>
        </p:nvSpPr>
        <p:spPr>
          <a:xfrm>
            <a:off x="2389717" y="550445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11/14/2021</a:t>
            </a:fld>
            <a:endParaRPr lang="en-US" dirty="0"/>
          </a:p>
        </p:txBody>
      </p:sp>
    </p:spTree>
    <p:extLst>
      <p:ext uri="{BB962C8B-B14F-4D97-AF65-F5344CB8AC3E}">
        <p14:creationId xmlns:p14="http://schemas.microsoft.com/office/powerpoint/2010/main" val="12921226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Zonder boven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11/14/2021</a:t>
            </a:fld>
            <a:endParaRPr lang="en-US" dirty="0"/>
          </a:p>
        </p:txBody>
      </p:sp>
    </p:spTree>
    <p:extLst>
      <p:ext uri="{BB962C8B-B14F-4D97-AF65-F5344CB8AC3E}">
        <p14:creationId xmlns:p14="http://schemas.microsoft.com/office/powerpoint/2010/main" val="34293506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Alleen onder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5"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6"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11/14/2021</a:t>
            </a:fld>
            <a:endParaRPr lang="en-US" dirty="0"/>
          </a:p>
        </p:txBody>
      </p:sp>
    </p:spTree>
    <p:extLst>
      <p:ext uri="{BB962C8B-B14F-4D97-AF65-F5344CB8AC3E}">
        <p14:creationId xmlns:p14="http://schemas.microsoft.com/office/powerpoint/2010/main" val="2383172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2644">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350">
                <a:solidFill>
                  <a:schemeClr val="tx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p:nvSpPr>
        <p:spPr>
          <a:xfrm>
            <a:off x="12358574" y="3201795"/>
            <a:ext cx="2031009" cy="1363835"/>
          </a:xfrm>
          <a:prstGeom prst="rect">
            <a:avLst/>
          </a:prstGeom>
          <a:noFill/>
        </p:spPr>
        <p:txBody>
          <a:bodyPr wrap="square" lIns="0" tIns="0" rIns="0" bIns="0" rtlCol="0">
            <a:spAutoFit/>
          </a:bodyPr>
          <a:lstStyle/>
          <a:p>
            <a:pPr>
              <a:lnSpc>
                <a:spcPct val="100000"/>
              </a:lnSpc>
            </a:pPr>
            <a:r>
              <a:rPr lang="nl-NL" sz="591" b="1" baseline="0" noProof="1">
                <a:solidFill>
                  <a:schemeClr val="tx2"/>
                </a:solidFill>
                <a:latin typeface="+mn-lt"/>
                <a:cs typeface="Arial" panose="020B0604020202020204" pitchFamily="34" charset="0"/>
              </a:rPr>
              <a:t>Foto instellen</a:t>
            </a:r>
          </a:p>
          <a:p>
            <a:pPr>
              <a:lnSpc>
                <a:spcPct val="100000"/>
              </a:lnSpc>
            </a:pPr>
            <a:r>
              <a:rPr lang="nl-NL" sz="591"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591" baseline="0" noProof="1">
              <a:solidFill>
                <a:schemeClr val="tx1"/>
              </a:solidFill>
              <a:latin typeface="+mn-lt"/>
              <a:cs typeface="Arial" panose="020B0604020202020204" pitchFamily="34" charset="0"/>
            </a:endParaRPr>
          </a:p>
          <a:p>
            <a:pPr>
              <a:lnSpc>
                <a:spcPct val="100000"/>
              </a:lnSpc>
            </a:pPr>
            <a:r>
              <a:rPr lang="nl-NL" sz="591" b="0" i="0" u="none" baseline="0" noProof="1">
                <a:solidFill>
                  <a:schemeClr val="tx1"/>
                </a:solidFill>
                <a:latin typeface="+mn-lt"/>
                <a:cs typeface="Arial" panose="020B0604020202020204" pitchFamily="34" charset="0"/>
              </a:rPr>
              <a:t>Als je een ander gedeelte van de foto wilt zien, gebruik je de functie ‘bijsnijden’: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Selecteer de foto op de dia; het kader wordt vierkant weergegeven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Hulpmiddelen voor tekenen / Opmaak</a:t>
            </a:r>
            <a:r>
              <a:rPr lang="nl-NL" sz="591" b="0" i="0" u="none" baseline="0" noProof="1">
                <a:solidFill>
                  <a:schemeClr val="tx1"/>
                </a:solidFill>
                <a:latin typeface="+mn-lt"/>
                <a:cs typeface="Arial" panose="020B0604020202020204" pitchFamily="34" charset="0"/>
              </a:rPr>
              <a:t>: klik op </a:t>
            </a:r>
            <a:r>
              <a:rPr lang="nl-NL" sz="591" b="1" i="0" u="none" baseline="0" noProof="1">
                <a:solidFill>
                  <a:schemeClr val="tx1"/>
                </a:solidFill>
                <a:latin typeface="+mn-lt"/>
                <a:cs typeface="Arial" panose="020B0604020202020204" pitchFamily="34" charset="0"/>
              </a:rPr>
              <a:t>Bijsnijden</a:t>
            </a:r>
            <a:r>
              <a:rPr lang="nl-NL" sz="591" b="0" i="0" u="none" baseline="0" noProof="1">
                <a:solidFill>
                  <a:schemeClr val="tx1"/>
                </a:solidFill>
                <a:latin typeface="+mn-lt"/>
                <a:cs typeface="Arial" panose="020B0604020202020204" pitchFamily="34" charset="0"/>
              </a:rPr>
              <a:t>.</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p:nvSpPr>
        <p:spPr>
          <a:xfrm>
            <a:off x="12358574" y="1"/>
            <a:ext cx="2031009" cy="1181990"/>
          </a:xfrm>
          <a:prstGeom prst="rect">
            <a:avLst/>
          </a:prstGeom>
          <a:noFill/>
        </p:spPr>
        <p:txBody>
          <a:bodyPr wrap="square" lIns="0" tIns="0" rIns="0" bIns="0" rtlCol="0">
            <a:spAutoFit/>
          </a:bodyPr>
          <a:lstStyle/>
          <a:p>
            <a:pPr>
              <a:lnSpc>
                <a:spcPct val="100000"/>
              </a:lnSpc>
            </a:pPr>
            <a:r>
              <a:rPr lang="nl-NL" sz="591"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591"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Start</a:t>
            </a:r>
            <a:r>
              <a:rPr lang="nl-NL" sz="591" b="0" i="0" u="none" baseline="0" noProof="1">
                <a:solidFill>
                  <a:schemeClr val="tx1"/>
                </a:solidFill>
                <a:latin typeface="+mn-lt"/>
                <a:cs typeface="Arial" panose="020B0604020202020204" pitchFamily="34" charset="0"/>
              </a:rPr>
              <a:t>:</a:t>
            </a:r>
            <a:r>
              <a:rPr lang="nl-NL" sz="591" b="1" i="0" u="none" baseline="0" noProof="1">
                <a:solidFill>
                  <a:schemeClr val="tx1"/>
                </a:solidFill>
                <a:latin typeface="+mn-lt"/>
                <a:cs typeface="Arial" panose="020B0604020202020204" pitchFamily="34" charset="0"/>
              </a:rPr>
              <a:t> </a:t>
            </a:r>
            <a:r>
              <a:rPr lang="nl-NL" sz="591" b="0" i="0" u="none" baseline="0" noProof="1">
                <a:solidFill>
                  <a:schemeClr val="tx1"/>
                </a:solidFill>
                <a:latin typeface="+mn-lt"/>
                <a:cs typeface="Arial" panose="020B0604020202020204" pitchFamily="34" charset="0"/>
              </a:rPr>
              <a:t>klik op </a:t>
            </a:r>
            <a:r>
              <a:rPr lang="nl-NL" sz="591" b="1" i="0" u="none" baseline="0" noProof="1">
                <a:solidFill>
                  <a:schemeClr val="tx1"/>
                </a:solidFill>
                <a:latin typeface="+mn-lt"/>
                <a:cs typeface="Arial" panose="020B0604020202020204" pitchFamily="34" charset="0"/>
              </a:rPr>
              <a:t>Opnieuw instellen</a:t>
            </a:r>
            <a:r>
              <a:rPr lang="nl-NL" sz="591"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591"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91"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602099"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591" b="0" i="0" u="none" baseline="0" noProof="1">
                <a:solidFill>
                  <a:schemeClr val="tx1"/>
                </a:solidFill>
                <a:latin typeface="+mn-lt"/>
                <a:cs typeface="Arial" panose="020B0604020202020204" pitchFamily="34" charset="0"/>
              </a:rPr>
              <a:t>Je kunt dit voorkomen door de bijsnijdingen eerst te verwijderen: </a:t>
            </a:r>
          </a:p>
          <a:p>
            <a:pPr marL="112893" marR="0" lvl="0" indent="-112893" algn="l" defTabSz="60209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591" b="0" i="0" u="none" baseline="0" noProof="1">
                <a:solidFill>
                  <a:schemeClr val="tx1"/>
                </a:solidFill>
                <a:latin typeface="+mn-lt"/>
                <a:cs typeface="Arial" panose="020B0604020202020204" pitchFamily="34" charset="0"/>
              </a:rPr>
              <a:t>Selecteer de foto. </a:t>
            </a:r>
          </a:p>
          <a:p>
            <a:pPr marL="112893" marR="0" lvl="0" indent="-112893" algn="l" defTabSz="60209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Hulpmiddelen voor tekenen / Opmaak</a:t>
            </a:r>
            <a:r>
              <a:rPr lang="nl-NL" sz="591" b="0" i="0" u="none" baseline="0" noProof="1">
                <a:solidFill>
                  <a:schemeClr val="tx1"/>
                </a:solidFill>
                <a:latin typeface="+mn-lt"/>
                <a:cs typeface="Arial" panose="020B0604020202020204" pitchFamily="34" charset="0"/>
              </a:rPr>
              <a:t>: klik op </a:t>
            </a:r>
            <a:r>
              <a:rPr lang="nl-NL" sz="591" b="1" i="0" u="none" baseline="0" noProof="1">
                <a:solidFill>
                  <a:schemeClr val="tx1"/>
                </a:solidFill>
                <a:latin typeface="+mn-lt"/>
                <a:cs typeface="Arial" panose="020B0604020202020204" pitchFamily="34" charset="0"/>
              </a:rPr>
              <a:t>Afbeeldingen comprimeren</a:t>
            </a:r>
            <a:r>
              <a:rPr lang="nl-NL" sz="591" b="0" i="0" u="none" baseline="0" noProof="1">
                <a:solidFill>
                  <a:schemeClr val="tx1"/>
                </a:solidFill>
                <a:latin typeface="+mn-lt"/>
                <a:cs typeface="Arial" panose="020B0604020202020204" pitchFamily="34" charset="0"/>
              </a:rPr>
              <a:t> en selecteer </a:t>
            </a:r>
            <a:r>
              <a:rPr lang="nl-NL" sz="591" b="1" i="0" u="none" baseline="0" noProof="1">
                <a:solidFill>
                  <a:schemeClr val="tx1"/>
                </a:solidFill>
                <a:latin typeface="+mn-lt"/>
                <a:cs typeface="Arial" panose="020B0604020202020204" pitchFamily="34" charset="0"/>
              </a:rPr>
              <a:t>Bijgesneden gebieden van afbeeldingen verwijderen</a:t>
            </a:r>
            <a:r>
              <a:rPr lang="nl-NL" sz="591"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BE146738-8187-4BD2-A109-7553796348B6}"/>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2DBC996F-99C8-4D5B-AEDD-8F14050228D9}"/>
                </a:ext>
              </a:extLst>
            </p:cNvPr>
            <p:cNvSpPr txBox="1"/>
            <p:nvPr userDrawn="1"/>
          </p:nvSpPr>
          <p:spPr>
            <a:xfrm>
              <a:off x="-2172832" y="1897500"/>
              <a:ext cx="2046443" cy="1039515"/>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Nieuwe dia</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aseline="0" noProof="1">
                  <a:solidFill>
                    <a:schemeClr val="tx1"/>
                  </a:solidFill>
                  <a:latin typeface="+mn-lt"/>
                  <a:cs typeface="Arial" panose="020B0604020202020204" pitchFamily="34" charset="0"/>
                </a:rPr>
                <a:t>-tab </a:t>
              </a:r>
              <a:r>
                <a:rPr lang="nl-NL" sz="563" u="sng" baseline="0" noProof="1">
                  <a:solidFill>
                    <a:schemeClr val="tx1"/>
                  </a:solidFill>
                  <a:latin typeface="+mn-lt"/>
                  <a:cs typeface="Arial" panose="020B0604020202020204" pitchFamily="34" charset="0"/>
                </a:rPr>
                <a:t>op het tekstje onder </a:t>
              </a:r>
              <a:r>
                <a:rPr lang="nl-NL" sz="563" baseline="0" noProof="1">
                  <a:solidFill>
                    <a:schemeClr val="tx1"/>
                  </a:solidFill>
                  <a:latin typeface="+mn-lt"/>
                  <a:cs typeface="Arial" panose="020B0604020202020204" pitchFamily="34" charset="0"/>
                </a:rPr>
                <a:t>het pictogram </a:t>
              </a:r>
              <a:r>
                <a:rPr lang="nl-NL" sz="563" b="1" baseline="0" noProof="1">
                  <a:solidFill>
                    <a:schemeClr val="tx1"/>
                  </a:solidFill>
                  <a:latin typeface="+mn-lt"/>
                  <a:cs typeface="Arial" panose="020B0604020202020204" pitchFamily="34" charset="0"/>
                </a:rPr>
                <a:t>Nieuwe dia</a:t>
              </a:r>
              <a:r>
                <a:rPr lang="nl-NL" sz="563" baseline="0" noProof="1">
                  <a:solidFill>
                    <a:schemeClr val="tx1"/>
                  </a:solidFill>
                  <a:latin typeface="+mn-lt"/>
                  <a:cs typeface="Arial" panose="020B0604020202020204" pitchFamily="34" charset="0"/>
                </a:rPr>
                <a:t>:</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1" baseline="0" noProof="1">
                <a:solidFill>
                  <a:schemeClr val="tx1"/>
                </a:solidFill>
                <a:latin typeface="+mn-lt"/>
                <a:cs typeface="Arial" panose="020B0604020202020204" pitchFamily="34" charset="0"/>
              </a:endParaRPr>
            </a:p>
            <a:p>
              <a:pPr>
                <a:lnSpc>
                  <a:spcPct val="100000"/>
                </a:lnSpc>
              </a:pPr>
              <a:r>
                <a:rPr lang="nl-NL" sz="563" b="1" baseline="0" noProof="1">
                  <a:solidFill>
                    <a:schemeClr val="accent2"/>
                  </a:solidFill>
                  <a:latin typeface="+mn-lt"/>
                  <a:cs typeface="Arial" panose="020B0604020202020204" pitchFamily="34" charset="0"/>
                </a:rPr>
                <a:t>Andere indeling voor huidige dia</a:t>
              </a:r>
            </a:p>
            <a:p>
              <a:pPr>
                <a:lnSpc>
                  <a:spcPct val="100000"/>
                </a:lnSpc>
              </a:pPr>
              <a:r>
                <a:rPr lang="nl-NL" sz="563" b="0"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1939F5F1-5D4F-4461-9A94-52EF82EE60D8}"/>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7ECED57-F7F9-4D97-A1AA-0E4CB7F905C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FB007FD4-75A6-4597-BC31-9C0ABA112C0B}"/>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4AC97971-A551-4EFE-A7DF-0E5E3603CC1D}"/>
              </a:ext>
            </a:extLst>
          </p:cNvPr>
          <p:cNvSpPr txBox="1"/>
          <p:nvPr/>
        </p:nvSpPr>
        <p:spPr>
          <a:xfrm>
            <a:off x="-2172832" y="2500249"/>
            <a:ext cx="2141781"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Licht of donker</a:t>
            </a:r>
          </a:p>
          <a:p>
            <a:pPr>
              <a:lnSpc>
                <a:spcPct val="100000"/>
              </a:lnSpc>
            </a:pPr>
            <a:r>
              <a:rPr lang="nl-NL" sz="563"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563" b="0" baseline="0" noProof="1">
              <a:solidFill>
                <a:schemeClr val="tx1"/>
              </a:solidFill>
              <a:latin typeface="+mn-lt"/>
              <a:cs typeface="Arial" panose="020B0604020202020204" pitchFamily="34" charset="0"/>
            </a:endParaRPr>
          </a:p>
          <a:p>
            <a:pPr>
              <a:lnSpc>
                <a:spcPct val="100000"/>
              </a:lnSpc>
            </a:pPr>
            <a:r>
              <a:rPr lang="nl-NL" sz="563"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tab </a:t>
            </a:r>
            <a:r>
              <a:rPr lang="nl-NL" sz="563" b="1" baseline="0" noProof="1">
                <a:solidFill>
                  <a:schemeClr val="tx1"/>
                </a:solidFill>
                <a:latin typeface="+mn-lt"/>
                <a:cs typeface="Arial" panose="020B0604020202020204" pitchFamily="34" charset="0"/>
              </a:rPr>
              <a:t>Ontwerpen</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Uiterst links staan de twee ontwerpen van InfoSupport:</a:t>
            </a: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het gewenste ontwerp.</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563"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b="0" i="1" baseline="0" noProof="1">
                <a:solidFill>
                  <a:schemeClr val="tx1"/>
                </a:solidFill>
                <a:latin typeface="+mn-lt"/>
                <a:cs typeface="Arial" panose="020B0604020202020204" pitchFamily="34" charset="0"/>
              </a:rPr>
              <a:t>Let op: eventueel handmatig opgemaakte dia’s worden </a:t>
            </a:r>
            <a:r>
              <a:rPr lang="nl-NL" sz="563" b="0" i="1" u="sng" baseline="0" noProof="1">
                <a:solidFill>
                  <a:schemeClr val="tx1"/>
                </a:solidFill>
                <a:latin typeface="+mn-lt"/>
                <a:cs typeface="Arial" panose="020B0604020202020204" pitchFamily="34" charset="0"/>
              </a:rPr>
              <a:t>niet</a:t>
            </a:r>
            <a:r>
              <a:rPr lang="nl-NL" sz="563"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59CBA8FD-0EFF-4BD9-A350-B4A42F509849}"/>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26192094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Alleen logo">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spTree>
    <p:extLst>
      <p:ext uri="{BB962C8B-B14F-4D97-AF65-F5344CB8AC3E}">
        <p14:creationId xmlns:p14="http://schemas.microsoft.com/office/powerpoint/2010/main" val="5105518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97606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MOC Title Slide">
    <p:spTree>
      <p:nvGrpSpPr>
        <p:cNvPr id="1" name=""/>
        <p:cNvGrpSpPr/>
        <p:nvPr/>
      </p:nvGrpSpPr>
      <p:grpSpPr>
        <a:xfrm>
          <a:off x="0" y="0"/>
          <a:ext cx="0" cy="0"/>
          <a:chOff x="0" y="0"/>
          <a:chExt cx="0" cy="0"/>
        </a:xfrm>
      </p:grpSpPr>
      <p:sp>
        <p:nvSpPr>
          <p:cNvPr id="9" name="Rectangle 8"/>
          <p:cNvSpPr/>
          <p:nvPr userDrawn="1"/>
        </p:nvSpPr>
        <p:spPr>
          <a:xfrm>
            <a:off x="18903" y="2514600"/>
            <a:ext cx="12192000" cy="2514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userDrawn="1"/>
        </p:nvSpPr>
        <p:spPr>
          <a:xfrm>
            <a:off x="406400" y="1447800"/>
            <a:ext cx="10972800" cy="923330"/>
          </a:xfrm>
          <a:prstGeom prst="rect">
            <a:avLst/>
          </a:prstGeom>
          <a:noFill/>
        </p:spPr>
        <p:txBody>
          <a:bodyPr wrap="square" rtlCol="0">
            <a:spAutoFit/>
          </a:bodyPr>
          <a:lstStyle/>
          <a:p>
            <a:r>
              <a:rPr lang="en-US" sz="5200" spc="-100" baseline="0" dirty="0">
                <a:solidFill>
                  <a:schemeClr val="tx1">
                    <a:lumMod val="50000"/>
                    <a:lumOff val="50000"/>
                  </a:schemeClr>
                </a:solidFill>
                <a:latin typeface="Segoe UI Light" pitchFamily="34" charset="0"/>
                <a:ea typeface="Segoe UI" pitchFamily="34" charset="0"/>
                <a:cs typeface="Segoe UI" pitchFamily="34" charset="0"/>
              </a:rPr>
              <a:t>Microsoft Official Course</a:t>
            </a:r>
          </a:p>
        </p:txBody>
      </p:sp>
      <p:sp>
        <p:nvSpPr>
          <p:cNvPr id="12" name="Text Placeholder 14"/>
          <p:cNvSpPr>
            <a:spLocks noGrp="1"/>
          </p:cNvSpPr>
          <p:nvPr>
            <p:ph type="body" sz="quarter" idx="10" hasCustomPrompt="1"/>
          </p:nvPr>
        </p:nvSpPr>
        <p:spPr>
          <a:xfrm>
            <a:off x="3556000" y="2514600"/>
            <a:ext cx="8432799" cy="1371600"/>
          </a:xfrm>
          <a:prstGeom prst="rect">
            <a:avLst/>
          </a:prstGeom>
        </p:spPr>
        <p:txBody>
          <a:bodyPr anchor="ctr"/>
          <a:lstStyle>
            <a:lvl1pPr marL="0" indent="0">
              <a:buNone/>
              <a:defRPr sz="7200" baseline="0">
                <a:solidFill>
                  <a:schemeClr val="bg1"/>
                </a:solidFill>
                <a:latin typeface="Segoe UI Light" pitchFamily="34" charset="0"/>
              </a:defRPr>
            </a:lvl1pPr>
          </a:lstStyle>
          <a:p>
            <a:pPr lvl="0"/>
            <a:r>
              <a:rPr lang="en-US" dirty="0"/>
              <a:t>0000 (course#)</a:t>
            </a:r>
          </a:p>
        </p:txBody>
      </p:sp>
      <p:sp>
        <p:nvSpPr>
          <p:cNvPr id="13" name="Text Placeholder 18"/>
          <p:cNvSpPr>
            <a:spLocks noGrp="1"/>
          </p:cNvSpPr>
          <p:nvPr>
            <p:ph type="body" sz="quarter" idx="11" hasCustomPrompt="1"/>
          </p:nvPr>
        </p:nvSpPr>
        <p:spPr>
          <a:xfrm>
            <a:off x="3556001" y="3886200"/>
            <a:ext cx="8106711" cy="1143000"/>
          </a:xfrm>
          <a:prstGeom prst="rect">
            <a:avLst/>
          </a:prstGeom>
        </p:spPr>
        <p:txBody>
          <a:bodyPr/>
          <a:lstStyle>
            <a:lvl1pPr marL="0" indent="0">
              <a:buNone/>
              <a:defRPr sz="2800" baseline="0">
                <a:solidFill>
                  <a:schemeClr val="bg1"/>
                </a:solidFill>
                <a:latin typeface="Segoe UI Light" panose="020B0502040204020203" pitchFamily="34" charset="0"/>
                <a:ea typeface="Segoe UI" pitchFamily="34" charset="0"/>
                <a:cs typeface="Segoe UI" pitchFamily="34" charset="0"/>
              </a:defRPr>
            </a:lvl1pPr>
          </a:lstStyle>
          <a:p>
            <a:pPr lvl="0"/>
            <a:r>
              <a:rPr lang="en-US" dirty="0"/>
              <a:t>Course title starts here</a:t>
            </a: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01" y="5827119"/>
            <a:ext cx="2651561" cy="731520"/>
          </a:xfrm>
          <a:prstGeom prst="rect">
            <a:avLst/>
          </a:prstGeom>
        </p:spPr>
      </p:pic>
      <p:pic>
        <p:nvPicPr>
          <p:cNvPr id="2" name="Picture 1"/>
          <p:cNvPicPr>
            <a:picLocks noChangeAspect="1"/>
          </p:cNvPicPr>
          <p:nvPr userDrawn="1"/>
        </p:nvPicPr>
        <p:blipFill rotWithShape="1">
          <a:blip r:embed="rId3" cstate="print">
            <a:extLst>
              <a:ext uri="{28A0092B-C50C-407E-A947-70E740481C1C}">
                <a14:useLocalDpi xmlns:a14="http://schemas.microsoft.com/office/drawing/2010/main" val="0"/>
              </a:ext>
            </a:extLst>
          </a:blip>
          <a:srcRect t="251" r="9566"/>
          <a:stretch/>
        </p:blipFill>
        <p:spPr>
          <a:xfrm>
            <a:off x="-24641" y="2514600"/>
            <a:ext cx="3377441" cy="2514600"/>
          </a:xfrm>
          <a:prstGeom prst="rect">
            <a:avLst/>
          </a:prstGeom>
        </p:spPr>
      </p:pic>
    </p:spTree>
    <p:extLst>
      <p:ext uri="{BB962C8B-B14F-4D97-AF65-F5344CB8AC3E}">
        <p14:creationId xmlns:p14="http://schemas.microsoft.com/office/powerpoint/2010/main" val="39250620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09600" y="0"/>
            <a:ext cx="109728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609600" y="6324601"/>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380182285"/>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p:cNvSpPr>
            <a:spLocks noGrp="1"/>
          </p:cNvSpPr>
          <p:nvPr>
            <p:ph type="ctrTitle"/>
          </p:nvPr>
        </p:nvSpPr>
        <p:spPr>
          <a:xfrm>
            <a:off x="914400" y="2130428"/>
            <a:ext cx="10363200" cy="1470025"/>
          </a:xfrm>
        </p:spPr>
        <p:txBody>
          <a:bodyPr/>
          <a:lstStyle/>
          <a:p>
            <a:r>
              <a:rPr lang="en-US"/>
              <a:t>Click to edit Master title style</a:t>
            </a:r>
            <a:endParaRPr lang="nl-NL"/>
          </a:p>
        </p:txBody>
      </p:sp>
      <p:sp>
        <p:nvSpPr>
          <p:cNvPr id="7"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nl-NL"/>
          </a:p>
        </p:txBody>
      </p:sp>
      <p:sp>
        <p:nvSpPr>
          <p:cNvPr id="5" name="Footer Placeholder 4"/>
          <p:cNvSpPr>
            <a:spLocks noGrp="1"/>
          </p:cNvSpPr>
          <p:nvPr>
            <p:ph type="ftr" sz="quarter" idx="10"/>
          </p:nvPr>
        </p:nvSpPr>
        <p:spPr/>
        <p:txBody>
          <a:bodyPr/>
          <a:lstStyle>
            <a:lvl1pPr algn="ctr">
              <a:defRPr sz="900" smtClean="0">
                <a:solidFill>
                  <a:schemeClr val="tx1"/>
                </a:solidFill>
                <a:latin typeface="Calibri" pitchFamily="34" charset="0"/>
              </a:defRPr>
            </a:lvl1pPr>
          </a:lstStyle>
          <a:p>
            <a:pPr>
              <a:defRPr/>
            </a:pPr>
            <a:endParaRPr lang="nl-NL"/>
          </a:p>
        </p:txBody>
      </p:sp>
      <p:sp>
        <p:nvSpPr>
          <p:cNvPr id="8" name="Slide Number Placeholder 5"/>
          <p:cNvSpPr>
            <a:spLocks noGrp="1"/>
          </p:cNvSpPr>
          <p:nvPr>
            <p:ph type="sldNum" sz="quarter" idx="11"/>
          </p:nvPr>
        </p:nvSpPr>
        <p:spPr/>
        <p:txBody>
          <a:bodyPr/>
          <a:lstStyle>
            <a:lvl1pPr algn="r" fontAlgn="auto">
              <a:spcBef>
                <a:spcPts val="0"/>
              </a:spcBef>
              <a:spcAft>
                <a:spcPts val="0"/>
              </a:spcAft>
              <a:defRPr sz="900" smtClean="0">
                <a:solidFill>
                  <a:schemeClr val="tx1"/>
                </a:solidFill>
                <a:latin typeface="+mn-lt"/>
              </a:defRPr>
            </a:lvl1pPr>
          </a:lstStyle>
          <a:p>
            <a:pPr>
              <a:defRPr/>
            </a:pPr>
            <a:fld id="{EFEDD0BD-0A8C-4AA8-B58A-5D7B66ADA2EB}" type="slidenum">
              <a:rPr lang="nl-NL"/>
              <a:pPr>
                <a:defRPr/>
              </a:pPr>
              <a:t>‹#›</a:t>
            </a:fld>
            <a:endParaRPr lang="nl-NL"/>
          </a:p>
        </p:txBody>
      </p:sp>
      <p:sp>
        <p:nvSpPr>
          <p:cNvPr id="9" name="Date Placeholder 3"/>
          <p:cNvSpPr>
            <a:spLocks noGrp="1"/>
          </p:cNvSpPr>
          <p:nvPr>
            <p:ph type="dt" sz="half" idx="12"/>
          </p:nvPr>
        </p:nvSpPr>
        <p:spPr/>
        <p:txBody>
          <a:bodyPr/>
          <a:lstStyle>
            <a:lvl1pPr algn="l" fontAlgn="auto">
              <a:spcBef>
                <a:spcPts val="0"/>
              </a:spcBef>
              <a:spcAft>
                <a:spcPts val="0"/>
              </a:spcAft>
              <a:defRPr sz="900"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27642088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nl-NL" noProof="0"/>
          </a:p>
        </p:txBody>
      </p:sp>
      <p:sp>
        <p:nvSpPr>
          <p:cNvPr id="3" name="Content Placeholder 2"/>
          <p:cNvSpPr>
            <a:spLocks noGrp="1"/>
          </p:cNvSpPr>
          <p:nvPr>
            <p:ph idx="1"/>
          </p:nvPr>
        </p:nvSpPr>
        <p:spPr/>
        <p:txBody>
          <a:bodyPr/>
          <a:lstStyle>
            <a:lvl1pPr>
              <a:buFontTx/>
              <a:buBlip>
                <a:blip r:embed="rId2"/>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4" name="Footer Placeholder 4"/>
          <p:cNvSpPr>
            <a:spLocks noGrp="1"/>
          </p:cNvSpPr>
          <p:nvPr>
            <p:ph type="ftr" sz="quarter" idx="10"/>
          </p:nvPr>
        </p:nvSpPr>
        <p:spPr/>
        <p:txBody>
          <a:bodyPr/>
          <a:lstStyle>
            <a:lvl1pPr>
              <a:defRPr/>
            </a:lvl1pPr>
          </a:lstStyle>
          <a:p>
            <a:pPr>
              <a:defRPr/>
            </a:pPr>
            <a:endParaRPr lang="nl-NL"/>
          </a:p>
        </p:txBody>
      </p:sp>
      <p:sp>
        <p:nvSpPr>
          <p:cNvPr id="5" name="Slide Number Placeholder 5"/>
          <p:cNvSpPr>
            <a:spLocks noGrp="1"/>
          </p:cNvSpPr>
          <p:nvPr>
            <p:ph type="sldNum" sz="quarter" idx="11"/>
          </p:nvPr>
        </p:nvSpPr>
        <p:spPr/>
        <p:txBody>
          <a:bodyPr/>
          <a:lstStyle>
            <a:lvl1pPr>
              <a:defRPr/>
            </a:lvl1pPr>
          </a:lstStyle>
          <a:p>
            <a:pPr>
              <a:defRPr/>
            </a:pPr>
            <a:fld id="{D2231366-557E-42C0-A0BB-A04DD0621FCC}"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16196149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3"/>
            <a:ext cx="10363200" cy="1362075"/>
          </a:xfrm>
        </p:spPr>
        <p:txBody>
          <a:bodyPr anchor="t"/>
          <a:lstStyle>
            <a:lvl1pPr algn="l">
              <a:defRPr sz="300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6" name="Footer Placeholder 4"/>
          <p:cNvSpPr>
            <a:spLocks noGrp="1"/>
          </p:cNvSpPr>
          <p:nvPr>
            <p:ph type="ftr" sz="quarter" idx="10"/>
          </p:nvPr>
        </p:nvSpPr>
        <p:spPr/>
        <p:txBody>
          <a:bodyPr/>
          <a:lstStyle>
            <a:lvl1pPr algn="ctr">
              <a:defRPr sz="900" smtClean="0">
                <a:solidFill>
                  <a:schemeClr val="tx1"/>
                </a:solidFill>
                <a:latin typeface="Calibri" pitchFamily="34" charset="0"/>
              </a:defRPr>
            </a:lvl1pPr>
          </a:lstStyle>
          <a:p>
            <a:pPr>
              <a:defRPr/>
            </a:pPr>
            <a:endParaRPr lang="nl-NL"/>
          </a:p>
        </p:txBody>
      </p:sp>
      <p:sp>
        <p:nvSpPr>
          <p:cNvPr id="9" name="Slide Number Placeholder 5"/>
          <p:cNvSpPr>
            <a:spLocks noGrp="1"/>
          </p:cNvSpPr>
          <p:nvPr>
            <p:ph type="sldNum" sz="quarter" idx="11"/>
          </p:nvPr>
        </p:nvSpPr>
        <p:spPr/>
        <p:txBody>
          <a:bodyPr/>
          <a:lstStyle>
            <a:lvl1pPr algn="r" fontAlgn="auto">
              <a:spcBef>
                <a:spcPts val="0"/>
              </a:spcBef>
              <a:spcAft>
                <a:spcPts val="0"/>
              </a:spcAft>
              <a:defRPr sz="900" smtClean="0">
                <a:solidFill>
                  <a:schemeClr val="tx1"/>
                </a:solidFill>
                <a:latin typeface="+mn-lt"/>
              </a:defRPr>
            </a:lvl1pPr>
          </a:lstStyle>
          <a:p>
            <a:pPr>
              <a:defRPr/>
            </a:pPr>
            <a:fld id="{174681E5-6D71-4D47-8B53-5EB4B38A651A}" type="slidenum">
              <a:rPr lang="nl-NL"/>
              <a:pPr>
                <a:defRPr/>
              </a:pPr>
              <a:t>‹#›</a:t>
            </a:fld>
            <a:endParaRPr lang="nl-NL"/>
          </a:p>
        </p:txBody>
      </p:sp>
      <p:sp>
        <p:nvSpPr>
          <p:cNvPr id="10" name="Date Placeholder 3"/>
          <p:cNvSpPr>
            <a:spLocks noGrp="1"/>
          </p:cNvSpPr>
          <p:nvPr>
            <p:ph type="dt" sz="half" idx="12"/>
          </p:nvPr>
        </p:nvSpPr>
        <p:spPr/>
        <p:txBody>
          <a:bodyPr/>
          <a:lstStyle>
            <a:lvl1pPr algn="l" fontAlgn="auto">
              <a:spcBef>
                <a:spcPts val="0"/>
              </a:spcBef>
              <a:spcAft>
                <a:spcPts val="0"/>
              </a:spcAft>
              <a:defRPr sz="900"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368983818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609600" y="126876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Content Placeholder 3"/>
          <p:cNvSpPr>
            <a:spLocks noGrp="1"/>
          </p:cNvSpPr>
          <p:nvPr>
            <p:ph sz="half" idx="2"/>
          </p:nvPr>
        </p:nvSpPr>
        <p:spPr>
          <a:xfrm>
            <a:off x="6197600" y="126876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Footer Placeholder 4"/>
          <p:cNvSpPr>
            <a:spLocks noGrp="1"/>
          </p:cNvSpPr>
          <p:nvPr>
            <p:ph type="ftr" sz="quarter" idx="10"/>
          </p:nvPr>
        </p:nvSpPr>
        <p:spPr/>
        <p:txBody>
          <a:bodyPr/>
          <a:lstStyle>
            <a:lvl1pPr>
              <a:defRPr/>
            </a:lvl1pPr>
          </a:lstStyle>
          <a:p>
            <a:pPr>
              <a:defRPr/>
            </a:pPr>
            <a:endParaRPr lang="nl-NL"/>
          </a:p>
        </p:txBody>
      </p:sp>
      <p:sp>
        <p:nvSpPr>
          <p:cNvPr id="6" name="Slide Number Placeholder 5"/>
          <p:cNvSpPr>
            <a:spLocks noGrp="1"/>
          </p:cNvSpPr>
          <p:nvPr>
            <p:ph type="sldNum" sz="quarter" idx="11"/>
          </p:nvPr>
        </p:nvSpPr>
        <p:spPr/>
        <p:txBody>
          <a:bodyPr/>
          <a:lstStyle>
            <a:lvl1pPr>
              <a:defRPr/>
            </a:lvl1pPr>
          </a:lstStyle>
          <a:p>
            <a:pPr>
              <a:defRPr/>
            </a:pPr>
            <a:fld id="{BD3A448D-E8D6-4B19-AEC0-395E62548696}" type="slidenum">
              <a:rPr lang="nl-NL"/>
              <a:pPr>
                <a:defRPr/>
              </a:pPr>
              <a:t>‹#›</a:t>
            </a:fld>
            <a:endParaRPr lang="nl-NL"/>
          </a:p>
        </p:txBody>
      </p:sp>
      <p:sp>
        <p:nvSpPr>
          <p:cNvPr id="7"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39841971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nl-NL"/>
          </a:p>
        </p:txBody>
      </p:sp>
      <p:sp>
        <p:nvSpPr>
          <p:cNvPr id="3" name="Text Placeholder 2"/>
          <p:cNvSpPr>
            <a:spLocks noGrp="1"/>
          </p:cNvSpPr>
          <p:nvPr>
            <p:ph type="body" idx="1"/>
          </p:nvPr>
        </p:nvSpPr>
        <p:spPr>
          <a:xfrm>
            <a:off x="609600" y="1196752"/>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09600" y="1836514"/>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93369" y="1196752"/>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6193369" y="1836514"/>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Footer Placeholder 4"/>
          <p:cNvSpPr>
            <a:spLocks noGrp="1"/>
          </p:cNvSpPr>
          <p:nvPr>
            <p:ph type="ftr" sz="quarter" idx="10"/>
          </p:nvPr>
        </p:nvSpPr>
        <p:spPr/>
        <p:txBody>
          <a:bodyPr/>
          <a:lstStyle>
            <a:lvl1pPr>
              <a:defRPr/>
            </a:lvl1pPr>
          </a:lstStyle>
          <a:p>
            <a:pPr>
              <a:defRPr/>
            </a:pPr>
            <a:endParaRPr lang="nl-NL"/>
          </a:p>
        </p:txBody>
      </p:sp>
      <p:sp>
        <p:nvSpPr>
          <p:cNvPr id="8" name="Slide Number Placeholder 5"/>
          <p:cNvSpPr>
            <a:spLocks noGrp="1"/>
          </p:cNvSpPr>
          <p:nvPr>
            <p:ph type="sldNum" sz="quarter" idx="11"/>
          </p:nvPr>
        </p:nvSpPr>
        <p:spPr/>
        <p:txBody>
          <a:bodyPr/>
          <a:lstStyle>
            <a:lvl1pPr>
              <a:defRPr/>
            </a:lvl1pPr>
          </a:lstStyle>
          <a:p>
            <a:pPr>
              <a:defRPr/>
            </a:pPr>
            <a:fld id="{BD8F6D82-3FF0-46BC-9B08-4A23A96553EA}" type="slidenum">
              <a:rPr lang="nl-NL"/>
              <a:pPr>
                <a:defRPr/>
              </a:pPr>
              <a:t>‹#›</a:t>
            </a:fld>
            <a:endParaRPr lang="nl-NL"/>
          </a:p>
        </p:txBody>
      </p:sp>
      <p:sp>
        <p:nvSpPr>
          <p:cNvPr id="9"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19653465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CC7191C8-BBBD-4D77-956F-F5F40DE863A6}" type="slidenum">
              <a:rPr lang="nl-NL"/>
              <a:pPr>
                <a:defRPr/>
              </a:pPr>
              <a:t>‹#›</a:t>
            </a:fld>
            <a:endParaRPr lang="nl-NL"/>
          </a:p>
        </p:txBody>
      </p:sp>
      <p:sp>
        <p:nvSpPr>
          <p:cNvPr id="5"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3605763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40355216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Zonder titel">
    <p:spTree>
      <p:nvGrpSpPr>
        <p:cNvPr id="1" name=""/>
        <p:cNvGrpSpPr/>
        <p:nvPr/>
      </p:nvGrpSpPr>
      <p:grpSpPr>
        <a:xfrm>
          <a:off x="0" y="0"/>
          <a:ext cx="0" cy="0"/>
          <a:chOff x="0" y="0"/>
          <a:chExt cx="0" cy="0"/>
        </a:xfrm>
      </p:grpSpPr>
      <p:sp>
        <p:nvSpPr>
          <p:cNvPr id="5"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5818FA1F-D698-4866-BA6B-B6E1C6068C28}"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100308559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3300">
                <a:latin typeface="+mj-lt"/>
                <a:ea typeface="+mj-ea"/>
                <a:cs typeface="+mj-cs"/>
              </a:rPr>
              <a:t>Klik om de stijl te bewerken</a:t>
            </a:r>
            <a:endParaRPr lang="nl-NL" sz="3300" dirty="0">
              <a:latin typeface="+mj-lt"/>
              <a:ea typeface="+mj-ea"/>
              <a:cs typeface="+mj-cs"/>
            </a:endParaRPr>
          </a:p>
        </p:txBody>
      </p:sp>
      <p:sp>
        <p:nvSpPr>
          <p:cNvPr id="2" name="Title 1"/>
          <p:cNvSpPr>
            <a:spLocks noGrp="1"/>
          </p:cNvSpPr>
          <p:nvPr>
            <p:ph type="title"/>
          </p:nvPr>
        </p:nvSpPr>
        <p:spPr>
          <a:xfrm>
            <a:off x="609602" y="764704"/>
            <a:ext cx="4011084" cy="1100802"/>
          </a:xfrm>
        </p:spPr>
        <p:txBody>
          <a:bodyPr anchor="b"/>
          <a:lstStyle>
            <a:lvl1pPr algn="l">
              <a:defRPr sz="1500" b="1"/>
            </a:lvl1pPr>
          </a:lstStyle>
          <a:p>
            <a:r>
              <a:rPr lang="en-US"/>
              <a:t>Click to edit Master title style</a:t>
            </a:r>
            <a:endParaRPr lang="nl-NL"/>
          </a:p>
        </p:txBody>
      </p:sp>
      <p:sp>
        <p:nvSpPr>
          <p:cNvPr id="3" name="Content Placeholder 2"/>
          <p:cNvSpPr>
            <a:spLocks noGrp="1"/>
          </p:cNvSpPr>
          <p:nvPr>
            <p:ph idx="1"/>
          </p:nvPr>
        </p:nvSpPr>
        <p:spPr>
          <a:xfrm>
            <a:off x="4766733" y="764705"/>
            <a:ext cx="6815667" cy="5544616"/>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609602" y="1926756"/>
            <a:ext cx="4011084" cy="4382565"/>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F6934244-1F33-4051-8144-7EF29199DA22}"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52415395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3300">
                <a:latin typeface="+mj-lt"/>
                <a:ea typeface="+mj-ea"/>
                <a:cs typeface="+mj-cs"/>
              </a:rPr>
              <a:t>Klik om de stijl te bewerken</a:t>
            </a:r>
            <a:endParaRPr lang="nl-NL" sz="3300" dirty="0">
              <a:latin typeface="+mj-lt"/>
              <a:ea typeface="+mj-ea"/>
              <a:cs typeface="+mj-cs"/>
            </a:endParaRPr>
          </a:p>
        </p:txBody>
      </p:sp>
      <p:sp>
        <p:nvSpPr>
          <p:cNvPr id="2" name="Title 1"/>
          <p:cNvSpPr>
            <a:spLocks noGrp="1"/>
          </p:cNvSpPr>
          <p:nvPr>
            <p:ph type="title"/>
          </p:nvPr>
        </p:nvSpPr>
        <p:spPr>
          <a:xfrm>
            <a:off x="2389717" y="4952529"/>
            <a:ext cx="7315200" cy="566738"/>
          </a:xfrm>
        </p:spPr>
        <p:txBody>
          <a:bodyPr anchor="b"/>
          <a:lstStyle>
            <a:lvl1pPr algn="l">
              <a:defRPr sz="1500" b="1"/>
            </a:lvl1pPr>
          </a:lstStyle>
          <a:p>
            <a:r>
              <a:rPr lang="en-US"/>
              <a:t>Click to edit Master title style</a:t>
            </a:r>
            <a:endParaRPr lang="nl-NL"/>
          </a:p>
        </p:txBody>
      </p:sp>
      <p:sp>
        <p:nvSpPr>
          <p:cNvPr id="3" name="Picture Placeholder 2"/>
          <p:cNvSpPr>
            <a:spLocks noGrp="1"/>
          </p:cNvSpPr>
          <p:nvPr>
            <p:ph type="pic" idx="1"/>
          </p:nvPr>
        </p:nvSpPr>
        <p:spPr>
          <a:xfrm>
            <a:off x="2389717" y="764704"/>
            <a:ext cx="7315200" cy="4114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nl-NL" noProof="0"/>
          </a:p>
        </p:txBody>
      </p:sp>
      <p:sp>
        <p:nvSpPr>
          <p:cNvPr id="4" name="Text Placeholder 3"/>
          <p:cNvSpPr>
            <a:spLocks noGrp="1"/>
          </p:cNvSpPr>
          <p:nvPr>
            <p:ph type="body" sz="half" idx="2"/>
          </p:nvPr>
        </p:nvSpPr>
        <p:spPr>
          <a:xfrm>
            <a:off x="2389717" y="5519267"/>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BF54F162-DD63-4037-993F-A5A2818A99E0}"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37007783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Zonder boven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4" name="Footer Placeholder 4"/>
          <p:cNvSpPr>
            <a:spLocks noGrp="1"/>
          </p:cNvSpPr>
          <p:nvPr>
            <p:ph type="ftr" sz="quarter" idx="10"/>
          </p:nvPr>
        </p:nvSpPr>
        <p:spPr/>
        <p:txBody>
          <a:bodyPr/>
          <a:lstStyle>
            <a:lvl1pPr algn="ctr">
              <a:defRPr sz="900" smtClean="0">
                <a:solidFill>
                  <a:schemeClr val="tx1"/>
                </a:solidFill>
                <a:latin typeface="Calibri" pitchFamily="34" charset="0"/>
              </a:defRPr>
            </a:lvl1pPr>
          </a:lstStyle>
          <a:p>
            <a:pPr>
              <a:defRPr/>
            </a:pPr>
            <a:endParaRPr lang="nl-NL"/>
          </a:p>
        </p:txBody>
      </p:sp>
      <p:sp>
        <p:nvSpPr>
          <p:cNvPr id="5" name="Slide Number Placeholder 5"/>
          <p:cNvSpPr>
            <a:spLocks noGrp="1"/>
          </p:cNvSpPr>
          <p:nvPr>
            <p:ph type="sldNum" sz="quarter" idx="11"/>
          </p:nvPr>
        </p:nvSpPr>
        <p:spPr/>
        <p:txBody>
          <a:bodyPr/>
          <a:lstStyle>
            <a:lvl1pPr algn="r" fontAlgn="auto">
              <a:spcBef>
                <a:spcPts val="0"/>
              </a:spcBef>
              <a:spcAft>
                <a:spcPts val="0"/>
              </a:spcAft>
              <a:defRPr sz="900" smtClean="0">
                <a:solidFill>
                  <a:schemeClr val="tx1"/>
                </a:solidFill>
                <a:latin typeface="+mn-lt"/>
              </a:defRPr>
            </a:lvl1pPr>
          </a:lstStyle>
          <a:p>
            <a:pPr>
              <a:defRPr/>
            </a:pPr>
            <a:fld id="{AC763087-D0F4-4E57-80D5-8C2F717B2473}" type="slidenum">
              <a:rPr lang="nl-NL"/>
              <a:pPr>
                <a:defRPr/>
              </a:pPr>
              <a:t>‹#›</a:t>
            </a:fld>
            <a:endParaRPr lang="nl-NL"/>
          </a:p>
        </p:txBody>
      </p:sp>
      <p:sp>
        <p:nvSpPr>
          <p:cNvPr id="6" name="Date Placeholder 3"/>
          <p:cNvSpPr>
            <a:spLocks noGrp="1"/>
          </p:cNvSpPr>
          <p:nvPr>
            <p:ph type="dt" sz="half" idx="12"/>
          </p:nvPr>
        </p:nvSpPr>
        <p:spPr/>
        <p:txBody>
          <a:bodyPr/>
          <a:lstStyle>
            <a:lvl1pPr algn="l" fontAlgn="auto">
              <a:spcBef>
                <a:spcPts val="0"/>
              </a:spcBef>
              <a:spcAft>
                <a:spcPts val="0"/>
              </a:spcAft>
              <a:defRPr sz="900"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98299671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Alleen onder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4"/>
          <p:cNvSpPr>
            <a:spLocks noGrp="1"/>
          </p:cNvSpPr>
          <p:nvPr>
            <p:ph type="ftr" sz="quarter" idx="10"/>
          </p:nvPr>
        </p:nvSpPr>
        <p:spPr/>
        <p:txBody>
          <a:bodyPr/>
          <a:lstStyle>
            <a:lvl1pPr algn="ctr">
              <a:defRPr sz="900" smtClean="0">
                <a:solidFill>
                  <a:schemeClr val="tx1"/>
                </a:solidFill>
                <a:latin typeface="Calibri" pitchFamily="34" charset="0"/>
              </a:defRPr>
            </a:lvl1pPr>
          </a:lstStyle>
          <a:p>
            <a:pPr>
              <a:defRPr/>
            </a:pPr>
            <a:endParaRPr lang="nl-NL"/>
          </a:p>
        </p:txBody>
      </p:sp>
      <p:sp>
        <p:nvSpPr>
          <p:cNvPr id="4" name="Slide Number Placeholder 5"/>
          <p:cNvSpPr>
            <a:spLocks noGrp="1"/>
          </p:cNvSpPr>
          <p:nvPr>
            <p:ph type="sldNum" sz="quarter" idx="11"/>
          </p:nvPr>
        </p:nvSpPr>
        <p:spPr/>
        <p:txBody>
          <a:bodyPr/>
          <a:lstStyle>
            <a:lvl1pPr algn="r" fontAlgn="auto">
              <a:spcBef>
                <a:spcPts val="0"/>
              </a:spcBef>
              <a:spcAft>
                <a:spcPts val="0"/>
              </a:spcAft>
              <a:defRPr sz="900" smtClean="0">
                <a:solidFill>
                  <a:schemeClr val="tx1"/>
                </a:solidFill>
                <a:latin typeface="+mn-lt"/>
              </a:defRPr>
            </a:lvl1pPr>
          </a:lstStyle>
          <a:p>
            <a:pPr>
              <a:defRPr/>
            </a:pPr>
            <a:fld id="{DF65AD90-E08B-40DB-A5E0-BE3369551885}" type="slidenum">
              <a:rPr lang="nl-NL"/>
              <a:pPr>
                <a:defRPr/>
              </a:pPr>
              <a:t>‹#›</a:t>
            </a:fld>
            <a:endParaRPr lang="nl-NL"/>
          </a:p>
        </p:txBody>
      </p:sp>
      <p:sp>
        <p:nvSpPr>
          <p:cNvPr id="5" name="Date Placeholder 3"/>
          <p:cNvSpPr>
            <a:spLocks noGrp="1"/>
          </p:cNvSpPr>
          <p:nvPr>
            <p:ph type="dt" sz="half" idx="12"/>
          </p:nvPr>
        </p:nvSpPr>
        <p:spPr/>
        <p:txBody>
          <a:bodyPr/>
          <a:lstStyle>
            <a:lvl1pPr algn="l" fontAlgn="auto">
              <a:spcBef>
                <a:spcPts val="0"/>
              </a:spcBef>
              <a:spcAft>
                <a:spcPts val="0"/>
              </a:spcAft>
              <a:defRPr sz="900"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300338128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331318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2644">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35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nl-NL" dirty="0"/>
          </a:p>
        </p:txBody>
      </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2"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4"/>
          <a:stretch>
            <a:fillRect/>
          </a:stretch>
        </p:blipFill>
        <p:spPr>
          <a:xfrm>
            <a:off x="9625363" y="4334041"/>
            <a:ext cx="2566639" cy="2523963"/>
          </a:xfrm>
          <a:prstGeom prst="rect">
            <a:avLst/>
          </a:prstGeom>
        </p:spPr>
      </p:pic>
      <p:grpSp>
        <p:nvGrpSpPr>
          <p:cNvPr id="23" name="Groep 22">
            <a:extLst>
              <a:ext uri="{FF2B5EF4-FFF2-40B4-BE49-F238E27FC236}">
                <a16:creationId xmlns:a16="http://schemas.microsoft.com/office/drawing/2014/main" id="{3E8A8880-7730-431F-AE9A-DCBC5EAC42B7}"/>
              </a:ext>
            </a:extLst>
          </p:cNvPr>
          <p:cNvGrpSpPr/>
          <p:nvPr userDrawn="1"/>
        </p:nvGrpSpPr>
        <p:grpSpPr>
          <a:xfrm>
            <a:off x="-2172832" y="152630"/>
            <a:ext cx="2046443" cy="2135136"/>
            <a:chOff x="-2172832" y="1897500"/>
            <a:chExt cx="2046443" cy="2135136"/>
          </a:xfrm>
        </p:grpSpPr>
        <p:sp>
          <p:nvSpPr>
            <p:cNvPr id="25" name="Toelichting 2">
              <a:extLst>
                <a:ext uri="{FF2B5EF4-FFF2-40B4-BE49-F238E27FC236}">
                  <a16:creationId xmlns:a16="http://schemas.microsoft.com/office/drawing/2014/main" id="{9B34B3FE-E4AE-40DF-A09E-426A8F12D9BB}"/>
                </a:ext>
              </a:extLst>
            </p:cNvPr>
            <p:cNvSpPr txBox="1"/>
            <p:nvPr userDrawn="1"/>
          </p:nvSpPr>
          <p:spPr>
            <a:xfrm>
              <a:off x="-2172832" y="1897500"/>
              <a:ext cx="2046443" cy="1039515"/>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Nieuwe dia</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aseline="0" noProof="1">
                  <a:solidFill>
                    <a:schemeClr val="tx1"/>
                  </a:solidFill>
                  <a:latin typeface="+mn-lt"/>
                  <a:cs typeface="Arial" panose="020B0604020202020204" pitchFamily="34" charset="0"/>
                </a:rPr>
                <a:t>-tab </a:t>
              </a:r>
              <a:r>
                <a:rPr lang="nl-NL" sz="563" u="sng" baseline="0" noProof="1">
                  <a:solidFill>
                    <a:schemeClr val="tx1"/>
                  </a:solidFill>
                  <a:latin typeface="+mn-lt"/>
                  <a:cs typeface="Arial" panose="020B0604020202020204" pitchFamily="34" charset="0"/>
                </a:rPr>
                <a:t>op het tekstje onder </a:t>
              </a:r>
              <a:r>
                <a:rPr lang="nl-NL" sz="563" baseline="0" noProof="1">
                  <a:solidFill>
                    <a:schemeClr val="tx1"/>
                  </a:solidFill>
                  <a:latin typeface="+mn-lt"/>
                  <a:cs typeface="Arial" panose="020B0604020202020204" pitchFamily="34" charset="0"/>
                </a:rPr>
                <a:t>het pictogram </a:t>
              </a:r>
              <a:r>
                <a:rPr lang="nl-NL" sz="563" b="1" baseline="0" noProof="1">
                  <a:solidFill>
                    <a:schemeClr val="tx1"/>
                  </a:solidFill>
                  <a:latin typeface="+mn-lt"/>
                  <a:cs typeface="Arial" panose="020B0604020202020204" pitchFamily="34" charset="0"/>
                </a:rPr>
                <a:t>Nieuwe dia</a:t>
              </a:r>
              <a:r>
                <a:rPr lang="nl-NL" sz="563" baseline="0" noProof="1">
                  <a:solidFill>
                    <a:schemeClr val="tx1"/>
                  </a:solidFill>
                  <a:latin typeface="+mn-lt"/>
                  <a:cs typeface="Arial" panose="020B0604020202020204" pitchFamily="34" charset="0"/>
                </a:rPr>
                <a:t>:</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1" baseline="0" noProof="1">
                <a:solidFill>
                  <a:schemeClr val="tx1"/>
                </a:solidFill>
                <a:latin typeface="+mn-lt"/>
                <a:cs typeface="Arial" panose="020B0604020202020204" pitchFamily="34" charset="0"/>
              </a:endParaRPr>
            </a:p>
            <a:p>
              <a:pPr>
                <a:lnSpc>
                  <a:spcPct val="100000"/>
                </a:lnSpc>
              </a:pPr>
              <a:r>
                <a:rPr lang="nl-NL" sz="563" b="1" baseline="0" noProof="1">
                  <a:solidFill>
                    <a:schemeClr val="accent2"/>
                  </a:solidFill>
                  <a:latin typeface="+mn-lt"/>
                  <a:cs typeface="Arial" panose="020B0604020202020204" pitchFamily="34" charset="0"/>
                </a:rPr>
                <a:t>Andere indeling voor huidige dia</a:t>
              </a:r>
            </a:p>
            <a:p>
              <a:pPr>
                <a:lnSpc>
                  <a:spcPct val="100000"/>
                </a:lnSpc>
              </a:pPr>
              <a:r>
                <a:rPr lang="nl-NL" sz="563" b="0"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0" baseline="0" noProof="1">
                  <a:solidFill>
                    <a:schemeClr val="tx1"/>
                  </a:solidFill>
                  <a:latin typeface="+mn-lt"/>
                  <a:cs typeface="Arial" panose="020B0604020202020204" pitchFamily="34" charset="0"/>
                </a:rPr>
                <a:t>-tab op Indeling:</a:t>
              </a:r>
            </a:p>
          </p:txBody>
        </p:sp>
        <p:pic>
          <p:nvPicPr>
            <p:cNvPr id="26" name="Afbeelding 25">
              <a:extLst>
                <a:ext uri="{FF2B5EF4-FFF2-40B4-BE49-F238E27FC236}">
                  <a16:creationId xmlns:a16="http://schemas.microsoft.com/office/drawing/2014/main" id="{5143361C-5DF2-431A-B9F5-9276F414644D}"/>
                </a:ext>
              </a:extLst>
            </p:cNvPr>
            <p:cNvPicPr>
              <a:picLocks noChangeAspect="1"/>
            </p:cNvPicPr>
            <p:nvPr userDrawn="1"/>
          </p:nvPicPr>
          <p:blipFill>
            <a:blip r:embed="rId5"/>
            <a:stretch>
              <a:fillRect/>
            </a:stretch>
          </p:blipFill>
          <p:spPr>
            <a:xfrm>
              <a:off x="-1720819" y="2405204"/>
              <a:ext cx="514350" cy="762000"/>
            </a:xfrm>
            <a:prstGeom prst="rect">
              <a:avLst/>
            </a:prstGeom>
          </p:spPr>
        </p:pic>
        <p:sp>
          <p:nvSpPr>
            <p:cNvPr id="27" name="Pijl: links 26">
              <a:extLst>
                <a:ext uri="{FF2B5EF4-FFF2-40B4-BE49-F238E27FC236}">
                  <a16:creationId xmlns:a16="http://schemas.microsoft.com/office/drawing/2014/main" id="{2079E277-138B-4D33-A24B-0E7044E0F4FD}"/>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28" name="Afbeelding 27">
              <a:extLst>
                <a:ext uri="{FF2B5EF4-FFF2-40B4-BE49-F238E27FC236}">
                  <a16:creationId xmlns:a16="http://schemas.microsoft.com/office/drawing/2014/main" id="{EC6B0999-D8A9-4161-B730-BEA0100F8908}"/>
                </a:ext>
              </a:extLst>
            </p:cNvPr>
            <p:cNvPicPr>
              <a:picLocks noChangeAspect="1"/>
            </p:cNvPicPr>
            <p:nvPr userDrawn="1"/>
          </p:nvPicPr>
          <p:blipFill>
            <a:blip r:embed="rId6"/>
            <a:stretch>
              <a:fillRect/>
            </a:stretch>
          </p:blipFill>
          <p:spPr>
            <a:xfrm>
              <a:off x="-1730279" y="3784986"/>
              <a:ext cx="962025" cy="247650"/>
            </a:xfrm>
            <a:prstGeom prst="rect">
              <a:avLst/>
            </a:prstGeom>
          </p:spPr>
        </p:pic>
      </p:grpSp>
      <p:sp>
        <p:nvSpPr>
          <p:cNvPr id="29" name="Toelichting 2">
            <a:extLst>
              <a:ext uri="{FF2B5EF4-FFF2-40B4-BE49-F238E27FC236}">
                <a16:creationId xmlns:a16="http://schemas.microsoft.com/office/drawing/2014/main" id="{957417A6-5F27-48D9-B170-4BED8FE7BAA6}"/>
              </a:ext>
            </a:extLst>
          </p:cNvPr>
          <p:cNvSpPr txBox="1"/>
          <p:nvPr userDrawn="1"/>
        </p:nvSpPr>
        <p:spPr>
          <a:xfrm>
            <a:off x="-2172832" y="2500249"/>
            <a:ext cx="2141781"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Licht of donker</a:t>
            </a:r>
          </a:p>
          <a:p>
            <a:pPr>
              <a:lnSpc>
                <a:spcPct val="100000"/>
              </a:lnSpc>
            </a:pPr>
            <a:r>
              <a:rPr lang="nl-NL" sz="563"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563" b="0" baseline="0" noProof="1">
              <a:solidFill>
                <a:schemeClr val="tx1"/>
              </a:solidFill>
              <a:latin typeface="+mn-lt"/>
              <a:cs typeface="Arial" panose="020B0604020202020204" pitchFamily="34" charset="0"/>
            </a:endParaRPr>
          </a:p>
          <a:p>
            <a:pPr>
              <a:lnSpc>
                <a:spcPct val="100000"/>
              </a:lnSpc>
            </a:pPr>
            <a:r>
              <a:rPr lang="nl-NL" sz="563"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tab </a:t>
            </a:r>
            <a:r>
              <a:rPr lang="nl-NL" sz="563" b="1" baseline="0" noProof="1">
                <a:solidFill>
                  <a:schemeClr val="tx1"/>
                </a:solidFill>
                <a:latin typeface="+mn-lt"/>
                <a:cs typeface="Arial" panose="020B0604020202020204" pitchFamily="34" charset="0"/>
              </a:rPr>
              <a:t>Ontwerpen</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Uiterst links staan de twee ontwerpen van InfoSupport:</a:t>
            </a: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het gewenste ontwerp.</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563"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b="0" i="1" baseline="0" noProof="1">
                <a:solidFill>
                  <a:schemeClr val="tx1"/>
                </a:solidFill>
                <a:latin typeface="+mn-lt"/>
                <a:cs typeface="Arial" panose="020B0604020202020204" pitchFamily="34" charset="0"/>
              </a:rPr>
              <a:t>Let op: eventueel handmatig opgemaakte dia’s worden </a:t>
            </a:r>
            <a:r>
              <a:rPr lang="nl-NL" sz="563" b="0" i="1" u="sng" baseline="0" noProof="1">
                <a:solidFill>
                  <a:schemeClr val="tx1"/>
                </a:solidFill>
                <a:latin typeface="+mn-lt"/>
                <a:cs typeface="Arial" panose="020B0604020202020204" pitchFamily="34" charset="0"/>
              </a:rPr>
              <a:t>niet</a:t>
            </a:r>
            <a:r>
              <a:rPr lang="nl-NL" sz="563" b="0" i="1" baseline="0" noProof="1">
                <a:solidFill>
                  <a:schemeClr val="tx1"/>
                </a:solidFill>
                <a:latin typeface="+mn-lt"/>
                <a:cs typeface="Arial" panose="020B0604020202020204" pitchFamily="34" charset="0"/>
              </a:rPr>
              <a:t> omgezet.</a:t>
            </a:r>
          </a:p>
        </p:txBody>
      </p:sp>
      <p:pic>
        <p:nvPicPr>
          <p:cNvPr id="30" name="Afbeelding 29">
            <a:extLst>
              <a:ext uri="{FF2B5EF4-FFF2-40B4-BE49-F238E27FC236}">
                <a16:creationId xmlns:a16="http://schemas.microsoft.com/office/drawing/2014/main" id="{43CC7DDC-CD82-4FB1-8596-4110825613F0}"/>
              </a:ext>
            </a:extLst>
          </p:cNvPr>
          <p:cNvPicPr>
            <a:picLocks noChangeAspect="1"/>
          </p:cNvPicPr>
          <p:nvPr userDrawn="1"/>
        </p:nvPicPr>
        <p:blipFill>
          <a:blip r:embed="rId7"/>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32170332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2644">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35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4" y="3201795"/>
            <a:ext cx="2031009" cy="1363835"/>
          </a:xfrm>
          <a:prstGeom prst="rect">
            <a:avLst/>
          </a:prstGeom>
          <a:noFill/>
        </p:spPr>
        <p:txBody>
          <a:bodyPr wrap="square" lIns="0" tIns="0" rIns="0" bIns="0" rtlCol="0">
            <a:spAutoFit/>
          </a:bodyPr>
          <a:lstStyle/>
          <a:p>
            <a:pPr>
              <a:lnSpc>
                <a:spcPct val="100000"/>
              </a:lnSpc>
            </a:pPr>
            <a:r>
              <a:rPr lang="nl-NL" sz="591" b="1" baseline="0" noProof="1">
                <a:solidFill>
                  <a:schemeClr val="tx2"/>
                </a:solidFill>
                <a:latin typeface="+mn-lt"/>
                <a:cs typeface="Arial" panose="020B0604020202020204" pitchFamily="34" charset="0"/>
              </a:rPr>
              <a:t>Foto instellen</a:t>
            </a:r>
          </a:p>
          <a:p>
            <a:pPr>
              <a:lnSpc>
                <a:spcPct val="100000"/>
              </a:lnSpc>
            </a:pPr>
            <a:r>
              <a:rPr lang="nl-NL" sz="591"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591" baseline="0" noProof="1">
              <a:solidFill>
                <a:schemeClr val="tx1"/>
              </a:solidFill>
              <a:latin typeface="+mn-lt"/>
              <a:cs typeface="Arial" panose="020B0604020202020204" pitchFamily="34" charset="0"/>
            </a:endParaRPr>
          </a:p>
          <a:p>
            <a:pPr>
              <a:lnSpc>
                <a:spcPct val="100000"/>
              </a:lnSpc>
            </a:pPr>
            <a:r>
              <a:rPr lang="nl-NL" sz="591" b="0" i="0" u="none" baseline="0" noProof="1">
                <a:solidFill>
                  <a:schemeClr val="tx1"/>
                </a:solidFill>
                <a:latin typeface="+mn-lt"/>
                <a:cs typeface="Arial" panose="020B0604020202020204" pitchFamily="34" charset="0"/>
              </a:rPr>
              <a:t>Als je een ander gedeelte van de foto wilt zien, gebruik je de functie ‘bijsnijden’: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Selecteer de foto op de dia; het kader wordt vierkant weergegeven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Hulpmiddelen voor tekenen / Opmaak</a:t>
            </a:r>
            <a:r>
              <a:rPr lang="nl-NL" sz="591" b="0" i="0" u="none" baseline="0" noProof="1">
                <a:solidFill>
                  <a:schemeClr val="tx1"/>
                </a:solidFill>
                <a:latin typeface="+mn-lt"/>
                <a:cs typeface="Arial" panose="020B0604020202020204" pitchFamily="34" charset="0"/>
              </a:rPr>
              <a:t>: klik op </a:t>
            </a:r>
            <a:r>
              <a:rPr lang="nl-NL" sz="591" b="1" i="0" u="none" baseline="0" noProof="1">
                <a:solidFill>
                  <a:schemeClr val="tx1"/>
                </a:solidFill>
                <a:latin typeface="+mn-lt"/>
                <a:cs typeface="Arial" panose="020B0604020202020204" pitchFamily="34" charset="0"/>
              </a:rPr>
              <a:t>Bijsnijden</a:t>
            </a:r>
            <a:r>
              <a:rPr lang="nl-NL" sz="591" b="0" i="0" u="none" baseline="0" noProof="1">
                <a:solidFill>
                  <a:schemeClr val="tx1"/>
                </a:solidFill>
                <a:latin typeface="+mn-lt"/>
                <a:cs typeface="Arial" panose="020B0604020202020204" pitchFamily="34" charset="0"/>
              </a:rPr>
              <a:t>.</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4" y="1"/>
            <a:ext cx="2031009" cy="1181990"/>
          </a:xfrm>
          <a:prstGeom prst="rect">
            <a:avLst/>
          </a:prstGeom>
          <a:noFill/>
        </p:spPr>
        <p:txBody>
          <a:bodyPr wrap="square" lIns="0" tIns="0" rIns="0" bIns="0" rtlCol="0">
            <a:spAutoFit/>
          </a:bodyPr>
          <a:lstStyle/>
          <a:p>
            <a:pPr>
              <a:lnSpc>
                <a:spcPct val="100000"/>
              </a:lnSpc>
            </a:pPr>
            <a:r>
              <a:rPr lang="nl-NL" sz="591"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591"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Start</a:t>
            </a:r>
            <a:r>
              <a:rPr lang="nl-NL" sz="591" b="0" i="0" u="none" baseline="0" noProof="1">
                <a:solidFill>
                  <a:schemeClr val="tx1"/>
                </a:solidFill>
                <a:latin typeface="+mn-lt"/>
                <a:cs typeface="Arial" panose="020B0604020202020204" pitchFamily="34" charset="0"/>
              </a:rPr>
              <a:t>:</a:t>
            </a:r>
            <a:r>
              <a:rPr lang="nl-NL" sz="591" b="1" i="0" u="none" baseline="0" noProof="1">
                <a:solidFill>
                  <a:schemeClr val="tx1"/>
                </a:solidFill>
                <a:latin typeface="+mn-lt"/>
                <a:cs typeface="Arial" panose="020B0604020202020204" pitchFamily="34" charset="0"/>
              </a:rPr>
              <a:t> </a:t>
            </a:r>
            <a:r>
              <a:rPr lang="nl-NL" sz="591" b="0" i="0" u="none" baseline="0" noProof="1">
                <a:solidFill>
                  <a:schemeClr val="tx1"/>
                </a:solidFill>
                <a:latin typeface="+mn-lt"/>
                <a:cs typeface="Arial" panose="020B0604020202020204" pitchFamily="34" charset="0"/>
              </a:rPr>
              <a:t>klik op </a:t>
            </a:r>
            <a:r>
              <a:rPr lang="nl-NL" sz="591" b="1" i="0" u="none" baseline="0" noProof="1">
                <a:solidFill>
                  <a:schemeClr val="tx1"/>
                </a:solidFill>
                <a:latin typeface="+mn-lt"/>
                <a:cs typeface="Arial" panose="020B0604020202020204" pitchFamily="34" charset="0"/>
              </a:rPr>
              <a:t>Opnieuw instellen</a:t>
            </a:r>
            <a:r>
              <a:rPr lang="nl-NL" sz="591"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591"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91"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602099"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591" b="0" i="0" u="none" baseline="0" noProof="1">
                <a:solidFill>
                  <a:schemeClr val="tx1"/>
                </a:solidFill>
                <a:latin typeface="+mn-lt"/>
                <a:cs typeface="Arial" panose="020B0604020202020204" pitchFamily="34" charset="0"/>
              </a:rPr>
              <a:t>Je kunt dit voorkomen door de bijsnijdingen eerst te verwijderen: </a:t>
            </a:r>
          </a:p>
          <a:p>
            <a:pPr marL="112893" marR="0" lvl="0" indent="-112893" algn="l" defTabSz="60209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591" b="0" i="0" u="none" baseline="0" noProof="1">
                <a:solidFill>
                  <a:schemeClr val="tx1"/>
                </a:solidFill>
                <a:latin typeface="+mn-lt"/>
                <a:cs typeface="Arial" panose="020B0604020202020204" pitchFamily="34" charset="0"/>
              </a:rPr>
              <a:t>Selecteer de foto. </a:t>
            </a:r>
          </a:p>
          <a:p>
            <a:pPr marL="112893" marR="0" lvl="0" indent="-112893" algn="l" defTabSz="60209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Hulpmiddelen voor tekenen / Opmaak</a:t>
            </a:r>
            <a:r>
              <a:rPr lang="nl-NL" sz="591" b="0" i="0" u="none" baseline="0" noProof="1">
                <a:solidFill>
                  <a:schemeClr val="tx1"/>
                </a:solidFill>
                <a:latin typeface="+mn-lt"/>
                <a:cs typeface="Arial" panose="020B0604020202020204" pitchFamily="34" charset="0"/>
              </a:rPr>
              <a:t>: klik op </a:t>
            </a:r>
            <a:r>
              <a:rPr lang="nl-NL" sz="591" b="1" i="0" u="none" baseline="0" noProof="1">
                <a:solidFill>
                  <a:schemeClr val="tx1"/>
                </a:solidFill>
                <a:latin typeface="+mn-lt"/>
                <a:cs typeface="Arial" panose="020B0604020202020204" pitchFamily="34" charset="0"/>
              </a:rPr>
              <a:t>Afbeeldingen comprimeren</a:t>
            </a:r>
            <a:r>
              <a:rPr lang="nl-NL" sz="591" b="0" i="0" u="none" baseline="0" noProof="1">
                <a:solidFill>
                  <a:schemeClr val="tx1"/>
                </a:solidFill>
                <a:latin typeface="+mn-lt"/>
                <a:cs typeface="Arial" panose="020B0604020202020204" pitchFamily="34" charset="0"/>
              </a:rPr>
              <a:t> en selecteer </a:t>
            </a:r>
            <a:r>
              <a:rPr lang="nl-NL" sz="591" b="1" i="0" u="none" baseline="0" noProof="1">
                <a:solidFill>
                  <a:schemeClr val="tx1"/>
                </a:solidFill>
                <a:latin typeface="+mn-lt"/>
                <a:cs typeface="Arial" panose="020B0604020202020204" pitchFamily="34" charset="0"/>
              </a:rPr>
              <a:t>Bijgesneden gebieden van afbeeldingen verwijderen</a:t>
            </a:r>
            <a:r>
              <a:rPr lang="nl-NL" sz="591"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07029A24-C4D9-4030-9EB9-B0AC9C928DD2}"/>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AA8F4D99-C6D1-4E3C-BCE8-1443EF8F17CE}"/>
                </a:ext>
              </a:extLst>
            </p:cNvPr>
            <p:cNvSpPr txBox="1"/>
            <p:nvPr userDrawn="1"/>
          </p:nvSpPr>
          <p:spPr>
            <a:xfrm>
              <a:off x="-2172832" y="1897500"/>
              <a:ext cx="2046443" cy="1039515"/>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Nieuwe dia</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aseline="0" noProof="1">
                  <a:solidFill>
                    <a:schemeClr val="tx1"/>
                  </a:solidFill>
                  <a:latin typeface="+mn-lt"/>
                  <a:cs typeface="Arial" panose="020B0604020202020204" pitchFamily="34" charset="0"/>
                </a:rPr>
                <a:t>-tab </a:t>
              </a:r>
              <a:r>
                <a:rPr lang="nl-NL" sz="563" u="sng" baseline="0" noProof="1">
                  <a:solidFill>
                    <a:schemeClr val="tx1"/>
                  </a:solidFill>
                  <a:latin typeface="+mn-lt"/>
                  <a:cs typeface="Arial" panose="020B0604020202020204" pitchFamily="34" charset="0"/>
                </a:rPr>
                <a:t>op het tekstje onder </a:t>
              </a:r>
              <a:r>
                <a:rPr lang="nl-NL" sz="563" baseline="0" noProof="1">
                  <a:solidFill>
                    <a:schemeClr val="tx1"/>
                  </a:solidFill>
                  <a:latin typeface="+mn-lt"/>
                  <a:cs typeface="Arial" panose="020B0604020202020204" pitchFamily="34" charset="0"/>
                </a:rPr>
                <a:t>het pictogram </a:t>
              </a:r>
              <a:r>
                <a:rPr lang="nl-NL" sz="563" b="1" baseline="0" noProof="1">
                  <a:solidFill>
                    <a:schemeClr val="tx1"/>
                  </a:solidFill>
                  <a:latin typeface="+mn-lt"/>
                  <a:cs typeface="Arial" panose="020B0604020202020204" pitchFamily="34" charset="0"/>
                </a:rPr>
                <a:t>Nieuwe dia</a:t>
              </a:r>
              <a:r>
                <a:rPr lang="nl-NL" sz="563" baseline="0" noProof="1">
                  <a:solidFill>
                    <a:schemeClr val="tx1"/>
                  </a:solidFill>
                  <a:latin typeface="+mn-lt"/>
                  <a:cs typeface="Arial" panose="020B0604020202020204" pitchFamily="34" charset="0"/>
                </a:rPr>
                <a:t>:</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1" baseline="0" noProof="1">
                <a:solidFill>
                  <a:schemeClr val="tx1"/>
                </a:solidFill>
                <a:latin typeface="+mn-lt"/>
                <a:cs typeface="Arial" panose="020B0604020202020204" pitchFamily="34" charset="0"/>
              </a:endParaRPr>
            </a:p>
            <a:p>
              <a:pPr>
                <a:lnSpc>
                  <a:spcPct val="100000"/>
                </a:lnSpc>
              </a:pPr>
              <a:r>
                <a:rPr lang="nl-NL" sz="563" b="1" baseline="0" noProof="1">
                  <a:solidFill>
                    <a:schemeClr val="accent2"/>
                  </a:solidFill>
                  <a:latin typeface="+mn-lt"/>
                  <a:cs typeface="Arial" panose="020B0604020202020204" pitchFamily="34" charset="0"/>
                </a:rPr>
                <a:t>Andere indeling voor huidige dia</a:t>
              </a:r>
            </a:p>
            <a:p>
              <a:pPr>
                <a:lnSpc>
                  <a:spcPct val="100000"/>
                </a:lnSpc>
              </a:pPr>
              <a:r>
                <a:rPr lang="nl-NL" sz="563" b="0"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0430BE02-109A-4EEF-86E9-08F08B9A5B00}"/>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B1B51437-2FDF-40FC-9165-6D7A436D1791}"/>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7C6A46C7-C03B-4B7E-862B-524979AF0D28}"/>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EF5C04AE-D2D7-4820-9ADC-EFACB74857C0}"/>
              </a:ext>
            </a:extLst>
          </p:cNvPr>
          <p:cNvSpPr txBox="1"/>
          <p:nvPr userDrawn="1"/>
        </p:nvSpPr>
        <p:spPr>
          <a:xfrm>
            <a:off x="-2172832" y="2500249"/>
            <a:ext cx="2141781"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Licht of donker</a:t>
            </a:r>
          </a:p>
          <a:p>
            <a:pPr>
              <a:lnSpc>
                <a:spcPct val="100000"/>
              </a:lnSpc>
            </a:pPr>
            <a:r>
              <a:rPr lang="nl-NL" sz="563"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563" b="0" baseline="0" noProof="1">
              <a:solidFill>
                <a:schemeClr val="tx1"/>
              </a:solidFill>
              <a:latin typeface="+mn-lt"/>
              <a:cs typeface="Arial" panose="020B0604020202020204" pitchFamily="34" charset="0"/>
            </a:endParaRPr>
          </a:p>
          <a:p>
            <a:pPr>
              <a:lnSpc>
                <a:spcPct val="100000"/>
              </a:lnSpc>
            </a:pPr>
            <a:r>
              <a:rPr lang="nl-NL" sz="563"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tab </a:t>
            </a:r>
            <a:r>
              <a:rPr lang="nl-NL" sz="563" b="1" baseline="0" noProof="1">
                <a:solidFill>
                  <a:schemeClr val="tx1"/>
                </a:solidFill>
                <a:latin typeface="+mn-lt"/>
                <a:cs typeface="Arial" panose="020B0604020202020204" pitchFamily="34" charset="0"/>
              </a:rPr>
              <a:t>Ontwerpen</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Uiterst links staan de twee ontwerpen van InfoSupport:</a:t>
            </a: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het gewenste ontwerp.</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563"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b="0" i="1" baseline="0" noProof="1">
                <a:solidFill>
                  <a:schemeClr val="tx1"/>
                </a:solidFill>
                <a:latin typeface="+mn-lt"/>
                <a:cs typeface="Arial" panose="020B0604020202020204" pitchFamily="34" charset="0"/>
              </a:rPr>
              <a:t>Let op: eventueel handmatig opgemaakte dia’s worden </a:t>
            </a:r>
            <a:r>
              <a:rPr lang="nl-NL" sz="563" b="0" i="1" u="sng" baseline="0" noProof="1">
                <a:solidFill>
                  <a:schemeClr val="tx1"/>
                </a:solidFill>
                <a:latin typeface="+mn-lt"/>
                <a:cs typeface="Arial" panose="020B0604020202020204" pitchFamily="34" charset="0"/>
              </a:rPr>
              <a:t>niet</a:t>
            </a:r>
            <a:r>
              <a:rPr lang="nl-NL" sz="563"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E2D0D723-0A3F-4B3F-9DCA-59A99E05F2D5}"/>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28518560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solidFill>
                  <a:srgbClr val="5F5F5F"/>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2644">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350">
                <a:solidFill>
                  <a:schemeClr val="tx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4" y="3201795"/>
            <a:ext cx="2031009" cy="1363835"/>
          </a:xfrm>
          <a:prstGeom prst="rect">
            <a:avLst/>
          </a:prstGeom>
          <a:noFill/>
        </p:spPr>
        <p:txBody>
          <a:bodyPr wrap="square" lIns="0" tIns="0" rIns="0" bIns="0" rtlCol="0">
            <a:spAutoFit/>
          </a:bodyPr>
          <a:lstStyle/>
          <a:p>
            <a:pPr>
              <a:lnSpc>
                <a:spcPct val="100000"/>
              </a:lnSpc>
            </a:pPr>
            <a:r>
              <a:rPr lang="nl-NL" sz="591" b="1" baseline="0" noProof="1">
                <a:solidFill>
                  <a:schemeClr val="tx2"/>
                </a:solidFill>
                <a:latin typeface="+mn-lt"/>
                <a:cs typeface="Arial" panose="020B0604020202020204" pitchFamily="34" charset="0"/>
              </a:rPr>
              <a:t>Foto instellen</a:t>
            </a:r>
          </a:p>
          <a:p>
            <a:pPr>
              <a:lnSpc>
                <a:spcPct val="100000"/>
              </a:lnSpc>
            </a:pPr>
            <a:r>
              <a:rPr lang="nl-NL" sz="591"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591" baseline="0" noProof="1">
              <a:solidFill>
                <a:schemeClr val="tx1"/>
              </a:solidFill>
              <a:latin typeface="+mn-lt"/>
              <a:cs typeface="Arial" panose="020B0604020202020204" pitchFamily="34" charset="0"/>
            </a:endParaRPr>
          </a:p>
          <a:p>
            <a:pPr>
              <a:lnSpc>
                <a:spcPct val="100000"/>
              </a:lnSpc>
            </a:pPr>
            <a:r>
              <a:rPr lang="nl-NL" sz="591" b="0" i="0" u="none" baseline="0" noProof="1">
                <a:solidFill>
                  <a:schemeClr val="tx1"/>
                </a:solidFill>
                <a:latin typeface="+mn-lt"/>
                <a:cs typeface="Arial" panose="020B0604020202020204" pitchFamily="34" charset="0"/>
              </a:rPr>
              <a:t>Als je een ander gedeelte van de foto wilt zien, gebruik je de functie ‘bijsnijden’: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Selecteer de foto op de dia; het kader wordt vierkant weergegeven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Hulpmiddelen voor tekenen / Opmaak</a:t>
            </a:r>
            <a:r>
              <a:rPr lang="nl-NL" sz="591" b="0" i="0" u="none" baseline="0" noProof="1">
                <a:solidFill>
                  <a:schemeClr val="tx1"/>
                </a:solidFill>
                <a:latin typeface="+mn-lt"/>
                <a:cs typeface="Arial" panose="020B0604020202020204" pitchFamily="34" charset="0"/>
              </a:rPr>
              <a:t>: klik op </a:t>
            </a:r>
            <a:r>
              <a:rPr lang="nl-NL" sz="591" b="1" i="0" u="none" baseline="0" noProof="1">
                <a:solidFill>
                  <a:schemeClr val="tx1"/>
                </a:solidFill>
                <a:latin typeface="+mn-lt"/>
                <a:cs typeface="Arial" panose="020B0604020202020204" pitchFamily="34" charset="0"/>
              </a:rPr>
              <a:t>Bijsnijden</a:t>
            </a:r>
            <a:r>
              <a:rPr lang="nl-NL" sz="591" b="0" i="0" u="none" baseline="0" noProof="1">
                <a:solidFill>
                  <a:schemeClr val="tx1"/>
                </a:solidFill>
                <a:latin typeface="+mn-lt"/>
                <a:cs typeface="Arial" panose="020B0604020202020204" pitchFamily="34" charset="0"/>
              </a:rPr>
              <a:t>.</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4" y="1"/>
            <a:ext cx="2031009" cy="1181990"/>
          </a:xfrm>
          <a:prstGeom prst="rect">
            <a:avLst/>
          </a:prstGeom>
          <a:noFill/>
        </p:spPr>
        <p:txBody>
          <a:bodyPr wrap="square" lIns="0" tIns="0" rIns="0" bIns="0" rtlCol="0">
            <a:spAutoFit/>
          </a:bodyPr>
          <a:lstStyle/>
          <a:p>
            <a:pPr>
              <a:lnSpc>
                <a:spcPct val="100000"/>
              </a:lnSpc>
            </a:pPr>
            <a:r>
              <a:rPr lang="nl-NL" sz="591"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591"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112893" indent="-112893">
              <a:lnSpc>
                <a:spcPct val="100000"/>
              </a:lnSpc>
              <a:buFont typeface="Arial" panose="020B0604020202020204" pitchFamily="34" charset="0"/>
              <a:buChar cha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Start</a:t>
            </a:r>
            <a:r>
              <a:rPr lang="nl-NL" sz="591" b="0" i="0" u="none" baseline="0" noProof="1">
                <a:solidFill>
                  <a:schemeClr val="tx1"/>
                </a:solidFill>
                <a:latin typeface="+mn-lt"/>
                <a:cs typeface="Arial" panose="020B0604020202020204" pitchFamily="34" charset="0"/>
              </a:rPr>
              <a:t>:</a:t>
            </a:r>
            <a:r>
              <a:rPr lang="nl-NL" sz="591" b="1" i="0" u="none" baseline="0" noProof="1">
                <a:solidFill>
                  <a:schemeClr val="tx1"/>
                </a:solidFill>
                <a:latin typeface="+mn-lt"/>
                <a:cs typeface="Arial" panose="020B0604020202020204" pitchFamily="34" charset="0"/>
              </a:rPr>
              <a:t> </a:t>
            </a:r>
            <a:r>
              <a:rPr lang="nl-NL" sz="591" b="0" i="0" u="none" baseline="0" noProof="1">
                <a:solidFill>
                  <a:schemeClr val="tx1"/>
                </a:solidFill>
                <a:latin typeface="+mn-lt"/>
                <a:cs typeface="Arial" panose="020B0604020202020204" pitchFamily="34" charset="0"/>
              </a:rPr>
              <a:t>klik op </a:t>
            </a:r>
            <a:r>
              <a:rPr lang="nl-NL" sz="591" b="1" i="0" u="none" baseline="0" noProof="1">
                <a:solidFill>
                  <a:schemeClr val="tx1"/>
                </a:solidFill>
                <a:latin typeface="+mn-lt"/>
                <a:cs typeface="Arial" panose="020B0604020202020204" pitchFamily="34" charset="0"/>
              </a:rPr>
              <a:t>Opnieuw instellen</a:t>
            </a:r>
            <a:r>
              <a:rPr lang="nl-NL" sz="591"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591"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91"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602099"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591" b="0" i="0" u="none" baseline="0" noProof="1">
                <a:solidFill>
                  <a:schemeClr val="tx1"/>
                </a:solidFill>
                <a:latin typeface="+mn-lt"/>
                <a:cs typeface="Arial" panose="020B0604020202020204" pitchFamily="34" charset="0"/>
              </a:rPr>
              <a:t>Je kunt dit voorkomen door de bijsnijdingen eerst te verwijderen: </a:t>
            </a:r>
          </a:p>
          <a:p>
            <a:pPr marL="112893" marR="0" lvl="0" indent="-112893" algn="l" defTabSz="60209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591" b="0" i="0" u="none" baseline="0" noProof="1">
                <a:solidFill>
                  <a:schemeClr val="tx1"/>
                </a:solidFill>
                <a:latin typeface="+mn-lt"/>
                <a:cs typeface="Arial" panose="020B0604020202020204" pitchFamily="34" charset="0"/>
              </a:rPr>
              <a:t>Selecteer de foto. </a:t>
            </a:r>
          </a:p>
          <a:p>
            <a:pPr marL="112893" marR="0" lvl="0" indent="-112893" algn="l" defTabSz="60209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591" b="0" i="0" u="none" baseline="0" noProof="1">
                <a:solidFill>
                  <a:schemeClr val="tx1"/>
                </a:solidFill>
                <a:latin typeface="+mn-lt"/>
                <a:cs typeface="Arial" panose="020B0604020202020204" pitchFamily="34" charset="0"/>
              </a:rPr>
              <a:t>Op tab </a:t>
            </a:r>
            <a:r>
              <a:rPr lang="nl-NL" sz="591" b="1" i="0" u="none" baseline="0" noProof="1">
                <a:solidFill>
                  <a:schemeClr val="tx1"/>
                </a:solidFill>
                <a:latin typeface="+mn-lt"/>
                <a:cs typeface="Arial" panose="020B0604020202020204" pitchFamily="34" charset="0"/>
              </a:rPr>
              <a:t>Hulpmiddelen voor tekenen / Opmaak</a:t>
            </a:r>
            <a:r>
              <a:rPr lang="nl-NL" sz="591" b="0" i="0" u="none" baseline="0" noProof="1">
                <a:solidFill>
                  <a:schemeClr val="tx1"/>
                </a:solidFill>
                <a:latin typeface="+mn-lt"/>
                <a:cs typeface="Arial" panose="020B0604020202020204" pitchFamily="34" charset="0"/>
              </a:rPr>
              <a:t>: klik op </a:t>
            </a:r>
            <a:r>
              <a:rPr lang="nl-NL" sz="591" b="1" i="0" u="none" baseline="0" noProof="1">
                <a:solidFill>
                  <a:schemeClr val="tx1"/>
                </a:solidFill>
                <a:latin typeface="+mn-lt"/>
                <a:cs typeface="Arial" panose="020B0604020202020204" pitchFamily="34" charset="0"/>
              </a:rPr>
              <a:t>Afbeeldingen comprimeren</a:t>
            </a:r>
            <a:r>
              <a:rPr lang="nl-NL" sz="591" b="0" i="0" u="none" baseline="0" noProof="1">
                <a:solidFill>
                  <a:schemeClr val="tx1"/>
                </a:solidFill>
                <a:latin typeface="+mn-lt"/>
                <a:cs typeface="Arial" panose="020B0604020202020204" pitchFamily="34" charset="0"/>
              </a:rPr>
              <a:t> en selecteer </a:t>
            </a:r>
            <a:r>
              <a:rPr lang="nl-NL" sz="591" b="1" i="0" u="none" baseline="0" noProof="1">
                <a:solidFill>
                  <a:schemeClr val="tx1"/>
                </a:solidFill>
                <a:latin typeface="+mn-lt"/>
                <a:cs typeface="Arial" panose="020B0604020202020204" pitchFamily="34" charset="0"/>
              </a:rPr>
              <a:t>Bijgesneden gebieden van afbeeldingen verwijderen</a:t>
            </a:r>
            <a:r>
              <a:rPr lang="nl-NL" sz="591"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E2380242-DE04-4C4B-B979-553CA11513C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1D4479E5-5FDD-46FA-9115-AB83010D4E99}"/>
                </a:ext>
              </a:extLst>
            </p:cNvPr>
            <p:cNvSpPr txBox="1"/>
            <p:nvPr userDrawn="1"/>
          </p:nvSpPr>
          <p:spPr>
            <a:xfrm>
              <a:off x="-2172832" y="1897500"/>
              <a:ext cx="2046443" cy="1039515"/>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Nieuwe dia</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aseline="0" noProof="1">
                  <a:solidFill>
                    <a:schemeClr val="tx1"/>
                  </a:solidFill>
                  <a:latin typeface="+mn-lt"/>
                  <a:cs typeface="Arial" panose="020B0604020202020204" pitchFamily="34" charset="0"/>
                </a:rPr>
                <a:t>-tab </a:t>
              </a:r>
              <a:r>
                <a:rPr lang="nl-NL" sz="563" u="sng" baseline="0" noProof="1">
                  <a:solidFill>
                    <a:schemeClr val="tx1"/>
                  </a:solidFill>
                  <a:latin typeface="+mn-lt"/>
                  <a:cs typeface="Arial" panose="020B0604020202020204" pitchFamily="34" charset="0"/>
                </a:rPr>
                <a:t>op het tekstje onder </a:t>
              </a:r>
              <a:r>
                <a:rPr lang="nl-NL" sz="563" baseline="0" noProof="1">
                  <a:solidFill>
                    <a:schemeClr val="tx1"/>
                  </a:solidFill>
                  <a:latin typeface="+mn-lt"/>
                  <a:cs typeface="Arial" panose="020B0604020202020204" pitchFamily="34" charset="0"/>
                </a:rPr>
                <a:t>het pictogram </a:t>
              </a:r>
              <a:r>
                <a:rPr lang="nl-NL" sz="563" b="1" baseline="0" noProof="1">
                  <a:solidFill>
                    <a:schemeClr val="tx1"/>
                  </a:solidFill>
                  <a:latin typeface="+mn-lt"/>
                  <a:cs typeface="Arial" panose="020B0604020202020204" pitchFamily="34" charset="0"/>
                </a:rPr>
                <a:t>Nieuwe dia</a:t>
              </a:r>
              <a:r>
                <a:rPr lang="nl-NL" sz="563" baseline="0" noProof="1">
                  <a:solidFill>
                    <a:schemeClr val="tx1"/>
                  </a:solidFill>
                  <a:latin typeface="+mn-lt"/>
                  <a:cs typeface="Arial" panose="020B0604020202020204" pitchFamily="34" charset="0"/>
                </a:rPr>
                <a:t>:</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endParaRPr lang="nl-NL" sz="563" b="1" baseline="0" noProof="1">
                <a:solidFill>
                  <a:schemeClr val="tx1"/>
                </a:solidFill>
                <a:latin typeface="+mn-lt"/>
                <a:cs typeface="Arial" panose="020B0604020202020204" pitchFamily="34" charset="0"/>
              </a:endParaRPr>
            </a:p>
            <a:p>
              <a:pPr>
                <a:lnSpc>
                  <a:spcPct val="100000"/>
                </a:lnSpc>
              </a:pPr>
              <a:r>
                <a:rPr lang="nl-NL" sz="563" b="1" baseline="0" noProof="1">
                  <a:solidFill>
                    <a:schemeClr val="accent2"/>
                  </a:solidFill>
                  <a:latin typeface="+mn-lt"/>
                  <a:cs typeface="Arial" panose="020B0604020202020204" pitchFamily="34" charset="0"/>
                </a:rPr>
                <a:t>Andere indeling voor huidige dia</a:t>
              </a:r>
            </a:p>
            <a:p>
              <a:pPr>
                <a:lnSpc>
                  <a:spcPct val="100000"/>
                </a:lnSpc>
              </a:pPr>
              <a:r>
                <a:rPr lang="nl-NL" sz="563" b="0" baseline="0" noProof="1">
                  <a:solidFill>
                    <a:schemeClr val="tx1"/>
                  </a:solidFill>
                  <a:latin typeface="+mn-lt"/>
                  <a:cs typeface="Arial" panose="020B0604020202020204" pitchFamily="34" charset="0"/>
                </a:rPr>
                <a:t>Klik op de </a:t>
              </a:r>
              <a:r>
                <a:rPr lang="nl-NL" sz="563" b="1" baseline="0" noProof="1">
                  <a:solidFill>
                    <a:schemeClr val="tx1"/>
                  </a:solidFill>
                  <a:latin typeface="+mn-lt"/>
                  <a:cs typeface="Arial" panose="020B0604020202020204" pitchFamily="34" charset="0"/>
                </a:rPr>
                <a:t>Start</a:t>
              </a:r>
              <a:r>
                <a:rPr lang="nl-NL" sz="563"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48035117-054C-4798-9992-D78FD4BDF76D}"/>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643A25E-239B-44F4-8563-1FA0F9B88AAF}"/>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C5A9B3AC-B383-4C9B-BD10-10F2C56A21B7}"/>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7D5D2241-B490-4F41-BEC3-53F45C84B0B5}"/>
              </a:ext>
            </a:extLst>
          </p:cNvPr>
          <p:cNvSpPr txBox="1"/>
          <p:nvPr userDrawn="1"/>
        </p:nvSpPr>
        <p:spPr>
          <a:xfrm>
            <a:off x="-2172832" y="2500249"/>
            <a:ext cx="2141781"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Licht of donker</a:t>
            </a:r>
          </a:p>
          <a:p>
            <a:pPr>
              <a:lnSpc>
                <a:spcPct val="100000"/>
              </a:lnSpc>
            </a:pPr>
            <a:r>
              <a:rPr lang="nl-NL" sz="563"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563" b="0" baseline="0" noProof="1">
              <a:solidFill>
                <a:schemeClr val="tx1"/>
              </a:solidFill>
              <a:latin typeface="+mn-lt"/>
              <a:cs typeface="Arial" panose="020B0604020202020204" pitchFamily="34" charset="0"/>
            </a:endParaRPr>
          </a:p>
          <a:p>
            <a:pPr>
              <a:lnSpc>
                <a:spcPct val="100000"/>
              </a:lnSpc>
            </a:pPr>
            <a:r>
              <a:rPr lang="nl-NL" sz="563"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tab </a:t>
            </a:r>
            <a:r>
              <a:rPr lang="nl-NL" sz="563" b="1" baseline="0" noProof="1">
                <a:solidFill>
                  <a:schemeClr val="tx1"/>
                </a:solidFill>
                <a:latin typeface="+mn-lt"/>
                <a:cs typeface="Arial" panose="020B0604020202020204" pitchFamily="34" charset="0"/>
              </a:rPr>
              <a:t>Ontwerpen</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Uiterst links staan de twee ontwerpen van InfoSupport:</a:t>
            </a: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endParaRPr lang="nl-NL" sz="563" b="0" baseline="0" noProof="1">
              <a:solidFill>
                <a:schemeClr val="tx1"/>
              </a:solidFill>
              <a:latin typeface="+mn-lt"/>
              <a:cs typeface="Arial" panose="020B0604020202020204" pitchFamily="34" charset="0"/>
            </a:endParaRP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Klik op het gewenste ontwerp.</a:t>
            </a:r>
          </a:p>
          <a:p>
            <a:pPr marL="96441" indent="-96441">
              <a:lnSpc>
                <a:spcPct val="100000"/>
              </a:lnSpc>
              <a:buFont typeface="Arial" panose="020B0604020202020204" pitchFamily="34" charset="0"/>
              <a:buChar char="•"/>
            </a:pPr>
            <a:r>
              <a:rPr lang="nl-NL" sz="563"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563"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b="0" i="1" baseline="0" noProof="1">
                <a:solidFill>
                  <a:schemeClr val="tx1"/>
                </a:solidFill>
                <a:latin typeface="+mn-lt"/>
                <a:cs typeface="Arial" panose="020B0604020202020204" pitchFamily="34" charset="0"/>
              </a:rPr>
              <a:t>Let op: eventueel handmatig opgemaakte dia’s worden </a:t>
            </a:r>
            <a:r>
              <a:rPr lang="nl-NL" sz="563" b="0" i="1" u="sng" baseline="0" noProof="1">
                <a:solidFill>
                  <a:schemeClr val="tx1"/>
                </a:solidFill>
                <a:latin typeface="+mn-lt"/>
                <a:cs typeface="Arial" panose="020B0604020202020204" pitchFamily="34" charset="0"/>
              </a:rPr>
              <a:t>niet</a:t>
            </a:r>
            <a:r>
              <a:rPr lang="nl-NL" sz="563"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457FD49A-98E0-428B-A504-647F1B67AD5A}"/>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417966770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1089688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p:nvSpPr>
        <p:spPr>
          <a:xfrm rot="5400000">
            <a:off x="11400000" y="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369883652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74867478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329769964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8975552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20" name="Rechthoekige driehoek 19">
            <a:extLst>
              <a:ext uri="{FF2B5EF4-FFF2-40B4-BE49-F238E27FC236}">
                <a16:creationId xmlns:a16="http://schemas.microsoft.com/office/drawing/2014/main" id="{407D44EA-1D44-4444-B862-4E1D768999CB}"/>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3" y="4"/>
            <a:ext cx="856343" cy="841829"/>
          </a:xfrm>
          <a:prstGeom prst="rect">
            <a:avLst/>
          </a:prstGeom>
        </p:spPr>
      </p:pic>
    </p:spTree>
    <p:extLst>
      <p:ext uri="{BB962C8B-B14F-4D97-AF65-F5344CB8AC3E}">
        <p14:creationId xmlns:p14="http://schemas.microsoft.com/office/powerpoint/2010/main" val="395355925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10" y="5163169"/>
            <a:ext cx="1767993" cy="1694835"/>
          </a:xfrm>
          <a:prstGeom prst="rect">
            <a:avLst/>
          </a:prstGeom>
        </p:spPr>
      </p:pic>
    </p:spTree>
    <p:extLst>
      <p:ext uri="{BB962C8B-B14F-4D97-AF65-F5344CB8AC3E}">
        <p14:creationId xmlns:p14="http://schemas.microsoft.com/office/powerpoint/2010/main" val="311184237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380780522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69"/>
            <a:ext cx="3240000" cy="2726807"/>
          </a:xfrm>
          <a:prstGeom prst="rect">
            <a:avLst/>
          </a:prstGeom>
          <a:solidFill>
            <a:schemeClr val="bg1">
              <a:lumMod val="85000"/>
            </a:schemeClr>
          </a:solidFill>
        </p:spPr>
        <p:txBody>
          <a:bodyPr vert="horz"/>
          <a:lstStyle>
            <a:lvl1pPr marL="0" indent="0" algn="ctr">
              <a:lnSpc>
                <a:spcPct val="120000"/>
              </a:lnSpc>
              <a:buNone/>
              <a:defRPr sz="1056">
                <a:solidFill>
                  <a:srgbClr val="5F5F5F"/>
                </a:solidFill>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69"/>
            <a:ext cx="3240000" cy="2726807"/>
          </a:xfrm>
          <a:prstGeom prst="rect">
            <a:avLst/>
          </a:prstGeom>
          <a:solidFill>
            <a:schemeClr val="bg1">
              <a:lumMod val="85000"/>
            </a:schemeClr>
          </a:solidFill>
        </p:spPr>
        <p:txBody>
          <a:bodyPr vert="horz"/>
          <a:lstStyle>
            <a:lvl1pPr marL="0" indent="0" algn="ctr">
              <a:lnSpc>
                <a:spcPct val="120000"/>
              </a:lnSpc>
              <a:buNone/>
              <a:defRPr sz="1056">
                <a:solidFill>
                  <a:srgbClr val="5F5F5F"/>
                </a:solidFill>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69"/>
            <a:ext cx="3240000" cy="2726807"/>
          </a:xfrm>
          <a:prstGeom prst="rect">
            <a:avLst/>
          </a:prstGeom>
          <a:solidFill>
            <a:schemeClr val="bg1">
              <a:lumMod val="85000"/>
            </a:schemeClr>
          </a:solidFill>
        </p:spPr>
        <p:txBody>
          <a:bodyPr vert="horz"/>
          <a:lstStyle>
            <a:lvl1pPr marL="0" indent="0" algn="ctr">
              <a:lnSpc>
                <a:spcPct val="120000"/>
              </a:lnSpc>
              <a:buNone/>
              <a:defRPr sz="1056">
                <a:solidFill>
                  <a:srgbClr val="5F5F5F"/>
                </a:solidFill>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513326" rtl="0" eaLnBrk="1" fontAlgn="auto" latinLnBrk="0" hangingPunct="1">
              <a:lnSpc>
                <a:spcPct val="120000"/>
              </a:lnSpc>
              <a:spcBef>
                <a:spcPts val="0"/>
              </a:spcBef>
              <a:spcAft>
                <a:spcPts val="0"/>
              </a:spcAft>
              <a:buClrTx/>
              <a:buSzTx/>
              <a:buFont typeface="Arial" panose="020B0604020202020204" pitchFamily="34" charset="0"/>
              <a:buNone/>
              <a:tabLst/>
              <a:defRPr sz="1350">
                <a:solidFill>
                  <a:schemeClr val="bg1"/>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513326" rtl="0" eaLnBrk="1" fontAlgn="auto" latinLnBrk="0" hangingPunct="1">
              <a:lnSpc>
                <a:spcPct val="120000"/>
              </a:lnSpc>
              <a:spcBef>
                <a:spcPts val="0"/>
              </a:spcBef>
              <a:spcAft>
                <a:spcPts val="0"/>
              </a:spcAft>
              <a:buClrTx/>
              <a:buSzTx/>
              <a:buFont typeface="Arial" panose="020B0604020202020204" pitchFamily="34" charset="0"/>
              <a:buNone/>
              <a:tabLst/>
              <a:defRPr sz="1350">
                <a:solidFill>
                  <a:schemeClr val="bg1"/>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513326" rtl="0" eaLnBrk="1" fontAlgn="auto" latinLnBrk="0" hangingPunct="1">
              <a:lnSpc>
                <a:spcPct val="120000"/>
              </a:lnSpc>
              <a:spcBef>
                <a:spcPts val="0"/>
              </a:spcBef>
              <a:spcAft>
                <a:spcPts val="0"/>
              </a:spcAft>
              <a:buClrTx/>
              <a:buSzTx/>
              <a:buFont typeface="Arial" panose="020B0604020202020204" pitchFamily="34" charset="0"/>
              <a:buNone/>
              <a:tabLst/>
              <a:defRPr sz="1350">
                <a:solidFill>
                  <a:schemeClr val="bg1"/>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[titel]</a:t>
            </a:r>
          </a:p>
        </p:txBody>
      </p:sp>
      <p:sp>
        <p:nvSpPr>
          <p:cNvPr id="9" name="Rechthoekige driehoek 8">
            <a:extLst>
              <a:ext uri="{FF2B5EF4-FFF2-40B4-BE49-F238E27FC236}">
                <a16:creationId xmlns:a16="http://schemas.microsoft.com/office/drawing/2014/main" id="{9C51F134-137F-4BF3-9A97-480E30E344AA}"/>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pic>
        <p:nvPicPr>
          <p:cNvPr id="16" name="Afbeelding 15">
            <a:extLst>
              <a:ext uri="{FF2B5EF4-FFF2-40B4-BE49-F238E27FC236}">
                <a16:creationId xmlns:a16="http://schemas.microsoft.com/office/drawing/2014/main" id="{1BDAA57A-66F3-4443-82D1-C061603D7563}"/>
              </a:ext>
            </a:extLst>
          </p:cNvPr>
          <p:cNvPicPr>
            <a:picLocks noChangeAspect="1"/>
          </p:cNvPicPr>
          <p:nvPr userDrawn="1"/>
        </p:nvPicPr>
        <p:blipFill rotWithShape="1">
          <a:blip r:embed="rId2"/>
          <a:srcRect r="39715" b="40737"/>
          <a:stretch/>
        </p:blipFill>
        <p:spPr>
          <a:xfrm>
            <a:off x="3" y="4"/>
            <a:ext cx="856343" cy="841829"/>
          </a:xfrm>
          <a:prstGeom prst="rect">
            <a:avLst/>
          </a:prstGeom>
        </p:spPr>
      </p:pic>
    </p:spTree>
    <p:extLst>
      <p:ext uri="{BB962C8B-B14F-4D97-AF65-F5344CB8AC3E}">
        <p14:creationId xmlns:p14="http://schemas.microsoft.com/office/powerpoint/2010/main" val="264354286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p:nvPr>
        </p:nvSpPr>
        <p:spPr>
          <a:xfrm>
            <a:off x="2799764" y="0"/>
            <a:ext cx="9392245" cy="6858000"/>
          </a:xfrm>
          <a:prstGeom prst="rect">
            <a:avLst/>
          </a:prstGeom>
          <a:solidFill>
            <a:schemeClr val="bg1">
              <a:lumMod val="85000"/>
            </a:schemeClr>
          </a:solidFill>
        </p:spPr>
        <p:txBody>
          <a:bodyPr vert="horz"/>
          <a:lstStyle>
            <a:lvl1pPr marL="0" indent="0" algn="ctr">
              <a:buNone/>
              <a:defRPr sz="1056">
                <a:solidFill>
                  <a:srgbClr val="5F5F5F"/>
                </a:solidFill>
                <a:latin typeface="Arial"/>
                <a:cs typeface="Arial"/>
              </a:defRPr>
            </a:lvl1pPr>
          </a:lstStyle>
          <a:p>
            <a:r>
              <a:rPr lang="en-US"/>
              <a:t>Click icon to add picture</a:t>
            </a:r>
            <a:endParaRPr lang="nl-NL" dirty="0"/>
          </a:p>
        </p:txBody>
      </p:sp>
      <p:sp>
        <p:nvSpPr>
          <p:cNvPr id="9" name="Tijdelijke aanduiding voor tekst 3"/>
          <p:cNvSpPr>
            <a:spLocks noGrp="1"/>
          </p:cNvSpPr>
          <p:nvPr>
            <p:ph type="body" sz="quarter" idx="19" hasCustomPrompt="1"/>
          </p:nvPr>
        </p:nvSpPr>
        <p:spPr>
          <a:xfrm>
            <a:off x="777600" y="1600668"/>
            <a:ext cx="4320000" cy="521521"/>
          </a:xfrm>
          <a:prstGeom prst="rect">
            <a:avLst/>
          </a:prstGeom>
        </p:spPr>
        <p:txBody>
          <a:bodyPr vert="horz" lIns="0" tIns="0" rIns="0" bIns="0"/>
          <a:lstStyle>
            <a:lvl1pPr marL="0" marR="0" indent="0" algn="l" defTabSz="513326" rtl="0" eaLnBrk="1" fontAlgn="auto" latinLnBrk="0" hangingPunct="1">
              <a:lnSpc>
                <a:spcPct val="120000"/>
              </a:lnSpc>
              <a:spcBef>
                <a:spcPts val="0"/>
              </a:spcBef>
              <a:spcAft>
                <a:spcPts val="0"/>
              </a:spcAft>
              <a:buClrTx/>
              <a:buSzTx/>
              <a:buFont typeface="Arial" panose="020B0604020202020204" pitchFamily="34" charset="0"/>
              <a:buNone/>
              <a:tabLst/>
              <a:defRPr sz="1320" b="1">
                <a:solidFill>
                  <a:schemeClr val="bg1"/>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77600" y="2122189"/>
            <a:ext cx="4320000" cy="464603"/>
          </a:xfrm>
          <a:prstGeom prst="rect">
            <a:avLst/>
          </a:prstGeom>
        </p:spPr>
        <p:txBody>
          <a:bodyPr vert="horz" lIns="0" tIns="0" rIns="0" bIns="0"/>
          <a:lstStyle>
            <a:lvl1pPr marL="0" marR="0" indent="0" algn="l" defTabSz="513326" rtl="0" eaLnBrk="1" fontAlgn="auto" latinLnBrk="0" hangingPunct="1">
              <a:lnSpc>
                <a:spcPct val="120000"/>
              </a:lnSpc>
              <a:spcBef>
                <a:spcPts val="0"/>
              </a:spcBef>
              <a:spcAft>
                <a:spcPts val="0"/>
              </a:spcAft>
              <a:buClrTx/>
              <a:buSzTx/>
              <a:buFont typeface="Arial" panose="020B0604020202020204" pitchFamily="34" charset="0"/>
              <a:buNone/>
              <a:tabLst/>
              <a:defRPr sz="1056" b="0">
                <a:solidFill>
                  <a:schemeClr val="bg1"/>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1343" y="5864404"/>
            <a:ext cx="1520519"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77600" y="2586788"/>
            <a:ext cx="4320000" cy="1771509"/>
          </a:xfrm>
          <a:prstGeom prst="rect">
            <a:avLst/>
          </a:prstGeom>
        </p:spPr>
        <p:txBody>
          <a:bodyPr vert="horz" lIns="0" tIns="0" rIns="0" bIns="0"/>
          <a:lstStyle>
            <a:lvl1pPr marL="0" marR="0" indent="0" algn="l" defTabSz="513326" rtl="0" eaLnBrk="1" fontAlgn="auto" latinLnBrk="0" hangingPunct="1">
              <a:lnSpc>
                <a:spcPct val="120000"/>
              </a:lnSpc>
              <a:spcBef>
                <a:spcPts val="0"/>
              </a:spcBef>
              <a:spcAft>
                <a:spcPts val="0"/>
              </a:spcAft>
              <a:buClrTx/>
              <a:buSzTx/>
              <a:buFont typeface="Arial" panose="020B0604020202020204" pitchFamily="34" charset="0"/>
              <a:buNone/>
              <a:tabLst/>
              <a:defRPr sz="1056" b="0">
                <a:solidFill>
                  <a:schemeClr val="bg1"/>
                </a:solidFill>
                <a:latin typeface="Arial"/>
                <a:cs typeface="Arial"/>
              </a:defRPr>
            </a:lvl1pPr>
            <a:lvl2pPr marL="161564" indent="-161564">
              <a:lnSpc>
                <a:spcPts val="2376"/>
              </a:lnSpc>
              <a:spcBef>
                <a:spcPts val="0"/>
              </a:spcBef>
              <a:defRPr sz="1320">
                <a:solidFill>
                  <a:srgbClr val="10264E"/>
                </a:solidFill>
                <a:latin typeface="Arial"/>
                <a:cs typeface="Arial"/>
              </a:defRPr>
            </a:lvl2pPr>
            <a:lvl3pPr marL="161564" indent="-161564">
              <a:lnSpc>
                <a:spcPts val="2376"/>
              </a:lnSpc>
              <a:spcBef>
                <a:spcPts val="0"/>
              </a:spcBef>
              <a:defRPr sz="1320">
                <a:solidFill>
                  <a:srgbClr val="10264E"/>
                </a:solidFill>
                <a:latin typeface="Arial"/>
                <a:cs typeface="Arial"/>
              </a:defRPr>
            </a:lvl3pPr>
            <a:lvl4pPr marL="161564" indent="-161564">
              <a:lnSpc>
                <a:spcPts val="2376"/>
              </a:lnSpc>
              <a:spcBef>
                <a:spcPts val="0"/>
              </a:spcBef>
              <a:defRPr sz="1320">
                <a:solidFill>
                  <a:srgbClr val="10264E"/>
                </a:solidFill>
                <a:latin typeface="Arial"/>
                <a:cs typeface="Arial"/>
              </a:defRPr>
            </a:lvl4pPr>
            <a:lvl5pPr marL="161564" indent="-161564">
              <a:lnSpc>
                <a:spcPts val="2376"/>
              </a:lnSpc>
              <a:spcBef>
                <a:spcPts val="0"/>
              </a:spcBef>
              <a:defRPr sz="132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182323645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solidFill>
                  <a:srgbClr val="5F5F5F"/>
                </a:solidFill>
              </a:defRPr>
            </a:lvl1pPr>
          </a:lstStyle>
          <a:p>
            <a:r>
              <a:rPr lang="en-US"/>
              <a:t>Click icon to add media</a:t>
            </a:r>
            <a:endParaRPr lang="nl-NL" dirty="0"/>
          </a:p>
        </p:txBody>
      </p:sp>
    </p:spTree>
    <p:extLst>
      <p:ext uri="{BB962C8B-B14F-4D97-AF65-F5344CB8AC3E}">
        <p14:creationId xmlns:p14="http://schemas.microsoft.com/office/powerpoint/2010/main" val="110185517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2644">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0"/>
            <a:ext cx="6861600" cy="1500187"/>
          </a:xfrm>
        </p:spPr>
        <p:txBody>
          <a:bodyPr/>
          <a:lstStyle>
            <a:lvl1pPr marL="0" indent="0">
              <a:buNone/>
              <a:defRPr sz="1350">
                <a:solidFill>
                  <a:schemeClr val="bg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3" y="4334041"/>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1646101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9" name="Rechthoekige driehoek 8">
            <a:extLst>
              <a:ext uri="{FF2B5EF4-FFF2-40B4-BE49-F238E27FC236}">
                <a16:creationId xmlns:a16="http://schemas.microsoft.com/office/drawing/2014/main" id="{78D48DBC-5B26-413F-A3E8-6F3FE44EA963}"/>
              </a:ext>
            </a:extLst>
          </p:cNvPr>
          <p:cNvSpPr/>
          <p:nvPr/>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243123313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206391176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18508545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3" y="4334041"/>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2025">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1013">
                <a:solidFill>
                  <a:schemeClr val="bg1"/>
                </a:solidFill>
              </a:defRPr>
            </a:lvl1pPr>
            <a:lvl2pPr marL="141750" indent="0">
              <a:buNone/>
              <a:defRPr>
                <a:solidFill>
                  <a:schemeClr val="bg1"/>
                </a:solidFill>
              </a:defRPr>
            </a:lvl2pPr>
            <a:lvl3pPr marL="283500"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385307092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1469426324"/>
      </p:ext>
    </p:extLst>
  </p:cSld>
  <p:clrMapOvr>
    <a:overrideClrMapping bg1="dk1" tx1="lt1" bg2="dk2" tx2="lt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24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500">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2409902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733144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nhoud van twee met ondertitel">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p:nvPicPr>
        <p:blipFill rotWithShape="1">
          <a:blip r:embed="rId2"/>
          <a:srcRect r="39715" b="40737"/>
          <a:stretch/>
        </p:blipFill>
        <p:spPr>
          <a:xfrm>
            <a:off x="3" y="4"/>
            <a:ext cx="856343" cy="841829"/>
          </a:xfrm>
          <a:prstGeom prst="rect">
            <a:avLst/>
          </a:prstGeom>
        </p:spPr>
      </p:pic>
    </p:spTree>
    <p:extLst>
      <p:ext uri="{BB962C8B-B14F-4D97-AF65-F5344CB8AC3E}">
        <p14:creationId xmlns:p14="http://schemas.microsoft.com/office/powerpoint/2010/main" val="4043047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p:nvSpPr>
        <p:spPr>
          <a:xfrm>
            <a:off x="-2105892" y="1897502"/>
            <a:ext cx="1979503" cy="1819152"/>
          </a:xfrm>
          <a:prstGeom prst="rect">
            <a:avLst/>
          </a:prstGeom>
          <a:noFill/>
        </p:spPr>
        <p:txBody>
          <a:bodyPr wrap="square" lIns="0" tIns="0" rIns="0" bIns="0" rtlCol="0">
            <a:spAutoFit/>
          </a:bodyPr>
          <a:lstStyle/>
          <a:p>
            <a:pPr>
              <a:lnSpc>
                <a:spcPct val="100000"/>
              </a:lnSpc>
            </a:pPr>
            <a:r>
              <a:rPr lang="nl-NL" sz="563" b="1" baseline="0" noProof="1">
                <a:solidFill>
                  <a:schemeClr val="accent2"/>
                </a:solidFill>
                <a:latin typeface="+mn-lt"/>
                <a:cs typeface="Arial" panose="020B0604020202020204" pitchFamily="34" charset="0"/>
              </a:rPr>
              <a:t>Tekst opmaken</a:t>
            </a:r>
            <a:endParaRPr lang="nl-NL" sz="563" baseline="0" noProof="1">
              <a:solidFill>
                <a:schemeClr val="accent2"/>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In tekstkaders zijn negen opmaakstijlen ingesteld:</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streepje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pijltje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blokje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open bullet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‘tilde’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Platte tekst</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Tussenkopje</a:t>
            </a:r>
          </a:p>
          <a:p>
            <a:pPr marL="128588" indent="-128588">
              <a:lnSpc>
                <a:spcPct val="100000"/>
              </a:lnSpc>
              <a:buAutoNum type="arabicPeriod"/>
            </a:pPr>
            <a:r>
              <a:rPr lang="nl-NL" sz="563" baseline="0" noProof="1">
                <a:solidFill>
                  <a:schemeClr val="tx1"/>
                </a:solidFill>
                <a:latin typeface="+mn-lt"/>
                <a:cs typeface="Arial" panose="020B0604020202020204" pitchFamily="34" charset="0"/>
              </a:rPr>
              <a:t>Opsomming nummers</a:t>
            </a:r>
          </a:p>
          <a:p>
            <a:pPr>
              <a:lnSpc>
                <a:spcPct val="100000"/>
              </a:lnSpc>
            </a:pPr>
            <a:endParaRPr lang="nl-NL" sz="563" baseline="0" noProof="1">
              <a:solidFill>
                <a:schemeClr val="tx1"/>
              </a:solidFill>
              <a:latin typeface="+mn-lt"/>
              <a:cs typeface="Arial" panose="020B0604020202020204" pitchFamily="34" charset="0"/>
            </a:endParaRPr>
          </a:p>
          <a:p>
            <a:pPr>
              <a:lnSpc>
                <a:spcPct val="100000"/>
              </a:lnSpc>
            </a:pPr>
            <a:r>
              <a:rPr lang="nl-NL" sz="563" baseline="0" noProof="1">
                <a:solidFill>
                  <a:schemeClr val="tx1"/>
                </a:solidFill>
                <a:latin typeface="+mn-lt"/>
                <a:cs typeface="Arial" panose="020B0604020202020204" pitchFamily="34" charset="0"/>
              </a:rPr>
              <a:t>Je kiest een stijl door </a:t>
            </a:r>
            <a:r>
              <a:rPr lang="nl-NL" sz="563" i="1" baseline="0" noProof="1">
                <a:solidFill>
                  <a:schemeClr val="tx1"/>
                </a:solidFill>
                <a:latin typeface="+mn-lt"/>
                <a:cs typeface="Arial" panose="020B0604020202020204" pitchFamily="34" charset="0"/>
              </a:rPr>
              <a:t>aan het begin van een regel </a:t>
            </a:r>
            <a:r>
              <a:rPr lang="nl-NL" sz="563" baseline="0" noProof="1">
                <a:solidFill>
                  <a:schemeClr val="tx1"/>
                </a:solidFill>
                <a:latin typeface="+mn-lt"/>
                <a:cs typeface="Arial" panose="020B0604020202020204" pitchFamily="34" charset="0"/>
              </a:rPr>
              <a:t>op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of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te drukken:</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volgende</a:t>
            </a:r>
            <a:r>
              <a:rPr lang="nl-NL" sz="563" baseline="0" noProof="1">
                <a:solidFill>
                  <a:schemeClr val="tx1"/>
                </a:solidFill>
                <a:latin typeface="+mn-lt"/>
                <a:cs typeface="Arial" panose="020B0604020202020204" pitchFamily="34" charset="0"/>
              </a:rPr>
              <a:t> tekststijl.</a:t>
            </a:r>
          </a:p>
          <a:p>
            <a:pPr marL="99120" indent="-99120">
              <a:lnSpc>
                <a:spcPct val="100000"/>
              </a:lnSpc>
              <a:buFont typeface="Arial" panose="020B0604020202020204" pitchFamily="34" charset="0"/>
              <a:buChar char="•"/>
            </a:pPr>
            <a:r>
              <a:rPr lang="nl-NL" sz="563" baseline="0" noProof="1">
                <a:solidFill>
                  <a:schemeClr val="tx1"/>
                </a:solidFill>
                <a:latin typeface="+mn-lt"/>
                <a:cs typeface="Arial" panose="020B0604020202020204" pitchFamily="34" charset="0"/>
              </a:rPr>
              <a:t>Met </a:t>
            </a:r>
            <a:r>
              <a:rPr lang="nl-NL" sz="563" b="1" baseline="0" noProof="1">
                <a:solidFill>
                  <a:schemeClr val="tx1"/>
                </a:solidFill>
                <a:latin typeface="+mn-lt"/>
                <a:cs typeface="Arial" panose="020B0604020202020204" pitchFamily="34" charset="0"/>
              </a:rPr>
              <a:t>[Shift]+[Tab]</a:t>
            </a:r>
            <a:r>
              <a:rPr lang="nl-NL" sz="563" baseline="0" noProof="1">
                <a:solidFill>
                  <a:schemeClr val="tx1"/>
                </a:solidFill>
                <a:latin typeface="+mn-lt"/>
                <a:cs typeface="Arial" panose="020B0604020202020204" pitchFamily="34" charset="0"/>
              </a:rPr>
              <a:t> kies je de </a:t>
            </a:r>
            <a:r>
              <a:rPr lang="nl-NL" sz="563" u="sng" baseline="0" noProof="1">
                <a:solidFill>
                  <a:schemeClr val="tx1"/>
                </a:solidFill>
                <a:latin typeface="+mn-lt"/>
                <a:cs typeface="Arial" panose="020B0604020202020204" pitchFamily="34" charset="0"/>
              </a:rPr>
              <a:t>vorige</a:t>
            </a:r>
            <a:r>
              <a:rPr lang="nl-NL" sz="563"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563"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563"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563" b="1" i="0" u="none" baseline="0" noProof="1">
                <a:solidFill>
                  <a:schemeClr val="tx1"/>
                </a:solidFill>
                <a:latin typeface="+mn-lt"/>
                <a:cs typeface="Arial" panose="020B0604020202020204" pitchFamily="34" charset="0"/>
              </a:rPr>
              <a:t>[Tab]</a:t>
            </a:r>
            <a:r>
              <a:rPr lang="nl-NL" sz="563" i="0" u="none" baseline="0" noProof="1">
                <a:solidFill>
                  <a:schemeClr val="tx1"/>
                </a:solidFill>
                <a:latin typeface="+mn-lt"/>
                <a:cs typeface="Arial" panose="020B0604020202020204" pitchFamily="34" charset="0"/>
              </a:rPr>
              <a:t> of </a:t>
            </a:r>
            <a:r>
              <a:rPr lang="nl-NL" sz="563"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p:nvPicPr>
        <p:blipFill>
          <a:blip r:embed="rId2"/>
          <a:stretch>
            <a:fillRect/>
          </a:stretch>
        </p:blipFill>
        <p:spPr>
          <a:xfrm>
            <a:off x="10424010" y="5163169"/>
            <a:ext cx="1767993" cy="1694835"/>
          </a:xfrm>
          <a:prstGeom prst="rect">
            <a:avLst/>
          </a:prstGeom>
        </p:spPr>
      </p:pic>
    </p:spTree>
    <p:extLst>
      <p:ext uri="{BB962C8B-B14F-4D97-AF65-F5344CB8AC3E}">
        <p14:creationId xmlns:p14="http://schemas.microsoft.com/office/powerpoint/2010/main" val="236806299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2.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25.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20.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slideLayout" Target="../slideLayouts/slideLayout6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theme" Target="../theme/theme3.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19" Type="http://schemas.openxmlformats.org/officeDocument/2006/relationships/slideLayout" Target="../slideLayouts/slideLayout64.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104698339"/>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72" r:id="rId20"/>
    <p:sldLayoutId id="2147483673" r:id="rId21"/>
    <p:sldLayoutId id="2147483674" r:id="rId22"/>
    <p:sldLayoutId id="2147483675" r:id="rId23"/>
    <p:sldLayoutId id="2147483676" r:id="rId24"/>
    <p:sldLayoutId id="2147483677" r:id="rId25"/>
    <p:sldLayoutId id="2147483678" r:id="rId26"/>
    <p:sldLayoutId id="2147483679" r:id="rId27"/>
    <p:sldLayoutId id="2147483680" r:id="rId28"/>
    <p:sldLayoutId id="2147483681" r:id="rId29"/>
    <p:sldLayoutId id="2147483682" r:id="rId30"/>
    <p:sldLayoutId id="2147483683" r:id="rId31"/>
    <p:sldLayoutId id="2147483684" r:id="rId32"/>
    <p:sldLayoutId id="2147483685" r:id="rId33"/>
  </p:sldLayoutIdLst>
  <p:txStyles>
    <p:titleStyle>
      <a:lvl1pPr algn="l" defTabSz="514350" rtl="0" eaLnBrk="1" latinLnBrk="0" hangingPunct="1">
        <a:lnSpc>
          <a:spcPct val="105000"/>
        </a:lnSpc>
        <a:spcBef>
          <a:spcPct val="0"/>
        </a:spcBef>
        <a:buNone/>
        <a:defRPr sz="2250" b="0" kern="1200">
          <a:solidFill>
            <a:schemeClr val="tx1"/>
          </a:solidFill>
          <a:latin typeface="+mj-lt"/>
          <a:ea typeface="+mj-ea"/>
          <a:cs typeface="+mj-cs"/>
        </a:defRPr>
      </a:lvl1pPr>
    </p:titleStyle>
    <p:bodyStyle>
      <a:lvl1pPr marL="141750" indent="-141750" algn="l" defTabSz="514350" rtl="0" eaLnBrk="1" latinLnBrk="0" hangingPunct="1">
        <a:lnSpc>
          <a:spcPct val="120000"/>
        </a:lnSpc>
        <a:spcBef>
          <a:spcPts val="0"/>
        </a:spcBef>
        <a:buClrTx/>
        <a:buFont typeface="Arial" panose="020B0604020202020204" pitchFamily="34" charset="0"/>
        <a:buChar char="•"/>
        <a:defRPr sz="1350" kern="1200">
          <a:solidFill>
            <a:schemeClr val="tx1"/>
          </a:solidFill>
          <a:latin typeface="+mn-lt"/>
          <a:ea typeface="+mn-ea"/>
          <a:cs typeface="+mn-cs"/>
        </a:defRPr>
      </a:lvl1pPr>
      <a:lvl2pPr marL="283500" indent="-141750" algn="l" defTabSz="514350" rtl="0" eaLnBrk="1" latinLnBrk="0" hangingPunct="1">
        <a:lnSpc>
          <a:spcPct val="120000"/>
        </a:lnSpc>
        <a:spcBef>
          <a:spcPts val="0"/>
        </a:spcBef>
        <a:buClrTx/>
        <a:buFont typeface="Arial" panose="020B0604020202020204" pitchFamily="34" charset="0"/>
        <a:buChar char="–"/>
        <a:defRPr sz="1125" kern="1200">
          <a:solidFill>
            <a:schemeClr val="tx1"/>
          </a:solidFill>
          <a:latin typeface="+mn-lt"/>
          <a:ea typeface="+mn-ea"/>
          <a:cs typeface="+mn-cs"/>
        </a:defRPr>
      </a:lvl2pPr>
      <a:lvl3pPr marL="425250" indent="-141750" algn="l" defTabSz="514350" rtl="0" eaLnBrk="1" latinLnBrk="0" hangingPunct="1">
        <a:lnSpc>
          <a:spcPct val="120000"/>
        </a:lnSpc>
        <a:spcBef>
          <a:spcPts val="0"/>
        </a:spcBef>
        <a:buClrTx/>
        <a:buFont typeface="Arial" panose="020B0604020202020204" pitchFamily="34" charset="0"/>
        <a:buChar char="›"/>
        <a:defRPr sz="1013" kern="1200">
          <a:solidFill>
            <a:schemeClr val="tx1"/>
          </a:solidFill>
          <a:latin typeface="+mn-lt"/>
          <a:ea typeface="+mn-ea"/>
          <a:cs typeface="+mn-cs"/>
        </a:defRPr>
      </a:lvl3pPr>
      <a:lvl4pPr marL="567000" indent="-141750" algn="l" defTabSz="514350" rtl="0" eaLnBrk="1" latinLnBrk="0" hangingPunct="1">
        <a:lnSpc>
          <a:spcPct val="120000"/>
        </a:lnSpc>
        <a:spcBef>
          <a:spcPts val="0"/>
        </a:spcBef>
        <a:buClrTx/>
        <a:buSzPct val="80000"/>
        <a:buFont typeface="Arial" panose="020B0604020202020204" pitchFamily="34" charset="0"/>
        <a:buChar char="□"/>
        <a:defRPr sz="1013" kern="1200">
          <a:solidFill>
            <a:schemeClr val="tx1"/>
          </a:solidFill>
          <a:latin typeface="+mn-lt"/>
          <a:ea typeface="+mn-ea"/>
          <a:cs typeface="+mn-cs"/>
        </a:defRPr>
      </a:lvl4pPr>
      <a:lvl5pPr marL="708750" indent="-141750" algn="l" defTabSz="514350" rtl="0" eaLnBrk="1" latinLnBrk="0" hangingPunct="1">
        <a:lnSpc>
          <a:spcPct val="120000"/>
        </a:lnSpc>
        <a:spcBef>
          <a:spcPts val="0"/>
        </a:spcBef>
        <a:buClrTx/>
        <a:buSzPct val="90000"/>
        <a:buFont typeface="Arial" panose="020B0604020202020204" pitchFamily="34" charset="0"/>
        <a:buChar char="○"/>
        <a:defRPr sz="1013" b="0" kern="1200">
          <a:solidFill>
            <a:schemeClr val="tx1"/>
          </a:solidFill>
          <a:latin typeface="+mn-lt"/>
          <a:ea typeface="+mn-ea"/>
          <a:cs typeface="+mn-cs"/>
        </a:defRPr>
      </a:lvl5pPr>
      <a:lvl6pPr marL="850500" indent="-141750" algn="l" defTabSz="514350" rtl="0" eaLnBrk="1" latinLnBrk="0" hangingPunct="1">
        <a:lnSpc>
          <a:spcPct val="120000"/>
        </a:lnSpc>
        <a:spcBef>
          <a:spcPts val="0"/>
        </a:spcBef>
        <a:buFont typeface="Arial" panose="020B0604020202020204" pitchFamily="34" charset="0"/>
        <a:buChar char="~"/>
        <a:defRPr sz="1013" kern="1200">
          <a:solidFill>
            <a:schemeClr val="tx1"/>
          </a:solidFill>
          <a:latin typeface="+mn-lt"/>
          <a:ea typeface="+mn-ea"/>
          <a:cs typeface="+mn-cs"/>
        </a:defRPr>
      </a:lvl6pPr>
      <a:lvl7pPr marL="0" indent="0" algn="l" defTabSz="514350" rtl="0" eaLnBrk="1" latinLnBrk="0" hangingPunct="1">
        <a:lnSpc>
          <a:spcPct val="120000"/>
        </a:lnSpc>
        <a:spcBef>
          <a:spcPts val="0"/>
        </a:spcBef>
        <a:buClr>
          <a:schemeClr val="bg1"/>
        </a:buClr>
        <a:buSzPct val="25000"/>
        <a:buFont typeface="Arial" panose="020B0604020202020204" pitchFamily="34" charset="0"/>
        <a:buChar char="'"/>
        <a:defRPr sz="1350" kern="1200">
          <a:solidFill>
            <a:schemeClr val="tx1"/>
          </a:solidFill>
          <a:latin typeface="+mn-lt"/>
          <a:ea typeface="+mn-ea"/>
          <a:cs typeface="+mn-cs"/>
        </a:defRPr>
      </a:lvl7pPr>
      <a:lvl8pPr marL="0" indent="0" algn="l" defTabSz="514350" rtl="0" eaLnBrk="1" latinLnBrk="0" hangingPunct="1">
        <a:lnSpc>
          <a:spcPct val="120000"/>
        </a:lnSpc>
        <a:spcBef>
          <a:spcPts val="0"/>
        </a:spcBef>
        <a:buClr>
          <a:schemeClr val="bg1"/>
        </a:buClr>
        <a:buSzPct val="25000"/>
        <a:buFont typeface="Arial" panose="020B0604020202020204" pitchFamily="34" charset="0"/>
        <a:buChar char="'"/>
        <a:defRPr sz="1350" b="1" kern="1200">
          <a:solidFill>
            <a:schemeClr val="tx1"/>
          </a:solidFill>
          <a:latin typeface="+mn-lt"/>
          <a:ea typeface="+mn-ea"/>
          <a:cs typeface="+mn-cs"/>
        </a:defRPr>
      </a:lvl8pPr>
      <a:lvl9pPr marL="202500" indent="-202500" algn="l" defTabSz="514350" rtl="0" eaLnBrk="1" latinLnBrk="0" hangingPunct="1">
        <a:lnSpc>
          <a:spcPct val="120000"/>
        </a:lnSpc>
        <a:spcBef>
          <a:spcPts val="0"/>
        </a:spcBef>
        <a:buFont typeface="+mj-lt"/>
        <a:buAutoNum type="arabicPeriod"/>
        <a:defRPr sz="1350" kern="1200">
          <a:solidFill>
            <a:schemeClr val="tx1"/>
          </a:solidFill>
          <a:latin typeface="+mn-lt"/>
          <a:ea typeface="+mn-ea"/>
          <a:cs typeface="+mn-cs"/>
        </a:defRPr>
      </a:lvl9pPr>
    </p:bodyStyle>
    <p:otherStyle>
      <a:defPPr>
        <a:defRPr lang="nl-NL"/>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682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66751" y="71438"/>
            <a:ext cx="109728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nl-NL"/>
              <a:t>Klik om de stijl te bewerken</a:t>
            </a:r>
          </a:p>
        </p:txBody>
      </p:sp>
      <p:sp>
        <p:nvSpPr>
          <p:cNvPr id="2051" name="Text Placeholder 2"/>
          <p:cNvSpPr>
            <a:spLocks noGrp="1"/>
          </p:cNvSpPr>
          <p:nvPr>
            <p:ph type="body" idx="1"/>
          </p:nvPr>
        </p:nvSpPr>
        <p:spPr bwMode="auto">
          <a:xfrm>
            <a:off x="609600" y="857253"/>
            <a:ext cx="10972800" cy="52689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a:t>Klik om de modelstijlen te bewerken </a:t>
            </a:r>
          </a:p>
          <a:p>
            <a:pPr lvl="1"/>
            <a:r>
              <a:rPr lang="nl-NL"/>
              <a:t>Tweede niveau</a:t>
            </a:r>
          </a:p>
          <a:p>
            <a:pPr lvl="2"/>
            <a:r>
              <a:rPr lang="nl-NL"/>
              <a:t>Derde niveau</a:t>
            </a:r>
          </a:p>
          <a:p>
            <a:pPr lvl="3"/>
            <a:r>
              <a:rPr lang="nl-NL"/>
              <a:t>Vierde niveau</a:t>
            </a:r>
          </a:p>
          <a:p>
            <a:pPr lvl="4"/>
            <a:r>
              <a:rPr lang="nl-NL"/>
              <a:t>Vijfde niveau</a:t>
            </a:r>
          </a:p>
        </p:txBody>
      </p:sp>
      <p:sp>
        <p:nvSpPr>
          <p:cNvPr id="5" name="Footer Placeholder 4"/>
          <p:cNvSpPr>
            <a:spLocks noGrp="1"/>
          </p:cNvSpPr>
          <p:nvPr>
            <p:ph type="ftr" sz="quarter" idx="3"/>
          </p:nvPr>
        </p:nvSpPr>
        <p:spPr>
          <a:xfrm>
            <a:off x="3143251" y="6538913"/>
            <a:ext cx="6858000" cy="214312"/>
          </a:xfrm>
          <a:prstGeom prst="rect">
            <a:avLst/>
          </a:prstGeom>
        </p:spPr>
        <p:txBody>
          <a:bodyPr vert="horz" wrap="square" lIns="91440" tIns="45720" rIns="91440" bIns="45720" numCol="1" anchor="ctr" anchorCtr="0" compatLnSpc="1">
            <a:prstTxWarp prst="textNoShape">
              <a:avLst/>
            </a:prstTxWarp>
          </a:bodyPr>
          <a:lstStyle>
            <a:lvl1pPr algn="ctr">
              <a:defRPr sz="900" smtClean="0">
                <a:solidFill>
                  <a:schemeClr val="tx1"/>
                </a:solidFill>
                <a:latin typeface="Calibri" pitchFamily="34" charset="0"/>
                <a:cs typeface="+mn-cs"/>
              </a:defRPr>
            </a:lvl1pPr>
          </a:lstStyle>
          <a:p>
            <a:pPr>
              <a:defRPr/>
            </a:pPr>
            <a:endParaRPr lang="nl-NL"/>
          </a:p>
        </p:txBody>
      </p:sp>
      <p:sp>
        <p:nvSpPr>
          <p:cNvPr id="6" name="Slide Number Placeholder 5"/>
          <p:cNvSpPr>
            <a:spLocks noGrp="1"/>
          </p:cNvSpPr>
          <p:nvPr>
            <p:ph type="sldNum" sz="quarter" idx="4"/>
          </p:nvPr>
        </p:nvSpPr>
        <p:spPr>
          <a:xfrm>
            <a:off x="10001252" y="6538913"/>
            <a:ext cx="819149" cy="214312"/>
          </a:xfrm>
          <a:prstGeom prst="rect">
            <a:avLst/>
          </a:prstGeom>
        </p:spPr>
        <p:txBody>
          <a:bodyPr vert="horz" lIns="91440" tIns="45720" rIns="91440" bIns="45720" rtlCol="0" anchor="ctr"/>
          <a:lstStyle>
            <a:lvl1pPr algn="r" fontAlgn="auto">
              <a:spcBef>
                <a:spcPts val="0"/>
              </a:spcBef>
              <a:spcAft>
                <a:spcPts val="0"/>
              </a:spcAft>
              <a:defRPr sz="900" smtClean="0">
                <a:solidFill>
                  <a:schemeClr val="tx1"/>
                </a:solidFill>
                <a:latin typeface="+mn-lt"/>
                <a:cs typeface="+mn-cs"/>
              </a:defRPr>
            </a:lvl1pPr>
          </a:lstStyle>
          <a:p>
            <a:pPr>
              <a:defRPr/>
            </a:pPr>
            <a:fld id="{719E010F-C88E-4D0D-A078-3CF10A555BAF}" type="slidenum">
              <a:rPr lang="nl-NL"/>
              <a:pPr>
                <a:defRPr/>
              </a:pPr>
              <a:t>‹#›</a:t>
            </a:fld>
            <a:endParaRPr lang="nl-NL"/>
          </a:p>
        </p:txBody>
      </p:sp>
      <p:sp>
        <p:nvSpPr>
          <p:cNvPr id="4" name="Date Placeholder 3"/>
          <p:cNvSpPr>
            <a:spLocks noGrp="1"/>
          </p:cNvSpPr>
          <p:nvPr>
            <p:ph type="dt" sz="half" idx="2"/>
          </p:nvPr>
        </p:nvSpPr>
        <p:spPr>
          <a:xfrm>
            <a:off x="1930401" y="6538913"/>
            <a:ext cx="1212851" cy="214312"/>
          </a:xfrm>
          <a:prstGeom prst="rect">
            <a:avLst/>
          </a:prstGeom>
        </p:spPr>
        <p:txBody>
          <a:bodyPr vert="horz" lIns="91440" tIns="45720" rIns="91440" bIns="45720" rtlCol="0" anchor="ctr"/>
          <a:lstStyle>
            <a:lvl1pPr algn="l" fontAlgn="auto">
              <a:spcBef>
                <a:spcPts val="0"/>
              </a:spcBef>
              <a:spcAft>
                <a:spcPts val="0"/>
              </a:spcAft>
              <a:defRPr sz="900" smtClean="0">
                <a:solidFill>
                  <a:schemeClr val="tx1"/>
                </a:solidFill>
                <a:latin typeface="+mn-lt"/>
                <a:cs typeface="+mn-cs"/>
              </a:defRPr>
            </a:lvl1pPr>
          </a:lstStyle>
          <a:p>
            <a:pPr>
              <a:defRPr/>
            </a:pPr>
            <a:endParaRPr lang="nl-NL"/>
          </a:p>
        </p:txBody>
      </p:sp>
      <p:cxnSp>
        <p:nvCxnSpPr>
          <p:cNvPr id="10" name="Rechte verbindingslijn 9"/>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Rechte verbindingslijn 10"/>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7" name="Afbeelding 11" descr="Infosupport_PPT_balk.jpg"/>
          <p:cNvPicPr>
            <a:picLocks noChangeAspect="1"/>
          </p:cNvPicPr>
          <p:nvPr/>
        </p:nvPicPr>
        <p:blipFill>
          <a:blip r:embed="rId14" cstate="print"/>
          <a:srcRect/>
          <a:stretch>
            <a:fillRect/>
          </a:stretch>
        </p:blipFill>
        <p:spPr bwMode="auto">
          <a:xfrm>
            <a:off x="12005733" y="1365250"/>
            <a:ext cx="186267" cy="5492750"/>
          </a:xfrm>
          <a:prstGeom prst="rect">
            <a:avLst/>
          </a:prstGeom>
          <a:noFill/>
          <a:ln w="9525">
            <a:noFill/>
            <a:miter lim="800000"/>
            <a:headEnd/>
            <a:tailEnd/>
          </a:ln>
        </p:spPr>
      </p:pic>
    </p:spTree>
    <p:extLst>
      <p:ext uri="{BB962C8B-B14F-4D97-AF65-F5344CB8AC3E}">
        <p14:creationId xmlns:p14="http://schemas.microsoft.com/office/powerpoint/2010/main" val="335743560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dt="0"/>
  <p:txStyles>
    <p:titleStyle>
      <a:lvl1pPr algn="l" rtl="0" eaLnBrk="1" fontAlgn="base" hangingPunct="1">
        <a:spcBef>
          <a:spcPct val="0"/>
        </a:spcBef>
        <a:spcAft>
          <a:spcPct val="0"/>
        </a:spcAft>
        <a:defRPr sz="3300" kern="1200">
          <a:solidFill>
            <a:srgbClr val="00539F"/>
          </a:solidFill>
          <a:latin typeface="+mj-lt"/>
          <a:ea typeface="+mj-ea"/>
          <a:cs typeface="+mj-cs"/>
        </a:defRPr>
      </a:lvl1pPr>
      <a:lvl2pPr algn="l" rtl="0" eaLnBrk="1" fontAlgn="base" hangingPunct="1">
        <a:spcBef>
          <a:spcPct val="0"/>
        </a:spcBef>
        <a:spcAft>
          <a:spcPct val="0"/>
        </a:spcAft>
        <a:defRPr sz="3300">
          <a:solidFill>
            <a:srgbClr val="00539F"/>
          </a:solidFill>
          <a:latin typeface="Calibri" pitchFamily="34" charset="0"/>
        </a:defRPr>
      </a:lvl2pPr>
      <a:lvl3pPr algn="l" rtl="0" eaLnBrk="1" fontAlgn="base" hangingPunct="1">
        <a:spcBef>
          <a:spcPct val="0"/>
        </a:spcBef>
        <a:spcAft>
          <a:spcPct val="0"/>
        </a:spcAft>
        <a:defRPr sz="3300">
          <a:solidFill>
            <a:srgbClr val="00539F"/>
          </a:solidFill>
          <a:latin typeface="Calibri" pitchFamily="34" charset="0"/>
        </a:defRPr>
      </a:lvl3pPr>
      <a:lvl4pPr algn="l" rtl="0" eaLnBrk="1" fontAlgn="base" hangingPunct="1">
        <a:spcBef>
          <a:spcPct val="0"/>
        </a:spcBef>
        <a:spcAft>
          <a:spcPct val="0"/>
        </a:spcAft>
        <a:defRPr sz="3300">
          <a:solidFill>
            <a:srgbClr val="00539F"/>
          </a:solidFill>
          <a:latin typeface="Calibri" pitchFamily="34" charset="0"/>
        </a:defRPr>
      </a:lvl4pPr>
      <a:lvl5pPr algn="l" rtl="0" eaLnBrk="1" fontAlgn="base" hangingPunct="1">
        <a:spcBef>
          <a:spcPct val="0"/>
        </a:spcBef>
        <a:spcAft>
          <a:spcPct val="0"/>
        </a:spcAft>
        <a:defRPr sz="3300">
          <a:solidFill>
            <a:srgbClr val="00539F"/>
          </a:solidFill>
          <a:latin typeface="Calibri" pitchFamily="34" charset="0"/>
        </a:defRPr>
      </a:lvl5pPr>
      <a:lvl6pPr marL="342900" algn="l" rtl="0" eaLnBrk="1" fontAlgn="base" hangingPunct="1">
        <a:spcBef>
          <a:spcPct val="0"/>
        </a:spcBef>
        <a:spcAft>
          <a:spcPct val="0"/>
        </a:spcAft>
        <a:defRPr sz="3300">
          <a:solidFill>
            <a:schemeClr val="tx1"/>
          </a:solidFill>
          <a:latin typeface="Calibri" pitchFamily="34" charset="0"/>
        </a:defRPr>
      </a:lvl6pPr>
      <a:lvl7pPr marL="685800" algn="l" rtl="0" eaLnBrk="1" fontAlgn="base" hangingPunct="1">
        <a:spcBef>
          <a:spcPct val="0"/>
        </a:spcBef>
        <a:spcAft>
          <a:spcPct val="0"/>
        </a:spcAft>
        <a:defRPr sz="3300">
          <a:solidFill>
            <a:schemeClr val="tx1"/>
          </a:solidFill>
          <a:latin typeface="Calibri" pitchFamily="34" charset="0"/>
        </a:defRPr>
      </a:lvl7pPr>
      <a:lvl8pPr marL="1028700" algn="l" rtl="0" eaLnBrk="1" fontAlgn="base" hangingPunct="1">
        <a:spcBef>
          <a:spcPct val="0"/>
        </a:spcBef>
        <a:spcAft>
          <a:spcPct val="0"/>
        </a:spcAft>
        <a:defRPr sz="3300">
          <a:solidFill>
            <a:schemeClr val="tx1"/>
          </a:solidFill>
          <a:latin typeface="Calibri" pitchFamily="34" charset="0"/>
        </a:defRPr>
      </a:lvl8pPr>
      <a:lvl9pPr marL="1371600" algn="l"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rtl="0" eaLnBrk="1" fontAlgn="base" hangingPunct="1">
        <a:spcBef>
          <a:spcPct val="20000"/>
        </a:spcBef>
        <a:spcAft>
          <a:spcPct val="0"/>
        </a:spcAft>
        <a:buSzPct val="70000"/>
        <a:buBlip>
          <a:blip r:embed="rId15"/>
        </a:buBlip>
        <a:defRPr sz="2400" kern="1200">
          <a:solidFill>
            <a:srgbClr val="000000"/>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rgbClr val="000000"/>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rgbClr val="000000"/>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rgbClr val="000000"/>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rgbClr val="000000"/>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5F5F5F"/>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Tree>
    <p:extLst>
      <p:ext uri="{BB962C8B-B14F-4D97-AF65-F5344CB8AC3E}">
        <p14:creationId xmlns:p14="http://schemas.microsoft.com/office/powerpoint/2010/main" val="68609372"/>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Lst>
  <p:txStyles>
    <p:titleStyle>
      <a:lvl1pPr algn="l" defTabSz="514350" rtl="0" eaLnBrk="1" latinLnBrk="0" hangingPunct="1">
        <a:lnSpc>
          <a:spcPct val="105000"/>
        </a:lnSpc>
        <a:spcBef>
          <a:spcPct val="0"/>
        </a:spcBef>
        <a:buNone/>
        <a:defRPr sz="2250" b="0" kern="1200">
          <a:solidFill>
            <a:schemeClr val="bg1"/>
          </a:solidFill>
          <a:latin typeface="+mj-lt"/>
          <a:ea typeface="+mj-ea"/>
          <a:cs typeface="+mj-cs"/>
        </a:defRPr>
      </a:lvl1pPr>
    </p:titleStyle>
    <p:bodyStyle>
      <a:lvl1pPr marL="141750" indent="-141750" algn="l" defTabSz="514350" rtl="0" eaLnBrk="1" latinLnBrk="0" hangingPunct="1">
        <a:lnSpc>
          <a:spcPct val="120000"/>
        </a:lnSpc>
        <a:spcBef>
          <a:spcPts val="0"/>
        </a:spcBef>
        <a:buClrTx/>
        <a:buFont typeface="Arial" panose="020B0604020202020204" pitchFamily="34" charset="0"/>
        <a:buChar char="•"/>
        <a:defRPr sz="1350" kern="1200">
          <a:solidFill>
            <a:schemeClr val="bg1"/>
          </a:solidFill>
          <a:latin typeface="+mn-lt"/>
          <a:ea typeface="+mn-ea"/>
          <a:cs typeface="+mn-cs"/>
        </a:defRPr>
      </a:lvl1pPr>
      <a:lvl2pPr marL="283500" indent="-141750" algn="l" defTabSz="514350" rtl="0" eaLnBrk="1" latinLnBrk="0" hangingPunct="1">
        <a:lnSpc>
          <a:spcPct val="120000"/>
        </a:lnSpc>
        <a:spcBef>
          <a:spcPts val="0"/>
        </a:spcBef>
        <a:buClrTx/>
        <a:buFont typeface="Arial" panose="020B0604020202020204" pitchFamily="34" charset="0"/>
        <a:buChar char="–"/>
        <a:defRPr sz="1125" kern="1200">
          <a:solidFill>
            <a:schemeClr val="bg1"/>
          </a:solidFill>
          <a:latin typeface="+mn-lt"/>
          <a:ea typeface="+mn-ea"/>
          <a:cs typeface="+mn-cs"/>
        </a:defRPr>
      </a:lvl2pPr>
      <a:lvl3pPr marL="425250" indent="-141750" algn="l" defTabSz="514350" rtl="0" eaLnBrk="1" latinLnBrk="0" hangingPunct="1">
        <a:lnSpc>
          <a:spcPct val="120000"/>
        </a:lnSpc>
        <a:spcBef>
          <a:spcPts val="0"/>
        </a:spcBef>
        <a:buClrTx/>
        <a:buFont typeface="Arial" panose="020B0604020202020204" pitchFamily="34" charset="0"/>
        <a:buChar char="›"/>
        <a:defRPr sz="1013" kern="1200">
          <a:solidFill>
            <a:schemeClr val="bg1"/>
          </a:solidFill>
          <a:latin typeface="+mn-lt"/>
          <a:ea typeface="+mn-ea"/>
          <a:cs typeface="+mn-cs"/>
        </a:defRPr>
      </a:lvl3pPr>
      <a:lvl4pPr marL="567000" indent="-141750" algn="l" defTabSz="514350" rtl="0" eaLnBrk="1" latinLnBrk="0" hangingPunct="1">
        <a:lnSpc>
          <a:spcPct val="120000"/>
        </a:lnSpc>
        <a:spcBef>
          <a:spcPts val="0"/>
        </a:spcBef>
        <a:buClrTx/>
        <a:buSzPct val="80000"/>
        <a:buFont typeface="Arial" panose="020B0604020202020204" pitchFamily="34" charset="0"/>
        <a:buChar char="□"/>
        <a:defRPr sz="1013" kern="1200">
          <a:solidFill>
            <a:schemeClr val="bg1"/>
          </a:solidFill>
          <a:latin typeface="+mn-lt"/>
          <a:ea typeface="+mn-ea"/>
          <a:cs typeface="+mn-cs"/>
        </a:defRPr>
      </a:lvl4pPr>
      <a:lvl5pPr marL="708750" indent="-141750" algn="l" defTabSz="514350" rtl="0" eaLnBrk="1" latinLnBrk="0" hangingPunct="1">
        <a:lnSpc>
          <a:spcPct val="120000"/>
        </a:lnSpc>
        <a:spcBef>
          <a:spcPts val="0"/>
        </a:spcBef>
        <a:buClrTx/>
        <a:buSzPct val="90000"/>
        <a:buFont typeface="Arial" panose="020B0604020202020204" pitchFamily="34" charset="0"/>
        <a:buChar char="○"/>
        <a:defRPr sz="1013" b="0" kern="1200">
          <a:solidFill>
            <a:schemeClr val="bg1"/>
          </a:solidFill>
          <a:latin typeface="+mn-lt"/>
          <a:ea typeface="+mn-ea"/>
          <a:cs typeface="+mn-cs"/>
        </a:defRPr>
      </a:lvl5pPr>
      <a:lvl6pPr marL="850500" indent="-141750" algn="l" defTabSz="514350" rtl="0" eaLnBrk="1" latinLnBrk="0" hangingPunct="1">
        <a:lnSpc>
          <a:spcPct val="120000"/>
        </a:lnSpc>
        <a:spcBef>
          <a:spcPts val="0"/>
        </a:spcBef>
        <a:buFont typeface="Arial" panose="020B0604020202020204" pitchFamily="34" charset="0"/>
        <a:buChar char="~"/>
        <a:defRPr sz="1013" kern="1200">
          <a:solidFill>
            <a:schemeClr val="bg1"/>
          </a:solidFill>
          <a:latin typeface="+mn-lt"/>
          <a:ea typeface="+mn-ea"/>
          <a:cs typeface="+mn-cs"/>
        </a:defRPr>
      </a:lvl6pPr>
      <a:lvl7pPr marL="0" indent="0" algn="l" defTabSz="514350" rtl="0" eaLnBrk="1" latinLnBrk="0" hangingPunct="1">
        <a:lnSpc>
          <a:spcPct val="120000"/>
        </a:lnSpc>
        <a:spcBef>
          <a:spcPts val="0"/>
        </a:spcBef>
        <a:buClr>
          <a:schemeClr val="bg1"/>
        </a:buClr>
        <a:buSzPct val="25000"/>
        <a:buFont typeface="Arial" panose="020B0604020202020204" pitchFamily="34" charset="0"/>
        <a:buChar char="'"/>
        <a:defRPr sz="1350" kern="1200">
          <a:solidFill>
            <a:schemeClr val="bg1"/>
          </a:solidFill>
          <a:latin typeface="+mn-lt"/>
          <a:ea typeface="+mn-ea"/>
          <a:cs typeface="+mn-cs"/>
        </a:defRPr>
      </a:lvl7pPr>
      <a:lvl8pPr marL="0" indent="0" algn="l" defTabSz="514350" rtl="0" eaLnBrk="1" latinLnBrk="0" hangingPunct="1">
        <a:lnSpc>
          <a:spcPct val="120000"/>
        </a:lnSpc>
        <a:spcBef>
          <a:spcPts val="0"/>
        </a:spcBef>
        <a:buClr>
          <a:schemeClr val="bg1"/>
        </a:buClr>
        <a:buSzPct val="25000"/>
        <a:buFont typeface="Arial" panose="020B0604020202020204" pitchFamily="34" charset="0"/>
        <a:buChar char="'"/>
        <a:defRPr sz="1350" b="1" kern="1200">
          <a:solidFill>
            <a:schemeClr val="bg1"/>
          </a:solidFill>
          <a:latin typeface="+mn-lt"/>
          <a:ea typeface="+mn-ea"/>
          <a:cs typeface="+mn-cs"/>
        </a:defRPr>
      </a:lvl8pPr>
      <a:lvl9pPr marL="202500" indent="-202500" algn="l" defTabSz="514350" rtl="0" eaLnBrk="1" latinLnBrk="0" hangingPunct="1">
        <a:lnSpc>
          <a:spcPct val="120000"/>
        </a:lnSpc>
        <a:spcBef>
          <a:spcPts val="0"/>
        </a:spcBef>
        <a:buFont typeface="+mj-lt"/>
        <a:buAutoNum type="arabicPeriod"/>
        <a:defRPr sz="1350" kern="1200">
          <a:solidFill>
            <a:schemeClr val="bg1"/>
          </a:solidFill>
          <a:latin typeface="+mn-lt"/>
          <a:ea typeface="+mn-ea"/>
          <a:cs typeface="+mn-cs"/>
        </a:defRPr>
      </a:lvl9pPr>
    </p:bodyStyle>
    <p:otherStyle>
      <a:defPPr>
        <a:defRPr lang="nl-NL"/>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682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4.xml"/><Relationship Id="rId1" Type="http://schemas.openxmlformats.org/officeDocument/2006/relationships/slideLayout" Target="../slideLayouts/slideLayout3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92000" y="1203770"/>
            <a:ext cx="9495000" cy="1694004"/>
          </a:xfrm>
        </p:spPr>
        <p:txBody>
          <a:bodyPr>
            <a:normAutofit/>
          </a:bodyPr>
          <a:lstStyle/>
          <a:p>
            <a:r>
              <a:rPr lang="en-US" sz="5400" dirty="0"/>
              <a:t>Developing ASP.NET Core Web Applications</a:t>
            </a:r>
          </a:p>
        </p:txBody>
      </p:sp>
      <p:sp>
        <p:nvSpPr>
          <p:cNvPr id="3" name="Text Placeholder 2"/>
          <p:cNvSpPr>
            <a:spLocks noGrp="1"/>
          </p:cNvSpPr>
          <p:nvPr>
            <p:ph type="body" sz="quarter" idx="11"/>
          </p:nvPr>
        </p:nvSpPr>
        <p:spPr>
          <a:xfrm>
            <a:off x="792000" y="3588345"/>
            <a:ext cx="10028400" cy="1081088"/>
          </a:xfrm>
        </p:spPr>
        <p:txBody>
          <a:bodyPr/>
          <a:lstStyle/>
          <a:p>
            <a:r>
              <a:rPr lang="en-US" sz="1800" dirty="0"/>
              <a:t>Developing ASP.NET Core Web Applications Using Razor Pages, </a:t>
            </a:r>
            <a:r>
              <a:rPr lang="en-US" sz="1800" dirty="0" err="1"/>
              <a:t>Blazor</a:t>
            </a:r>
            <a:r>
              <a:rPr lang="en-US" sz="1800" dirty="0"/>
              <a:t>, Web </a:t>
            </a:r>
            <a:r>
              <a:rPr lang="en-US" sz="1800" dirty="0" err="1"/>
              <a:t>Apis</a:t>
            </a:r>
            <a:r>
              <a:rPr lang="en-US" sz="1800" dirty="0"/>
              <a:t> and </a:t>
            </a:r>
            <a:r>
              <a:rPr lang="en-US" sz="1800" dirty="0" err="1"/>
              <a:t>SignalR</a:t>
            </a:r>
            <a:endParaRPr lang="en-US" sz="1800" dirty="0"/>
          </a:p>
          <a:p>
            <a:endParaRPr lang="en-US" dirty="0"/>
          </a:p>
          <a:p>
            <a:endParaRPr lang="en-US" dirty="0"/>
          </a:p>
        </p:txBody>
      </p:sp>
    </p:spTree>
    <p:extLst>
      <p:ext uri="{BB962C8B-B14F-4D97-AF65-F5344CB8AC3E}">
        <p14:creationId xmlns:p14="http://schemas.microsoft.com/office/powerpoint/2010/main" val="2501202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endParaRPr lang="en-IE" i="1" dirty="0"/>
          </a:p>
        </p:txBody>
      </p:sp>
      <p:sp>
        <p:nvSpPr>
          <p:cNvPr id="5" name="Text Placeholder 2"/>
          <p:cNvSpPr>
            <a:spLocks noGrp="1"/>
          </p:cNvSpPr>
          <p:nvPr>
            <p:ph type="body" sz="quarter" idx="13"/>
          </p:nvPr>
        </p:nvSpPr>
        <p:spPr>
          <a:xfrm>
            <a:off x="1981200" y="1066800"/>
            <a:ext cx="7924800" cy="5105400"/>
          </a:xfrm>
        </p:spPr>
        <p:txBody>
          <a:bodyPr/>
          <a:lstStyle/>
          <a:p>
            <a:pPr marL="0" indent="0">
              <a:buNone/>
            </a:pPr>
            <a:r>
              <a:rPr lang="en-CA" sz="2000" dirty="0">
                <a:solidFill>
                  <a:srgbClr val="0070C0"/>
                </a:solidFill>
              </a:rPr>
              <a:t>Module 1</a:t>
            </a:r>
          </a:p>
          <a:p>
            <a:pPr marL="0" indent="0">
              <a:buNone/>
            </a:pPr>
            <a:r>
              <a:rPr lang="en-US" sz="2000" dirty="0"/>
              <a:t>Exploring ASP.NET Core</a:t>
            </a:r>
          </a:p>
          <a:p>
            <a:pPr marL="0" indent="0">
              <a:buNone/>
            </a:pPr>
            <a:endParaRPr lang="en-CA" sz="2000" dirty="0">
              <a:solidFill>
                <a:srgbClr val="0070C0"/>
              </a:solidFill>
            </a:endParaRPr>
          </a:p>
          <a:p>
            <a:pPr marL="0" indent="0">
              <a:buNone/>
            </a:pPr>
            <a:r>
              <a:rPr lang="en-CA" sz="2000" dirty="0">
                <a:solidFill>
                  <a:srgbClr val="0070C0"/>
                </a:solidFill>
              </a:rPr>
              <a:t>Module 2</a:t>
            </a:r>
          </a:p>
          <a:p>
            <a:pPr marL="0" indent="0">
              <a:buNone/>
            </a:pPr>
            <a:r>
              <a:rPr lang="en-US" sz="2000" dirty="0"/>
              <a:t>Designing ASP.NET Core Web Applications</a:t>
            </a:r>
          </a:p>
          <a:p>
            <a:pPr marL="0" indent="0">
              <a:buNone/>
            </a:pPr>
            <a:endParaRPr lang="en-CA" sz="2000" dirty="0">
              <a:solidFill>
                <a:srgbClr val="0070C0"/>
              </a:solidFill>
            </a:endParaRPr>
          </a:p>
          <a:p>
            <a:pPr marL="0" indent="0">
              <a:buNone/>
            </a:pPr>
            <a:r>
              <a:rPr lang="en-CA" sz="2000" dirty="0">
                <a:solidFill>
                  <a:srgbClr val="0070C0"/>
                </a:solidFill>
              </a:rPr>
              <a:t>Module 3</a:t>
            </a:r>
          </a:p>
          <a:p>
            <a:pPr marL="0" indent="0">
              <a:buNone/>
            </a:pPr>
            <a:r>
              <a:rPr lang="en-US" sz="2000" dirty="0"/>
              <a:t>Configure Middleware and Services in ASP.NET Core</a:t>
            </a:r>
          </a:p>
          <a:p>
            <a:pPr marL="0" indent="0">
              <a:buNone/>
            </a:pPr>
            <a:endParaRPr lang="en-CA" sz="2000" dirty="0">
              <a:solidFill>
                <a:srgbClr val="0070C0"/>
              </a:solidFill>
            </a:endParaRPr>
          </a:p>
          <a:p>
            <a:pPr marL="0" indent="0">
              <a:buNone/>
            </a:pPr>
            <a:r>
              <a:rPr lang="en-CA" sz="2000" dirty="0">
                <a:solidFill>
                  <a:srgbClr val="0070C0"/>
                </a:solidFill>
              </a:rPr>
              <a:t>Module 4</a:t>
            </a:r>
          </a:p>
          <a:p>
            <a:pPr marL="0" indent="0">
              <a:buNone/>
            </a:pPr>
            <a:r>
              <a:rPr lang="en-US" sz="2000" dirty="0"/>
              <a:t>Developing Razor Pages Handles</a:t>
            </a:r>
          </a:p>
          <a:p>
            <a:pPr marL="0" indent="0">
              <a:buNone/>
            </a:pPr>
            <a:endParaRPr lang="en-CA" sz="2000" dirty="0">
              <a:solidFill>
                <a:srgbClr val="0070C0"/>
              </a:solidFill>
            </a:endParaRPr>
          </a:p>
          <a:p>
            <a:pPr marL="0" indent="0">
              <a:buNone/>
            </a:pPr>
            <a:r>
              <a:rPr lang="en-CA" sz="2000" dirty="0">
                <a:solidFill>
                  <a:srgbClr val="0070C0"/>
                </a:solidFill>
              </a:rPr>
              <a:t>Module 5</a:t>
            </a:r>
          </a:p>
          <a:p>
            <a:pPr marL="0" indent="0">
              <a:buNone/>
            </a:pPr>
            <a:r>
              <a:rPr lang="en-US" sz="2000" dirty="0"/>
              <a:t>Developing Razor Pages User Interface</a:t>
            </a:r>
            <a:endParaRPr lang="en-CA" sz="2000" dirty="0">
              <a:solidFill>
                <a:srgbClr val="0070C0"/>
              </a:solidFill>
            </a:endParaRPr>
          </a:p>
        </p:txBody>
      </p:sp>
    </p:spTree>
    <p:extLst>
      <p:ext uri="{BB962C8B-B14F-4D97-AF65-F5344CB8AC3E}">
        <p14:creationId xmlns:p14="http://schemas.microsoft.com/office/powerpoint/2010/main" val="1743810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 continued</a:t>
            </a:r>
            <a:endParaRPr lang="en-IE" i="1" dirty="0"/>
          </a:p>
        </p:txBody>
      </p:sp>
      <p:sp>
        <p:nvSpPr>
          <p:cNvPr id="5" name="Text Placeholder 2"/>
          <p:cNvSpPr>
            <a:spLocks noGrp="1"/>
          </p:cNvSpPr>
          <p:nvPr>
            <p:ph type="body" sz="quarter" idx="13"/>
          </p:nvPr>
        </p:nvSpPr>
        <p:spPr>
          <a:xfrm>
            <a:off x="1981200" y="1066800"/>
            <a:ext cx="7924800" cy="5105400"/>
          </a:xfrm>
        </p:spPr>
        <p:txBody>
          <a:bodyPr>
            <a:normAutofit/>
          </a:bodyPr>
          <a:lstStyle/>
          <a:p>
            <a:pPr marL="0" indent="0">
              <a:buNone/>
            </a:pPr>
            <a:r>
              <a:rPr lang="en-CA" sz="2000" dirty="0">
                <a:solidFill>
                  <a:srgbClr val="0070C0"/>
                </a:solidFill>
              </a:rPr>
              <a:t>Module 6</a:t>
            </a:r>
          </a:p>
          <a:p>
            <a:pPr marL="0" indent="0">
              <a:buNone/>
            </a:pPr>
            <a:r>
              <a:rPr lang="en-US" sz="2000" dirty="0"/>
              <a:t>Developing Models</a:t>
            </a:r>
          </a:p>
          <a:p>
            <a:pPr marL="0" indent="0">
              <a:buNone/>
            </a:pPr>
            <a:endParaRPr lang="en-CA" sz="2000" dirty="0"/>
          </a:p>
          <a:p>
            <a:pPr marL="0" indent="0">
              <a:buNone/>
            </a:pPr>
            <a:r>
              <a:rPr lang="en-CA" sz="2000" dirty="0">
                <a:solidFill>
                  <a:srgbClr val="0070C0"/>
                </a:solidFill>
              </a:rPr>
              <a:t>Module 7</a:t>
            </a:r>
          </a:p>
          <a:p>
            <a:pPr marL="0" indent="0">
              <a:buNone/>
            </a:pPr>
            <a:r>
              <a:rPr lang="en-US" sz="2000" dirty="0"/>
              <a:t>Using Entity Framework Core in ASP.NET Core</a:t>
            </a:r>
          </a:p>
          <a:p>
            <a:pPr marL="0" indent="0">
              <a:buNone/>
            </a:pPr>
            <a:endParaRPr lang="en-CA" sz="2000" dirty="0"/>
          </a:p>
          <a:p>
            <a:pPr marL="0" indent="0">
              <a:buNone/>
            </a:pPr>
            <a:r>
              <a:rPr lang="en-CA" sz="2000" dirty="0">
                <a:solidFill>
                  <a:srgbClr val="0070C0"/>
                </a:solidFill>
              </a:rPr>
              <a:t>Module 8</a:t>
            </a:r>
          </a:p>
          <a:p>
            <a:pPr marL="0" indent="0">
              <a:buNone/>
            </a:pPr>
            <a:r>
              <a:rPr lang="en-US" sz="2000" dirty="0"/>
              <a:t>Using Layouts, and CSS in ASP.NET Core</a:t>
            </a:r>
          </a:p>
          <a:p>
            <a:pPr marL="0" indent="0">
              <a:buNone/>
            </a:pPr>
            <a:endParaRPr lang="en-CA" sz="2000" dirty="0"/>
          </a:p>
          <a:p>
            <a:pPr marL="0" indent="0">
              <a:buNone/>
            </a:pPr>
            <a:r>
              <a:rPr lang="en-CA" sz="2000" dirty="0">
                <a:solidFill>
                  <a:srgbClr val="0070C0"/>
                </a:solidFill>
              </a:rPr>
              <a:t>Module 9</a:t>
            </a:r>
          </a:p>
          <a:p>
            <a:pPr marL="0" indent="0">
              <a:buNone/>
            </a:pPr>
            <a:r>
              <a:rPr lang="en-US" sz="2000" dirty="0"/>
              <a:t>Client-Side Development using </a:t>
            </a:r>
            <a:r>
              <a:rPr lang="en-US" sz="2000" dirty="0" err="1"/>
              <a:t>Blazor</a:t>
            </a:r>
            <a:r>
              <a:rPr lang="en-US" sz="2000" dirty="0"/>
              <a:t> Components</a:t>
            </a:r>
            <a:endParaRPr lang="en-CA" sz="2000" dirty="0"/>
          </a:p>
          <a:p>
            <a:pPr marL="0" indent="0">
              <a:buNone/>
            </a:pPr>
            <a:endParaRPr lang="en-CA" sz="2000" dirty="0"/>
          </a:p>
          <a:p>
            <a:pPr marL="0" indent="0">
              <a:buNone/>
            </a:pPr>
            <a:r>
              <a:rPr lang="en-CA" sz="2000" dirty="0">
                <a:solidFill>
                  <a:srgbClr val="0070C0"/>
                </a:solidFill>
              </a:rPr>
              <a:t>Module 10</a:t>
            </a:r>
          </a:p>
          <a:p>
            <a:pPr marL="0" indent="0">
              <a:buNone/>
            </a:pPr>
            <a:r>
              <a:rPr lang="en-US" sz="2000" dirty="0"/>
              <a:t>Implementing Web APIs</a:t>
            </a:r>
          </a:p>
        </p:txBody>
      </p:sp>
    </p:spTree>
    <p:extLst>
      <p:ext uri="{BB962C8B-B14F-4D97-AF65-F5344CB8AC3E}">
        <p14:creationId xmlns:p14="http://schemas.microsoft.com/office/powerpoint/2010/main" val="4156281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 continued</a:t>
            </a:r>
            <a:endParaRPr lang="en-IE" i="1" dirty="0"/>
          </a:p>
        </p:txBody>
      </p:sp>
      <p:sp>
        <p:nvSpPr>
          <p:cNvPr id="5" name="Text Placeholder 2"/>
          <p:cNvSpPr>
            <a:spLocks noGrp="1"/>
          </p:cNvSpPr>
          <p:nvPr>
            <p:ph type="body" sz="quarter" idx="13"/>
          </p:nvPr>
        </p:nvSpPr>
        <p:spPr>
          <a:xfrm>
            <a:off x="1981200" y="1066800"/>
            <a:ext cx="7924800" cy="5105400"/>
          </a:xfrm>
        </p:spPr>
        <p:txBody>
          <a:bodyPr/>
          <a:lstStyle/>
          <a:p>
            <a:pPr marL="0" indent="0">
              <a:buNone/>
            </a:pPr>
            <a:r>
              <a:rPr lang="en-CA" sz="2000" dirty="0">
                <a:solidFill>
                  <a:srgbClr val="0070C0"/>
                </a:solidFill>
              </a:rPr>
              <a:t>Module 11</a:t>
            </a:r>
          </a:p>
          <a:p>
            <a:pPr marL="0" indent="0">
              <a:buNone/>
            </a:pPr>
            <a:r>
              <a:rPr lang="en-US" sz="2000" dirty="0"/>
              <a:t>Testing and Troubleshooting</a:t>
            </a:r>
          </a:p>
          <a:p>
            <a:pPr marL="0" indent="0">
              <a:buNone/>
            </a:pPr>
            <a:endParaRPr lang="en-CA" sz="2000" dirty="0"/>
          </a:p>
          <a:p>
            <a:pPr marL="0" indent="0">
              <a:buNone/>
            </a:pPr>
            <a:r>
              <a:rPr lang="en-CA" sz="2000" dirty="0">
                <a:solidFill>
                  <a:srgbClr val="0070C0"/>
                </a:solidFill>
              </a:rPr>
              <a:t>Module 12</a:t>
            </a:r>
          </a:p>
          <a:p>
            <a:pPr marL="0" indent="0">
              <a:buNone/>
            </a:pPr>
            <a:r>
              <a:rPr lang="en-US" sz="2000" dirty="0"/>
              <a:t>Managing Security</a:t>
            </a:r>
          </a:p>
          <a:p>
            <a:pPr marL="0" indent="0">
              <a:buNone/>
            </a:pPr>
            <a:endParaRPr lang="en-CA" sz="2000" dirty="0"/>
          </a:p>
          <a:p>
            <a:pPr marL="0" indent="0">
              <a:buNone/>
            </a:pPr>
            <a:r>
              <a:rPr lang="en-CA" sz="2000" dirty="0">
                <a:solidFill>
                  <a:srgbClr val="0070C0"/>
                </a:solidFill>
              </a:rPr>
              <a:t>Module 13</a:t>
            </a:r>
          </a:p>
          <a:p>
            <a:pPr marL="0" indent="0">
              <a:buNone/>
            </a:pPr>
            <a:r>
              <a:rPr lang="en-US" sz="2000" dirty="0"/>
              <a:t>Performance and Communication</a:t>
            </a:r>
          </a:p>
          <a:p>
            <a:pPr marL="0" indent="0">
              <a:buNone/>
            </a:pPr>
            <a:endParaRPr lang="en-CA" sz="2000" dirty="0"/>
          </a:p>
          <a:p>
            <a:pPr marL="0" indent="0">
              <a:buNone/>
            </a:pPr>
            <a:r>
              <a:rPr lang="en-CA" sz="2000" dirty="0">
                <a:solidFill>
                  <a:srgbClr val="0070C0"/>
                </a:solidFill>
              </a:rPr>
              <a:t>Module 14</a:t>
            </a:r>
          </a:p>
          <a:p>
            <a:pPr marL="0" indent="0">
              <a:buNone/>
            </a:pPr>
            <a:r>
              <a:rPr lang="en-US" sz="2000" dirty="0"/>
              <a:t>Hosting and Deployment</a:t>
            </a:r>
            <a:endParaRPr lang="en-CA" sz="2000" dirty="0"/>
          </a:p>
        </p:txBody>
      </p:sp>
    </p:spTree>
    <p:extLst>
      <p:ext uri="{BB962C8B-B14F-4D97-AF65-F5344CB8AC3E}">
        <p14:creationId xmlns:p14="http://schemas.microsoft.com/office/powerpoint/2010/main" val="2394869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5A7BFC-8CBF-4F98-8A82-71F3E4521D2D}"/>
              </a:ext>
            </a:extLst>
          </p:cNvPr>
          <p:cNvSpPr>
            <a:spLocks noGrp="1"/>
          </p:cNvSpPr>
          <p:nvPr>
            <p:ph type="title"/>
          </p:nvPr>
        </p:nvSpPr>
        <p:spPr/>
        <p:txBody>
          <a:bodyPr/>
          <a:lstStyle/>
          <a:p>
            <a:r>
              <a:rPr lang="en-IN" dirty="0"/>
              <a:t>Related Courses</a:t>
            </a:r>
          </a:p>
        </p:txBody>
      </p:sp>
      <p:sp>
        <p:nvSpPr>
          <p:cNvPr id="5" name="Text Placeholder 4">
            <a:extLst>
              <a:ext uri="{FF2B5EF4-FFF2-40B4-BE49-F238E27FC236}">
                <a16:creationId xmlns:a16="http://schemas.microsoft.com/office/drawing/2014/main" id="{E0471438-90DF-4508-BE6A-7FEF4F5D6C03}"/>
              </a:ext>
            </a:extLst>
          </p:cNvPr>
          <p:cNvSpPr>
            <a:spLocks noGrp="1"/>
          </p:cNvSpPr>
          <p:nvPr>
            <p:ph type="body" sz="quarter" idx="13"/>
          </p:nvPr>
        </p:nvSpPr>
        <p:spPr/>
        <p:txBody>
          <a:bodyPr/>
          <a:lstStyle/>
          <a:p>
            <a:r>
              <a:rPr lang="en-US" dirty="0"/>
              <a:t>HTML5CSS3: Programming in HTML5 with JavaScript and CSS</a:t>
            </a:r>
          </a:p>
          <a:p>
            <a:r>
              <a:rPr lang="en-US" dirty="0"/>
              <a:t>CNETIN: Programming in C#</a:t>
            </a:r>
          </a:p>
        </p:txBody>
      </p:sp>
    </p:spTree>
    <p:extLst>
      <p:ext uri="{BB962C8B-B14F-4D97-AF65-F5344CB8AC3E}">
        <p14:creationId xmlns:p14="http://schemas.microsoft.com/office/powerpoint/2010/main" val="427469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Instructor introduction</a:t>
            </a:r>
          </a:p>
        </p:txBody>
      </p:sp>
      <p:sp>
        <p:nvSpPr>
          <p:cNvPr id="3" name="Text Placeholder 2"/>
          <p:cNvSpPr>
            <a:spLocks noGrp="1"/>
          </p:cNvSpPr>
          <p:nvPr>
            <p:ph type="body" sz="quarter" idx="13"/>
          </p:nvPr>
        </p:nvSpPr>
        <p:spPr>
          <a:xfrm>
            <a:off x="1981200" y="1066800"/>
            <a:ext cx="5486400" cy="5105400"/>
          </a:xfrm>
        </p:spPr>
        <p:txBody>
          <a:bodyPr/>
          <a:lstStyle/>
          <a:p>
            <a:r>
              <a:rPr lang="en-US" sz="2400" dirty="0">
                <a:solidFill>
                  <a:srgbClr val="0070C0"/>
                </a:solidFill>
              </a:rPr>
              <a:t>Instructor: </a:t>
            </a:r>
            <a:r>
              <a:rPr lang="en-US" sz="2400" dirty="0"/>
              <a:t>&lt;Name&gt;</a:t>
            </a:r>
          </a:p>
          <a:p>
            <a:r>
              <a:rPr lang="en-US" sz="2400" dirty="0"/>
              <a:t>&lt;Title or other credentials, e.g. Microsoft Certified Trainer&gt;</a:t>
            </a:r>
          </a:p>
          <a:p>
            <a:r>
              <a:rPr lang="en-US" sz="2400" dirty="0"/>
              <a:t>&lt;Affiliation/Company&gt;</a:t>
            </a:r>
          </a:p>
          <a:p>
            <a:r>
              <a:rPr lang="en-US" sz="2400" dirty="0"/>
              <a:t>&lt;A few words about my technical and professional experience&gt; </a:t>
            </a:r>
          </a:p>
          <a:p>
            <a:endParaRPr lang="en-US" sz="2400" dirty="0"/>
          </a:p>
        </p:txBody>
      </p:sp>
      <p:grpSp>
        <p:nvGrpSpPr>
          <p:cNvPr id="17" name="Group 16"/>
          <p:cNvGrpSpPr>
            <a:grpSpLocks noChangeAspect="1"/>
          </p:cNvGrpSpPr>
          <p:nvPr/>
        </p:nvGrpSpPr>
        <p:grpSpPr>
          <a:xfrm>
            <a:off x="7810358" y="1066801"/>
            <a:ext cx="2091928" cy="1331227"/>
            <a:chOff x="1066800" y="1066800"/>
            <a:chExt cx="3352800" cy="2133600"/>
          </a:xfrm>
        </p:grpSpPr>
        <p:grpSp>
          <p:nvGrpSpPr>
            <p:cNvPr id="18" name="Group 17"/>
            <p:cNvGrpSpPr/>
            <p:nvPr/>
          </p:nvGrpSpPr>
          <p:grpSpPr>
            <a:xfrm>
              <a:off x="1066800" y="1066800"/>
              <a:ext cx="3352800" cy="2133600"/>
              <a:chOff x="762000" y="1066800"/>
              <a:chExt cx="3352800" cy="2133600"/>
            </a:xfrm>
            <a:solidFill>
              <a:srgbClr val="0072C6"/>
            </a:solidFill>
          </p:grpSpPr>
          <p:sp>
            <p:nvSpPr>
              <p:cNvPr id="20" name="Rounded Rectangle 19"/>
              <p:cNvSpPr>
                <a:spLocks noChangeAspect="1"/>
              </p:cNvSpPr>
              <p:nvPr/>
            </p:nvSpPr>
            <p:spPr>
              <a:xfrm>
                <a:off x="762000" y="1066800"/>
                <a:ext cx="3352800" cy="2133600"/>
              </a:xfrm>
              <a:prstGeom prst="roundRect">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762000" y="1676400"/>
                <a:ext cx="33528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036" y="1161615"/>
              <a:ext cx="18383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236856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Student introductions</a:t>
            </a:r>
          </a:p>
        </p:txBody>
      </p:sp>
      <p:sp>
        <p:nvSpPr>
          <p:cNvPr id="3" name="Text Placeholder 2"/>
          <p:cNvSpPr>
            <a:spLocks noGrp="1"/>
          </p:cNvSpPr>
          <p:nvPr>
            <p:ph type="body" sz="quarter" idx="13"/>
          </p:nvPr>
        </p:nvSpPr>
        <p:spPr/>
        <p:txBody>
          <a:bodyPr/>
          <a:lstStyle/>
          <a:p>
            <a:pPr marL="0" indent="0">
              <a:buNone/>
            </a:pPr>
            <a:r>
              <a:rPr lang="en-US" sz="2400" dirty="0"/>
              <a:t>Let’s get acquainted:</a:t>
            </a:r>
          </a:p>
          <a:p>
            <a:endParaRPr lang="en-US" sz="1200" dirty="0"/>
          </a:p>
          <a:p>
            <a:r>
              <a:rPr lang="en-US" sz="2400" dirty="0"/>
              <a:t>Your name</a:t>
            </a:r>
          </a:p>
          <a:p>
            <a:r>
              <a:rPr lang="en-US" sz="2400" dirty="0"/>
              <a:t>Company affiliation</a:t>
            </a:r>
          </a:p>
          <a:p>
            <a:r>
              <a:rPr lang="en-US" sz="2400" dirty="0"/>
              <a:t>Title/function</a:t>
            </a:r>
          </a:p>
          <a:p>
            <a:r>
              <a:rPr lang="en-US" sz="2400" dirty="0"/>
              <a:t>Development experience in Microsoft .NET Framework, ASP.NET, and Microsoft Visual Studio</a:t>
            </a:r>
          </a:p>
          <a:p>
            <a:r>
              <a:rPr lang="en-US" sz="2400" dirty="0"/>
              <a:t>Your expectations for the course</a:t>
            </a:r>
          </a:p>
          <a:p>
            <a:endParaRPr lang="en-CA" sz="2400" dirty="0"/>
          </a:p>
          <a:p>
            <a:endParaRPr lang="en-US" sz="2400" dirty="0"/>
          </a:p>
        </p:txBody>
      </p:sp>
      <p:grpSp>
        <p:nvGrpSpPr>
          <p:cNvPr id="11" name="Group 10"/>
          <p:cNvGrpSpPr>
            <a:grpSpLocks noChangeAspect="1"/>
          </p:cNvGrpSpPr>
          <p:nvPr/>
        </p:nvGrpSpPr>
        <p:grpSpPr>
          <a:xfrm>
            <a:off x="7810358" y="1066801"/>
            <a:ext cx="2091928" cy="1331227"/>
            <a:chOff x="1066800" y="1066800"/>
            <a:chExt cx="3352800" cy="2133600"/>
          </a:xfrm>
        </p:grpSpPr>
        <p:grpSp>
          <p:nvGrpSpPr>
            <p:cNvPr id="12" name="Group 11"/>
            <p:cNvGrpSpPr/>
            <p:nvPr/>
          </p:nvGrpSpPr>
          <p:grpSpPr>
            <a:xfrm>
              <a:off x="1066800" y="1066800"/>
              <a:ext cx="3352800" cy="2133600"/>
              <a:chOff x="762000" y="1066800"/>
              <a:chExt cx="3352800" cy="2133600"/>
            </a:xfrm>
            <a:solidFill>
              <a:srgbClr val="0072C6"/>
            </a:solidFill>
          </p:grpSpPr>
          <p:sp>
            <p:nvSpPr>
              <p:cNvPr id="14" name="Rounded Rectangle 13"/>
              <p:cNvSpPr>
                <a:spLocks noChangeAspect="1"/>
              </p:cNvSpPr>
              <p:nvPr/>
            </p:nvSpPr>
            <p:spPr>
              <a:xfrm>
                <a:off x="762000" y="1066800"/>
                <a:ext cx="3352800" cy="2133600"/>
              </a:xfrm>
              <a:prstGeom prst="roundRect">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762000" y="1676400"/>
                <a:ext cx="33528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036" y="1161615"/>
              <a:ext cx="18383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345115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Facilities</a:t>
            </a:r>
          </a:p>
        </p:txBody>
      </p:sp>
      <p:sp>
        <p:nvSpPr>
          <p:cNvPr id="3" name="Text Placeholder 2"/>
          <p:cNvSpPr>
            <a:spLocks noGrp="1"/>
          </p:cNvSpPr>
          <p:nvPr>
            <p:ph type="body" sz="quarter" idx="13"/>
          </p:nvPr>
        </p:nvSpPr>
        <p:spPr>
          <a:xfrm>
            <a:off x="1880960" y="1075461"/>
            <a:ext cx="8229600" cy="5105400"/>
          </a:xfrm>
        </p:spPr>
        <p:txBody>
          <a:bodyPr/>
          <a:lstStyle/>
          <a:p>
            <a:pPr>
              <a:spcAft>
                <a:spcPts val="600"/>
              </a:spcAft>
            </a:pPr>
            <a:r>
              <a:rPr lang="en-US" sz="2000" dirty="0"/>
              <a:t>Class hours</a:t>
            </a:r>
          </a:p>
          <a:p>
            <a:pPr>
              <a:spcAft>
                <a:spcPts val="600"/>
              </a:spcAft>
            </a:pPr>
            <a:r>
              <a:rPr lang="en-US" sz="2000" dirty="0"/>
              <a:t>Building hours</a:t>
            </a:r>
          </a:p>
          <a:p>
            <a:pPr>
              <a:spcAft>
                <a:spcPts val="600"/>
              </a:spcAft>
            </a:pPr>
            <a:r>
              <a:rPr lang="en-US" sz="2000" dirty="0"/>
              <a:t>Parking</a:t>
            </a:r>
          </a:p>
          <a:p>
            <a:pPr>
              <a:spcAft>
                <a:spcPts val="600"/>
              </a:spcAft>
            </a:pPr>
            <a:r>
              <a:rPr lang="en-US" sz="2000" dirty="0"/>
              <a:t>Restrooms</a:t>
            </a:r>
          </a:p>
          <a:p>
            <a:pPr>
              <a:spcAft>
                <a:spcPts val="600"/>
              </a:spcAft>
            </a:pPr>
            <a:r>
              <a:rPr lang="en-US" sz="2000" dirty="0"/>
              <a:t>Meals</a:t>
            </a:r>
          </a:p>
          <a:p>
            <a:pPr>
              <a:spcAft>
                <a:spcPts val="600"/>
              </a:spcAft>
            </a:pPr>
            <a:r>
              <a:rPr lang="en-US" sz="2000" dirty="0"/>
              <a:t>Phones</a:t>
            </a:r>
          </a:p>
          <a:p>
            <a:pPr>
              <a:spcAft>
                <a:spcPts val="600"/>
              </a:spcAft>
            </a:pPr>
            <a:r>
              <a:rPr lang="en-US" sz="2000" dirty="0"/>
              <a:t>Messages</a:t>
            </a:r>
          </a:p>
          <a:p>
            <a:pPr>
              <a:spcAft>
                <a:spcPts val="600"/>
              </a:spcAft>
            </a:pPr>
            <a:r>
              <a:rPr lang="en-US" sz="2000" dirty="0"/>
              <a:t>Smoking</a:t>
            </a:r>
          </a:p>
          <a:p>
            <a:pPr>
              <a:spcAft>
                <a:spcPts val="600"/>
              </a:spcAft>
            </a:pPr>
            <a:r>
              <a:rPr lang="en-US" sz="2000" dirty="0"/>
              <a:t>Internet access </a:t>
            </a:r>
          </a:p>
          <a:p>
            <a:pPr>
              <a:spcAft>
                <a:spcPts val="600"/>
              </a:spcAft>
            </a:pPr>
            <a:r>
              <a:rPr lang="en-US" sz="2000" dirty="0"/>
              <a:t>Recycling</a:t>
            </a:r>
          </a:p>
          <a:p>
            <a:pPr>
              <a:spcAft>
                <a:spcPts val="600"/>
              </a:spcAft>
            </a:pPr>
            <a:r>
              <a:rPr lang="en-US" sz="2000" dirty="0"/>
              <a:t>Emergency procedures</a:t>
            </a:r>
          </a:p>
          <a:p>
            <a:endParaRPr lang="en-CA" sz="2400" dirty="0"/>
          </a:p>
          <a:p>
            <a:endParaRPr lang="en-US" sz="2400" dirty="0"/>
          </a:p>
        </p:txBody>
      </p:sp>
      <p:pic>
        <p:nvPicPr>
          <p:cNvPr id="6" name="Picture 5"/>
          <p:cNvPicPr>
            <a:picLocks noChangeAspect="1"/>
          </p:cNvPicPr>
          <p:nvPr/>
        </p:nvPicPr>
        <p:blipFill>
          <a:blip r:embed="rId3"/>
          <a:stretch>
            <a:fillRect/>
          </a:stretch>
        </p:blipFill>
        <p:spPr>
          <a:xfrm>
            <a:off x="5949490" y="2174981"/>
            <a:ext cx="1202732" cy="1202732"/>
          </a:xfrm>
          <a:prstGeom prst="rect">
            <a:avLst/>
          </a:prstGeom>
        </p:spPr>
      </p:pic>
      <p:pic>
        <p:nvPicPr>
          <p:cNvPr id="32" name="Picture 31"/>
          <p:cNvPicPr>
            <a:picLocks noChangeAspect="1"/>
          </p:cNvPicPr>
          <p:nvPr/>
        </p:nvPicPr>
        <p:blipFill>
          <a:blip r:embed="rId4"/>
          <a:stretch>
            <a:fillRect/>
          </a:stretch>
        </p:blipFill>
        <p:spPr>
          <a:xfrm>
            <a:off x="7527726" y="1691521"/>
            <a:ext cx="1082875" cy="1686193"/>
          </a:xfrm>
          <a:prstGeom prst="rect">
            <a:avLst/>
          </a:prstGeom>
        </p:spPr>
      </p:pic>
      <p:grpSp>
        <p:nvGrpSpPr>
          <p:cNvPr id="39" name="Group 38"/>
          <p:cNvGrpSpPr>
            <a:grpSpLocks noChangeAspect="1"/>
          </p:cNvGrpSpPr>
          <p:nvPr/>
        </p:nvGrpSpPr>
        <p:grpSpPr>
          <a:xfrm>
            <a:off x="5842612" y="3616842"/>
            <a:ext cx="1424169" cy="1015708"/>
            <a:chOff x="975600" y="4290620"/>
            <a:chExt cx="2006088" cy="1430728"/>
          </a:xfrm>
        </p:grpSpPr>
        <p:grpSp>
          <p:nvGrpSpPr>
            <p:cNvPr id="40" name="Group 39"/>
            <p:cNvGrpSpPr>
              <a:grpSpLocks noChangeAspect="1"/>
            </p:cNvGrpSpPr>
            <p:nvPr/>
          </p:nvGrpSpPr>
          <p:grpSpPr>
            <a:xfrm>
              <a:off x="975600" y="4290620"/>
              <a:ext cx="2006088" cy="1430728"/>
              <a:chOff x="1918853" y="3044496"/>
              <a:chExt cx="666391" cy="475141"/>
            </a:xfrm>
          </p:grpSpPr>
          <p:sp>
            <p:nvSpPr>
              <p:cNvPr id="42" name="Round Same Side Corner Rectangle 11"/>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008A00"/>
              </a:solidFill>
              <a:ln w="25400" cap="flat" cmpd="sng" algn="ctr">
                <a:noFill/>
                <a:prstDash val="solid"/>
              </a:ln>
              <a:effectLst/>
            </p:spPr>
            <p:txBody>
              <a:bodyPr rtlCol="0" anchor="ctr"/>
              <a:lstStyle/>
              <a:p>
                <a:pPr algn="ctr" fontAlgn="auto">
                  <a:spcBef>
                    <a:spcPts val="0"/>
                  </a:spcBef>
                  <a:spcAft>
                    <a:spcPts val="0"/>
                  </a:spcAft>
                  <a:defRPr/>
                </a:pPr>
                <a:endParaRPr lang="en-US" kern="0" dirty="0">
                  <a:solidFill>
                    <a:sysClr val="window" lastClr="FFFFFF"/>
                  </a:solidFill>
                  <a:latin typeface="Segoe"/>
                  <a:cs typeface="+mn-cs"/>
                </a:endParaRPr>
              </a:p>
            </p:txBody>
          </p:sp>
          <p:sp>
            <p:nvSpPr>
              <p:cNvPr id="43" name="Trapezoid 12"/>
              <p:cNvSpPr/>
              <p:nvPr/>
            </p:nvSpPr>
            <p:spPr>
              <a:xfrm>
                <a:off x="1918853" y="3419324"/>
                <a:ext cx="666391" cy="72881"/>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008A00"/>
              </a:solidFill>
              <a:ln w="25400" cap="flat" cmpd="sng" algn="ctr">
                <a:noFill/>
                <a:prstDash val="solid"/>
              </a:ln>
              <a:effectLst/>
            </p:spPr>
            <p:txBody>
              <a:bodyPr rtlCol="0" anchor="ctr"/>
              <a:lstStyle/>
              <a:p>
                <a:pPr algn="ctr" fontAlgn="auto">
                  <a:spcBef>
                    <a:spcPts val="0"/>
                  </a:spcBef>
                  <a:spcAft>
                    <a:spcPts val="0"/>
                  </a:spcAft>
                  <a:defRPr/>
                </a:pPr>
                <a:endParaRPr lang="en-US" kern="0" dirty="0">
                  <a:solidFill>
                    <a:sysClr val="window" lastClr="FFFFFF"/>
                  </a:solidFill>
                  <a:latin typeface="Segoe"/>
                  <a:cs typeface="+mn-cs"/>
                </a:endParaRPr>
              </a:p>
            </p:txBody>
          </p:sp>
          <p:sp>
            <p:nvSpPr>
              <p:cNvPr id="44" name="Rectangle 43"/>
              <p:cNvSpPr/>
              <p:nvPr/>
            </p:nvSpPr>
            <p:spPr>
              <a:xfrm>
                <a:off x="1919446" y="3492205"/>
                <a:ext cx="665798" cy="27432"/>
              </a:xfrm>
              <a:prstGeom prst="rect">
                <a:avLst/>
              </a:prstGeom>
              <a:solidFill>
                <a:srgbClr val="008A00"/>
              </a:solidFill>
              <a:ln w="25400" cap="flat" cmpd="sng" algn="ctr">
                <a:noFill/>
                <a:prstDash val="solid"/>
              </a:ln>
              <a:effectLst/>
            </p:spPr>
            <p:txBody>
              <a:bodyPr rtlCol="0" anchor="ctr"/>
              <a:lstStyle/>
              <a:p>
                <a:pPr algn="ctr" fontAlgn="auto">
                  <a:spcBef>
                    <a:spcPts val="0"/>
                  </a:spcBef>
                  <a:spcAft>
                    <a:spcPts val="0"/>
                  </a:spcAft>
                  <a:defRPr/>
                </a:pPr>
                <a:endParaRPr lang="en-US" kern="0" dirty="0">
                  <a:solidFill>
                    <a:sysClr val="window" lastClr="FFFFFF"/>
                  </a:solidFill>
                  <a:latin typeface="Segoe"/>
                  <a:cs typeface="+mn-cs"/>
                </a:endParaRPr>
              </a:p>
            </p:txBody>
          </p:sp>
        </p:grpSp>
        <p:sp>
          <p:nvSpPr>
            <p:cNvPr id="41" name="Rectangle 40"/>
            <p:cNvSpPr/>
            <p:nvPr/>
          </p:nvSpPr>
          <p:spPr bwMode="auto">
            <a:xfrm>
              <a:off x="1183880" y="4340003"/>
              <a:ext cx="1572768" cy="990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9" name="Picture 8"/>
          <p:cNvPicPr>
            <a:picLocks noChangeAspect="1"/>
          </p:cNvPicPr>
          <p:nvPr/>
        </p:nvPicPr>
        <p:blipFill rotWithShape="1">
          <a:blip r:embed="rId5" cstate="print">
            <a:extLst>
              <a:ext uri="{28A0092B-C50C-407E-A947-70E740481C1C}">
                <a14:useLocalDpi xmlns:a14="http://schemas.microsoft.com/office/drawing/2010/main" val="0"/>
              </a:ext>
            </a:extLst>
          </a:blip>
          <a:srcRect l="24608" r="25392" b="1122"/>
          <a:stretch/>
        </p:blipFill>
        <p:spPr>
          <a:xfrm>
            <a:off x="7353140" y="3377713"/>
            <a:ext cx="758815" cy="1500602"/>
          </a:xfrm>
          <a:prstGeom prst="rect">
            <a:avLst/>
          </a:prstGeom>
        </p:spPr>
      </p:pic>
      <p:pic>
        <p:nvPicPr>
          <p:cNvPr id="10" name="Picture 9"/>
          <p:cNvPicPr>
            <a:picLocks noChangeAspect="1"/>
          </p:cNvPicPr>
          <p:nvPr/>
        </p:nvPicPr>
        <p:blipFill rotWithShape="1">
          <a:blip r:embed="rId6" cstate="print">
            <a:extLst>
              <a:ext uri="{28A0092B-C50C-407E-A947-70E740481C1C}">
                <a14:useLocalDpi xmlns:a14="http://schemas.microsoft.com/office/drawing/2010/main" val="0"/>
              </a:ext>
            </a:extLst>
          </a:blip>
          <a:srcRect l="28331" t="1639" r="30003" b="2527"/>
          <a:stretch/>
        </p:blipFill>
        <p:spPr>
          <a:xfrm>
            <a:off x="8001000" y="3476235"/>
            <a:ext cx="609600" cy="1402080"/>
          </a:xfrm>
          <a:prstGeom prst="rect">
            <a:avLst/>
          </a:prstGeom>
        </p:spPr>
      </p:pic>
    </p:spTree>
    <p:extLst>
      <p:ext uri="{BB962C8B-B14F-4D97-AF65-F5344CB8AC3E}">
        <p14:creationId xmlns:p14="http://schemas.microsoft.com/office/powerpoint/2010/main" val="4016950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this course: Audience </a:t>
            </a:r>
          </a:p>
        </p:txBody>
      </p:sp>
      <p:sp>
        <p:nvSpPr>
          <p:cNvPr id="3" name="Text Placeholder 2"/>
          <p:cNvSpPr>
            <a:spLocks noGrp="1"/>
          </p:cNvSpPr>
          <p:nvPr>
            <p:ph type="body" sz="quarter" idx="13"/>
          </p:nvPr>
        </p:nvSpPr>
        <p:spPr>
          <a:xfrm>
            <a:off x="1981200" y="990600"/>
            <a:ext cx="8229600" cy="5105400"/>
          </a:xfrm>
        </p:spPr>
        <p:txBody>
          <a:bodyPr/>
          <a:lstStyle/>
          <a:p>
            <a:pPr marL="0" indent="0">
              <a:spcAft>
                <a:spcPts val="1200"/>
              </a:spcAft>
              <a:buNone/>
            </a:pPr>
            <a:r>
              <a:rPr lang="en-US" sz="2400" dirty="0"/>
              <a:t>This course is intended for professional web developers who use Visual Studio in an individual-based or team-based scenario in small to large development environments. Candidates for this course are interested in developing advanced web applications and want to manage the rendered HTML comprehensively. They want to create websites that separate the user interface, data access, and application logic.</a:t>
            </a:r>
            <a:endParaRPr lang="en-US" sz="1800" dirty="0"/>
          </a:p>
          <a:p>
            <a:pPr marL="0" indent="0">
              <a:buNone/>
            </a:pPr>
            <a:endParaRPr lang="en-CA" sz="1800" dirty="0"/>
          </a:p>
          <a:p>
            <a:pPr>
              <a:spcAft>
                <a:spcPts val="1200"/>
              </a:spcAft>
            </a:pPr>
            <a:endParaRPr lang="en-CA" sz="2000" dirty="0"/>
          </a:p>
          <a:p>
            <a:endParaRPr lang="en-US" sz="2000" dirty="0"/>
          </a:p>
        </p:txBody>
      </p:sp>
    </p:spTree>
    <p:extLst>
      <p:ext uri="{BB962C8B-B14F-4D97-AF65-F5344CB8AC3E}">
        <p14:creationId xmlns:p14="http://schemas.microsoft.com/office/powerpoint/2010/main" val="3712014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this course: Prerequisites</a:t>
            </a:r>
          </a:p>
        </p:txBody>
      </p:sp>
      <p:sp>
        <p:nvSpPr>
          <p:cNvPr id="3" name="Text Placeholder 2"/>
          <p:cNvSpPr>
            <a:spLocks noGrp="1"/>
          </p:cNvSpPr>
          <p:nvPr>
            <p:ph type="body" sz="quarter" idx="13"/>
          </p:nvPr>
        </p:nvSpPr>
        <p:spPr/>
        <p:txBody>
          <a:bodyPr/>
          <a:lstStyle/>
          <a:p>
            <a:pPr marL="0" indent="0">
              <a:spcAft>
                <a:spcPts val="1200"/>
              </a:spcAft>
              <a:buNone/>
            </a:pPr>
            <a:r>
              <a:rPr lang="en-CA" sz="2000" dirty="0"/>
              <a:t>Candidates who attend this course typically are IT professionals who have:</a:t>
            </a:r>
          </a:p>
          <a:p>
            <a:pPr lvl="0"/>
            <a:r>
              <a:rPr lang="en-US" sz="2000" dirty="0"/>
              <a:t>Experience with Visual Studio 2019 or 2022. </a:t>
            </a:r>
          </a:p>
          <a:p>
            <a:pPr lvl="0"/>
            <a:r>
              <a:rPr lang="en-US" sz="2000" dirty="0"/>
              <a:t>Experience with C# programming and concepts such as Lambda expressions, LINQ, and anonymous types.</a:t>
            </a:r>
          </a:p>
          <a:p>
            <a:pPr lvl="0"/>
            <a:r>
              <a:rPr lang="en-US" sz="2000" dirty="0"/>
              <a:t>Experience in using the .NET Framework.</a:t>
            </a:r>
          </a:p>
          <a:p>
            <a:pPr lvl="0"/>
            <a:r>
              <a:rPr lang="en-US" sz="2000" dirty="0"/>
              <a:t>Experience with HTML, CSS, and JavaScript.</a:t>
            </a:r>
          </a:p>
          <a:p>
            <a:pPr lvl="0"/>
            <a:r>
              <a:rPr lang="en-US" sz="2000" dirty="0"/>
              <a:t>Experience with querying and manipulating data with Entity Framework.</a:t>
            </a:r>
          </a:p>
          <a:p>
            <a:r>
              <a:rPr lang="en-US" sz="2000" dirty="0"/>
              <a:t>Knowledge of JSON data structures.</a:t>
            </a:r>
            <a:endParaRPr lang="en-CA" sz="2400" dirty="0"/>
          </a:p>
          <a:p>
            <a:pPr>
              <a:spcAft>
                <a:spcPts val="1200"/>
              </a:spcAft>
            </a:pPr>
            <a:endParaRPr lang="en-US" sz="2400" dirty="0"/>
          </a:p>
        </p:txBody>
      </p:sp>
    </p:spTree>
    <p:extLst>
      <p:ext uri="{BB962C8B-B14F-4D97-AF65-F5344CB8AC3E}">
        <p14:creationId xmlns:p14="http://schemas.microsoft.com/office/powerpoint/2010/main" val="2427581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this course: Objectives</a:t>
            </a:r>
          </a:p>
        </p:txBody>
      </p:sp>
      <p:sp>
        <p:nvSpPr>
          <p:cNvPr id="3" name="Text Placeholder 2"/>
          <p:cNvSpPr>
            <a:spLocks noGrp="1"/>
          </p:cNvSpPr>
          <p:nvPr>
            <p:ph type="body" sz="quarter" idx="13"/>
          </p:nvPr>
        </p:nvSpPr>
        <p:spPr/>
        <p:txBody>
          <a:bodyPr>
            <a:normAutofit/>
          </a:bodyPr>
          <a:lstStyle/>
          <a:p>
            <a:pPr marL="0" indent="0">
              <a:spcAft>
                <a:spcPts val="600"/>
              </a:spcAft>
              <a:buNone/>
            </a:pPr>
            <a:r>
              <a:rPr lang="en-US" sz="1800" b="1" dirty="0">
                <a:solidFill>
                  <a:srgbClr val="0070C0"/>
                </a:solidFill>
              </a:rPr>
              <a:t>After completing this course, students will be able to:</a:t>
            </a:r>
          </a:p>
          <a:p>
            <a:pPr>
              <a:spcAft>
                <a:spcPts val="600"/>
              </a:spcAft>
            </a:pPr>
            <a:r>
              <a:rPr lang="en-US" sz="1800" dirty="0"/>
              <a:t>Describe the Microsoft Web Technologies stack and select an appropriate technology to use to develop any given application.</a:t>
            </a:r>
          </a:p>
          <a:p>
            <a:pPr>
              <a:spcAft>
                <a:spcPts val="600"/>
              </a:spcAft>
            </a:pPr>
            <a:r>
              <a:rPr lang="en-US" sz="1800" dirty="0"/>
              <a:t>Design the architecture and implementation of a web application that will meet a set of functional requirements, user interface requirements, and address business models.</a:t>
            </a:r>
          </a:p>
          <a:p>
            <a:pPr>
              <a:spcAft>
                <a:spcPts val="600"/>
              </a:spcAft>
            </a:pPr>
            <a:r>
              <a:rPr lang="en-US" sz="1800" dirty="0"/>
              <a:t>Configure the pipeline of ASP.NET Core Web applications by using middleware and leverage dependency injection.</a:t>
            </a:r>
          </a:p>
          <a:p>
            <a:pPr>
              <a:spcAft>
                <a:spcPts val="600"/>
              </a:spcAft>
            </a:pPr>
            <a:r>
              <a:rPr lang="en-US" sz="1800" dirty="0"/>
              <a:t>Add Razor Pages to an ASP.NET Web application to manage user interaction and update models.</a:t>
            </a:r>
          </a:p>
          <a:p>
            <a:pPr>
              <a:spcAft>
                <a:spcPts val="600"/>
              </a:spcAft>
            </a:pPr>
            <a:r>
              <a:rPr lang="en-US" sz="1800" dirty="0"/>
              <a:t>Develop a web application that uses the ASP.NET Core routing engine to present friendly URLs and a logical navigation hierarchy to users. </a:t>
            </a:r>
          </a:p>
          <a:p>
            <a:pPr>
              <a:spcAft>
                <a:spcPts val="600"/>
              </a:spcAft>
            </a:pPr>
            <a:r>
              <a:rPr lang="en-US" sz="1800" dirty="0"/>
              <a:t>Create models and write code that implements business logic within model methods, properties, and events.</a:t>
            </a:r>
          </a:p>
          <a:p>
            <a:pPr>
              <a:spcAft>
                <a:spcPts val="600"/>
              </a:spcAft>
            </a:pPr>
            <a:endParaRPr lang="en-US" sz="1200" b="1" dirty="0">
              <a:solidFill>
                <a:srgbClr val="0070C0"/>
              </a:solidFill>
            </a:endParaRPr>
          </a:p>
          <a:p>
            <a:pPr>
              <a:spcAft>
                <a:spcPts val="600"/>
              </a:spcAft>
            </a:pPr>
            <a:endParaRPr lang="en-US" sz="1200" b="1" dirty="0">
              <a:solidFill>
                <a:srgbClr val="0070C0"/>
              </a:solidFill>
            </a:endParaRPr>
          </a:p>
        </p:txBody>
      </p:sp>
    </p:spTree>
    <p:extLst>
      <p:ext uri="{BB962C8B-B14F-4D97-AF65-F5344CB8AC3E}">
        <p14:creationId xmlns:p14="http://schemas.microsoft.com/office/powerpoint/2010/main" val="1622680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this course: Objectives, continued</a:t>
            </a:r>
          </a:p>
        </p:txBody>
      </p:sp>
      <p:sp>
        <p:nvSpPr>
          <p:cNvPr id="3" name="Text Placeholder 2"/>
          <p:cNvSpPr>
            <a:spLocks noGrp="1"/>
          </p:cNvSpPr>
          <p:nvPr>
            <p:ph type="body" sz="quarter" idx="13"/>
          </p:nvPr>
        </p:nvSpPr>
        <p:spPr/>
        <p:txBody>
          <a:bodyPr>
            <a:normAutofit/>
          </a:bodyPr>
          <a:lstStyle/>
          <a:p>
            <a:pPr marL="0" indent="0">
              <a:spcAft>
                <a:spcPts val="600"/>
              </a:spcAft>
              <a:buNone/>
            </a:pPr>
            <a:r>
              <a:rPr lang="en-US" sz="1800" b="1" dirty="0">
                <a:solidFill>
                  <a:srgbClr val="0070C0"/>
                </a:solidFill>
              </a:rPr>
              <a:t>After completing this course, students will be able to:</a:t>
            </a:r>
          </a:p>
          <a:p>
            <a:pPr>
              <a:spcAft>
                <a:spcPts val="600"/>
              </a:spcAft>
            </a:pPr>
            <a:r>
              <a:rPr lang="en-US" sz="1800" dirty="0"/>
              <a:t>Connect an ASP.NET Core application to a database by using Entity Framework Core.</a:t>
            </a:r>
          </a:p>
          <a:p>
            <a:pPr>
              <a:spcAft>
                <a:spcPts val="600"/>
              </a:spcAft>
            </a:pPr>
            <a:r>
              <a:rPr lang="en-US" sz="1800" dirty="0"/>
              <a:t>Implement a consistent look and feel across an entire web application.</a:t>
            </a:r>
          </a:p>
          <a:p>
            <a:pPr>
              <a:spcAft>
                <a:spcPts val="600"/>
              </a:spcAft>
            </a:pPr>
            <a:r>
              <a:rPr lang="en-US" sz="1800" dirty="0"/>
              <a:t>Add </a:t>
            </a:r>
            <a:r>
              <a:rPr lang="en-US" sz="1800" dirty="0" err="1"/>
              <a:t>Blazor</a:t>
            </a:r>
            <a:r>
              <a:rPr lang="en-US" sz="1800" dirty="0"/>
              <a:t> Components that run on the client-side to optimize the responsiveness of a web application.</a:t>
            </a:r>
          </a:p>
          <a:p>
            <a:pPr>
              <a:spcAft>
                <a:spcPts val="600"/>
              </a:spcAft>
            </a:pPr>
            <a:r>
              <a:rPr lang="en-US" sz="1800" dirty="0"/>
              <a:t>Run unit tests and debugging tools against a web application in Visual Studio 2022.</a:t>
            </a:r>
          </a:p>
          <a:p>
            <a:pPr>
              <a:spcAft>
                <a:spcPts val="600"/>
              </a:spcAft>
            </a:pPr>
            <a:r>
              <a:rPr lang="en-US" sz="1800" dirty="0"/>
              <a:t>Write a Web application that authenticates and authorizes users to access content securely by using Identity.</a:t>
            </a:r>
          </a:p>
          <a:p>
            <a:pPr>
              <a:spcAft>
                <a:spcPts val="600"/>
              </a:spcAft>
            </a:pPr>
            <a:r>
              <a:rPr lang="en-US" sz="1800" dirty="0"/>
              <a:t>Build a Web application that resists malicious attacks.</a:t>
            </a:r>
          </a:p>
          <a:p>
            <a:pPr>
              <a:spcAft>
                <a:spcPts val="600"/>
              </a:spcAft>
            </a:pPr>
            <a:r>
              <a:rPr lang="en-US" sz="1800" dirty="0"/>
              <a:t>Use caching to accelerate responses to user requests.</a:t>
            </a:r>
          </a:p>
          <a:p>
            <a:pPr>
              <a:spcAft>
                <a:spcPts val="600"/>
              </a:spcAft>
            </a:pPr>
            <a:r>
              <a:rPr lang="en-US" sz="1800" dirty="0"/>
              <a:t>Use SignalR to enable two-way communication between client and server.</a:t>
            </a:r>
          </a:p>
          <a:p>
            <a:pPr>
              <a:spcAft>
                <a:spcPts val="600"/>
              </a:spcAft>
            </a:pPr>
            <a:endParaRPr lang="en-US" sz="1200" b="1" dirty="0">
              <a:solidFill>
                <a:srgbClr val="0070C0"/>
              </a:solidFill>
            </a:endParaRPr>
          </a:p>
        </p:txBody>
      </p:sp>
    </p:spTree>
    <p:extLst>
      <p:ext uri="{BB962C8B-B14F-4D97-AF65-F5344CB8AC3E}">
        <p14:creationId xmlns:p14="http://schemas.microsoft.com/office/powerpoint/2010/main" val="1997885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this course: Objectives, continued</a:t>
            </a:r>
          </a:p>
        </p:txBody>
      </p:sp>
      <p:sp>
        <p:nvSpPr>
          <p:cNvPr id="3" name="Text Placeholder 2"/>
          <p:cNvSpPr>
            <a:spLocks noGrp="1"/>
          </p:cNvSpPr>
          <p:nvPr>
            <p:ph type="body" sz="quarter" idx="13"/>
          </p:nvPr>
        </p:nvSpPr>
        <p:spPr/>
        <p:txBody>
          <a:bodyPr/>
          <a:lstStyle/>
          <a:p>
            <a:pPr marL="0" indent="0">
              <a:spcAft>
                <a:spcPts val="600"/>
              </a:spcAft>
              <a:buNone/>
            </a:pPr>
            <a:r>
              <a:rPr lang="en-US" sz="1800" b="1" dirty="0">
                <a:solidFill>
                  <a:srgbClr val="0070C0"/>
                </a:solidFill>
              </a:rPr>
              <a:t>After completing this course, students will be able to:</a:t>
            </a:r>
          </a:p>
          <a:p>
            <a:pPr>
              <a:spcAft>
                <a:spcPts val="600"/>
              </a:spcAft>
            </a:pPr>
            <a:r>
              <a:rPr lang="en-US" sz="1800" dirty="0"/>
              <a:t>Describe what a Web API is and why developers might add a Web API to an application, including Minimal APIs.</a:t>
            </a:r>
          </a:p>
          <a:p>
            <a:pPr>
              <a:spcAft>
                <a:spcPts val="600"/>
              </a:spcAft>
            </a:pPr>
            <a:r>
              <a:rPr lang="en-US" sz="1800" dirty="0"/>
              <a:t>Describe how to package and deploy an ASP.NET Core web application from a development computer to a web server.</a:t>
            </a:r>
          </a:p>
          <a:p>
            <a:pPr marL="0" indent="0">
              <a:spcAft>
                <a:spcPts val="600"/>
              </a:spcAft>
              <a:buNone/>
            </a:pPr>
            <a:endParaRPr lang="en-US" sz="1800" b="1" dirty="0">
              <a:solidFill>
                <a:srgbClr val="0070C0"/>
              </a:solidFill>
            </a:endParaRPr>
          </a:p>
        </p:txBody>
      </p:sp>
    </p:spTree>
    <p:extLst>
      <p:ext uri="{BB962C8B-B14F-4D97-AF65-F5344CB8AC3E}">
        <p14:creationId xmlns:p14="http://schemas.microsoft.com/office/powerpoint/2010/main" val="3565629693"/>
      </p:ext>
    </p:extLst>
  </p:cSld>
  <p:clrMapOvr>
    <a:masterClrMapping/>
  </p:clrMapOvr>
</p:sld>
</file>

<file path=ppt/theme/theme1.xml><?xml version="1.0" encoding="utf-8"?>
<a:theme xmlns:a="http://schemas.openxmlformats.org/drawingml/2006/main" name="Info Support - licht">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FE426990-9B6A-4497-9CCB-7F5E957867C1}"/>
    </a:ext>
  </a:extLst>
</a:theme>
</file>

<file path=ppt/theme/theme2.xml><?xml version="1.0" encoding="utf-8"?>
<a:theme xmlns:a="http://schemas.openxmlformats.org/drawingml/2006/main" name="KC slides">
  <a:themeElements>
    <a:clrScheme name="Nieuwe huisstijl Info Support 2011">
      <a:dk1>
        <a:srgbClr val="0078C9"/>
      </a:dk1>
      <a:lt1>
        <a:srgbClr val="FFFFFF"/>
      </a:lt1>
      <a:dk2>
        <a:srgbClr val="00539F"/>
      </a:dk2>
      <a:lt2>
        <a:srgbClr val="FFFFFF"/>
      </a:lt2>
      <a:accent1>
        <a:srgbClr val="0078C9"/>
      </a:accent1>
      <a:accent2>
        <a:srgbClr val="A80000"/>
      </a:accent2>
      <a:accent3>
        <a:srgbClr val="D7E9F7"/>
      </a:accent3>
      <a:accent4>
        <a:srgbClr val="B6B6B6"/>
      </a:accent4>
      <a:accent5>
        <a:srgbClr val="DAEDEF"/>
      </a:accent5>
      <a:accent6>
        <a:srgbClr val="00539F"/>
      </a:accent6>
      <a:hlink>
        <a:srgbClr val="0078C9"/>
      </a:hlink>
      <a:folHlink>
        <a:srgbClr val="0078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Info Support - donker">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E78794EA-FCE0-4A65-8B5F-F2BBCC4F7C2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H0_Introduction</Template>
  <TotalTime>0</TotalTime>
  <Words>1022</Words>
  <Application>Microsoft Office PowerPoint</Application>
  <PresentationFormat>Widescreen</PresentationFormat>
  <Paragraphs>164</Paragraphs>
  <Slides>13</Slides>
  <Notes>13</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13</vt:i4>
      </vt:variant>
    </vt:vector>
  </HeadingPairs>
  <TitlesOfParts>
    <vt:vector size="22" baseType="lpstr">
      <vt:lpstr>Arial</vt:lpstr>
      <vt:lpstr>Calibri</vt:lpstr>
      <vt:lpstr>Courier New</vt:lpstr>
      <vt:lpstr>Segoe</vt:lpstr>
      <vt:lpstr>Segoe UI</vt:lpstr>
      <vt:lpstr>Segoe UI Light</vt:lpstr>
      <vt:lpstr>Info Support - licht</vt:lpstr>
      <vt:lpstr>KC slides</vt:lpstr>
      <vt:lpstr>Info Support - donker</vt:lpstr>
      <vt:lpstr>PowerPoint Presentation</vt:lpstr>
      <vt:lpstr>Hello! Instructor introduction</vt:lpstr>
      <vt:lpstr>Hello! Student introductions</vt:lpstr>
      <vt:lpstr>Facilities</vt:lpstr>
      <vt:lpstr>About this course: Audience </vt:lpstr>
      <vt:lpstr>About this course: Prerequisites</vt:lpstr>
      <vt:lpstr>About this course: Objectives</vt:lpstr>
      <vt:lpstr>About this course: Objectives, continued</vt:lpstr>
      <vt:lpstr>About this course: Objectives, continued</vt:lpstr>
      <vt:lpstr>Course outline</vt:lpstr>
      <vt:lpstr>Course outline, continued</vt:lpstr>
      <vt:lpstr>Course outline, continued</vt:lpstr>
      <vt:lpstr>Related Courses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MOC_new</dc:title>
  <dc:creator>Valerie DeGiulio</dc:creator>
  <dc:description>Welcome!</dc:description>
  <cp:lastModifiedBy>Simona Colapicchioni</cp:lastModifiedBy>
  <cp:revision>219</cp:revision>
  <dcterms:created xsi:type="dcterms:W3CDTF">2012-05-17T17:18:52Z</dcterms:created>
  <dcterms:modified xsi:type="dcterms:W3CDTF">2021-11-14T14:00:54Z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
    <vt:lpwstr>Master MOC_new</vt:lpwstr>
  </property>
  <property fmtid="{D5CDD505-2E9C-101B-9397-08002B2CF9AE}" pid="3" name="SlideDescription">
    <vt:lpwstr>Welcome!</vt:lpwstr>
  </property>
</Properties>
</file>