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1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1E0-36B1-4835-9C9E-80F1696034BD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5EA1-39C3-4A3B-85F2-87F4E8AF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0"/>
            <a:ext cx="27432000" cy="27432000"/>
            <a:chOff x="286701" y="-1447801"/>
            <a:chExt cx="27432000" cy="27432000"/>
          </a:xfrm>
        </p:grpSpPr>
        <p:grpSp>
          <p:nvGrpSpPr>
            <p:cNvPr id="4" name="Group 3"/>
            <p:cNvGrpSpPr/>
            <p:nvPr/>
          </p:nvGrpSpPr>
          <p:grpSpPr>
            <a:xfrm>
              <a:off x="401001" y="-154786"/>
              <a:ext cx="22995748" cy="25400731"/>
              <a:chOff x="845194" y="-314156"/>
              <a:chExt cx="10122749" cy="1118142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74092" y="127482"/>
                <a:ext cx="9993851" cy="10739785"/>
                <a:chOff x="862405" y="639532"/>
                <a:chExt cx="5822017" cy="6256568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862405" y="639532"/>
                  <a:ext cx="5822017" cy="6256568"/>
                  <a:chOff x="862405" y="639532"/>
                  <a:chExt cx="5822017" cy="6256568"/>
                </a:xfrm>
              </p:grpSpPr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45" t="8769" r="10161"/>
                  <a:stretch/>
                </p:blipFill>
                <p:spPr>
                  <a:xfrm>
                    <a:off x="862405" y="639532"/>
                    <a:ext cx="5822017" cy="625656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27" name="Oval 26"/>
                  <p:cNvSpPr/>
                  <p:nvPr/>
                </p:nvSpPr>
                <p:spPr>
                  <a:xfrm>
                    <a:off x="1237946" y="914400"/>
                    <a:ext cx="5052669" cy="5105400"/>
                  </a:xfrm>
                  <a:prstGeom prst="ellipse">
                    <a:avLst/>
                  </a:prstGeom>
                  <a:solidFill>
                    <a:srgbClr val="BFBFBF">
                      <a:alpha val="23000"/>
                    </a:srgbClr>
                  </a:solidFill>
                  <a:ln>
                    <a:noFill/>
                  </a:ln>
                  <a:scene3d>
                    <a:camera prst="isometricOffAxis2Right">
                      <a:rot lat="1554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0"/>
                  </a:p>
                </p:txBody>
              </p:sp>
            </p:grpSp>
            <p:cxnSp>
              <p:nvCxnSpPr>
                <p:cNvPr id="24" name="Straight Arrow Connector 23"/>
                <p:cNvCxnSpPr>
                  <a:stCxn id="22" idx="1"/>
                  <a:endCxn id="27" idx="2"/>
                </p:cNvCxnSpPr>
                <p:nvPr/>
              </p:nvCxnSpPr>
              <p:spPr>
                <a:xfrm flipH="1">
                  <a:off x="1237946" y="788727"/>
                  <a:ext cx="385949" cy="2678373"/>
                </a:xfrm>
                <a:prstGeom prst="straightConnector1">
                  <a:avLst/>
                </a:prstGeom>
                <a:ln w="127000"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22" idx="3"/>
                  <a:endCxn id="27" idx="6"/>
                </p:cNvCxnSpPr>
                <p:nvPr/>
              </p:nvCxnSpPr>
              <p:spPr>
                <a:xfrm>
                  <a:off x="5966451" y="788727"/>
                  <a:ext cx="324164" cy="2678373"/>
                </a:xfrm>
                <a:prstGeom prst="straightConnector1">
                  <a:avLst/>
                </a:prstGeom>
                <a:ln w="127000"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845194" y="-314156"/>
                <a:ext cx="10007987" cy="10806187"/>
                <a:chOff x="845194" y="-314156"/>
                <a:chExt cx="10007987" cy="10806187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5200206" y="6438066"/>
                  <a:ext cx="5258889" cy="1097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1618730" y="6433982"/>
                  <a:ext cx="3595770" cy="222872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112745" y="922920"/>
                  <a:ext cx="89503" cy="552025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8055790" y="1374177"/>
                  <a:ext cx="2788202" cy="119348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1103833" y="1825776"/>
                  <a:ext cx="6960124" cy="74052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7863713" y="7529458"/>
                  <a:ext cx="2601509" cy="29625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595248" y="8664749"/>
                  <a:ext cx="6264271" cy="181470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0461223" y="1367031"/>
                  <a:ext cx="391958" cy="617318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119411" y="1829471"/>
                  <a:ext cx="490131" cy="684957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117315" y="931087"/>
                  <a:ext cx="4006320" cy="89419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5112745" y="931427"/>
                  <a:ext cx="5734226" cy="44311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7863713" y="2566301"/>
                  <a:ext cx="192078" cy="79215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845194" y="4981176"/>
                      <a:ext cx="456022" cy="718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10000" dirty="0"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194" y="4981176"/>
                      <a:ext cx="456022" cy="71806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51067" y="9408672"/>
                      <a:ext cx="456022" cy="718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10000" dirty="0">
                        <a:latin typeface="+mj-lt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067" y="9408672"/>
                      <a:ext cx="456022" cy="718063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9680454" y="8448307"/>
                      <a:ext cx="456022" cy="718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oMath>
                        </m:oMathPara>
                      </a14:m>
                      <a:endParaRPr lang="en-US" sz="10000" dirty="0"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80454" y="8448307"/>
                      <a:ext cx="456022" cy="71806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TextBox 21"/>
                <p:cNvSpPr txBox="1"/>
                <p:nvPr/>
              </p:nvSpPr>
              <p:spPr>
                <a:xfrm>
                  <a:off x="2281237" y="-314156"/>
                  <a:ext cx="7454265" cy="1395481"/>
                </a:xfrm>
                <a:prstGeom prst="rect">
                  <a:avLst/>
                </a:prstGeom>
                <a:solidFill>
                  <a:schemeClr val="bg1"/>
                </a:solidFill>
                <a:ln w="1270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10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[010] Zone Axis</a:t>
                  </a:r>
                </a:p>
                <a:p>
                  <a:pPr algn="ctr"/>
                  <a:r>
                    <a:rPr lang="en-US" sz="10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Intersection of Ewald </a:t>
                  </a:r>
                  <a:r>
                    <a:rPr lang="en-US" sz="10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Sphere</a:t>
                  </a:r>
                  <a:endParaRPr lang="en-US" sz="10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8" name="Right Brace 27"/>
            <p:cNvSpPr/>
            <p:nvPr/>
          </p:nvSpPr>
          <p:spPr>
            <a:xfrm rot="21231515">
              <a:off x="21912515" y="11480463"/>
              <a:ext cx="617989" cy="573564"/>
            </a:xfrm>
            <a:prstGeom prst="rightBrace">
              <a:avLst>
                <a:gd name="adj1" fmla="val 0"/>
                <a:gd name="adj2" fmla="val 45653"/>
              </a:avLst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748427" y="10243356"/>
                  <a:ext cx="1035941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𝐸𝑤𝑎𝑙𝑑</m:t>
                            </m:r>
                          </m:sub>
                        </m:sSub>
                      </m:oMath>
                    </m:oMathPara>
                  </a14:m>
                  <a:endParaRPr lang="en-US" sz="10000" dirty="0">
                    <a:solidFill>
                      <a:srgbClr val="C00000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8427" y="10243356"/>
                  <a:ext cx="1035941" cy="16312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3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286701" y="-1447801"/>
              <a:ext cx="27432000" cy="27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72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P. Coleman</dc:creator>
  <cp:lastModifiedBy>Shawn P. Coleman</cp:lastModifiedBy>
  <cp:revision>1</cp:revision>
  <dcterms:created xsi:type="dcterms:W3CDTF">2015-07-20T15:33:02Z</dcterms:created>
  <dcterms:modified xsi:type="dcterms:W3CDTF">2015-07-20T15:34:03Z</dcterms:modified>
</cp:coreProperties>
</file>