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86400" cy="4827588"/>
  <p:notesSz cx="6858000" cy="9144000"/>
  <p:defaultTextStyle>
    <a:defPPr>
      <a:defRPr lang="en-US"/>
    </a:defPPr>
    <a:lvl1pPr marL="0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247528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495056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742584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990112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237640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1485168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1732697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1980225" algn="l" defTabSz="495056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 autoAdjust="0"/>
    <p:restoredTop sz="94660"/>
  </p:normalViewPr>
  <p:slideViewPr>
    <p:cSldViewPr snapToGrid="0">
      <p:cViewPr>
        <p:scale>
          <a:sx n="200" d="100"/>
          <a:sy n="200" d="100"/>
        </p:scale>
        <p:origin x="328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90071"/>
            <a:ext cx="4663440" cy="168071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35602"/>
            <a:ext cx="4114800" cy="116554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57024"/>
            <a:ext cx="1183005" cy="40911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57024"/>
            <a:ext cx="3480435" cy="40911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203546"/>
            <a:ext cx="4732020" cy="20081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230686"/>
            <a:ext cx="4732020" cy="105603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85122"/>
            <a:ext cx="2331720" cy="3063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85122"/>
            <a:ext cx="2331720" cy="3063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57025"/>
            <a:ext cx="4732020" cy="933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83430"/>
            <a:ext cx="2321004" cy="579981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763411"/>
            <a:ext cx="2321004" cy="2593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83430"/>
            <a:ext cx="2332435" cy="579981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763411"/>
            <a:ext cx="2332435" cy="2593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21839"/>
            <a:ext cx="1769507" cy="1126437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95085"/>
            <a:ext cx="2777490" cy="3430716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448276"/>
            <a:ext cx="1769507" cy="268311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21839"/>
            <a:ext cx="1769507" cy="1126437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95085"/>
            <a:ext cx="2777490" cy="3430716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448276"/>
            <a:ext cx="1769507" cy="268311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57025"/>
            <a:ext cx="4732020" cy="933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85122"/>
            <a:ext cx="4732020" cy="306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474460"/>
            <a:ext cx="1234440" cy="2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3D44-CFC5-4528-AFEC-4C25492F3ACA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474460"/>
            <a:ext cx="1851660" cy="2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474460"/>
            <a:ext cx="1234440" cy="257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1EA9-02D1-4E8D-B1F1-7929009F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140466" y="1"/>
            <a:ext cx="7626866" cy="7511991"/>
            <a:chOff x="1671639" y="976184"/>
            <a:chExt cx="7626866" cy="7511991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862792" y="1632140"/>
              <a:ext cx="3886200" cy="3452594"/>
              <a:chOff x="352721" y="2737055"/>
              <a:chExt cx="3886200" cy="3452594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>
                <a:off x="352721" y="2737055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352721" y="3050927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352721" y="3364799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352721" y="3678671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52721" y="3992543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52721" y="4306415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352721" y="4620287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352721" y="4934159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52721" y="5248031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52721" y="5561903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352721" y="5875775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52721" y="6189649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867571" y="1622630"/>
              <a:ext cx="3886200" cy="3452594"/>
              <a:chOff x="352721" y="2737055"/>
              <a:chExt cx="3886200" cy="3452594"/>
            </a:xfrm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352721" y="2737055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352721" y="3050927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352721" y="3364799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52721" y="3678671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52721" y="3992543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52721" y="4306415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352721" y="4620287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352721" y="4934159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52721" y="5248031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352721" y="5561903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52721" y="5875775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52721" y="6189649"/>
                <a:ext cx="3886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 bwMode="auto">
            <a:xfrm>
              <a:off x="7529925" y="1559689"/>
              <a:ext cx="125883" cy="12588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26977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641683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26977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641683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26977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641683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326977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641684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956391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271097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56391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271097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956391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271097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956391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271098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585804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900511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585804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900511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585804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900511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85805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900512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215218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529925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215218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7529925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215218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529925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7215219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326977" y="3447930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641683" y="3447930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326977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5641683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326977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5641683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5956391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271097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956391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271097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585804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900511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585804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900511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85804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900511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215218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7529925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215218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529925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215218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29925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956391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271097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326977" y="407734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641683" y="407734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5326977" y="376263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641683" y="376263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956391" y="407734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271097" y="407734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956391" y="376263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271097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585804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900511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85804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900511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15218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529925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215218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529925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5326977" y="470675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5641683" y="470675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326977" y="4392051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641683" y="4392051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956391" y="4392051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271097" y="4392051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85804" y="470675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900511" y="470675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585804" y="4392051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900511" y="4392051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215218" y="470675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529925" y="470675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215218" y="4392051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529925" y="4392051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956391" y="470675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271097" y="470675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529925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44633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8159339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844633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159339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844633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159339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844633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8159339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8474046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474046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8474046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474046" y="155968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844633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8159339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844633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8159339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474046" y="3447930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8474046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8474046" y="281851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844633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159339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844633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159339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844633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8159339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474046" y="407734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474046" y="376263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7844633" y="4392051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8159339" y="4392051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8474046" y="470675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474046" y="4392051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7844633" y="470675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8159339" y="470675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074449" y="1056503"/>
              <a:ext cx="3939805" cy="4046001"/>
              <a:chOff x="559599" y="2468614"/>
              <a:chExt cx="3939805" cy="4046001"/>
            </a:xfrm>
          </p:grpSpPr>
          <p:cxnSp>
            <p:nvCxnSpPr>
              <p:cNvPr id="205" name="Straight Arrow Connector 204"/>
              <p:cNvCxnSpPr/>
              <p:nvPr/>
            </p:nvCxnSpPr>
            <p:spPr bwMode="auto">
              <a:xfrm flipV="1">
                <a:off x="559599" y="2468614"/>
                <a:ext cx="0" cy="4046001"/>
              </a:xfrm>
              <a:prstGeom prst="straightConnector1">
                <a:avLst/>
              </a:prstGeom>
              <a:noFill/>
              <a:ln w="4127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6" name="Straight Arrow Connector 205"/>
              <p:cNvCxnSpPr/>
              <p:nvPr/>
            </p:nvCxnSpPr>
            <p:spPr bwMode="auto">
              <a:xfrm>
                <a:off x="566734" y="6496661"/>
                <a:ext cx="3932670" cy="0"/>
              </a:xfrm>
              <a:prstGeom prst="straightConnector1">
                <a:avLst/>
              </a:prstGeom>
              <a:noFill/>
              <a:ln w="4127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0" name="TextBox 129"/>
            <p:cNvSpPr txBox="1"/>
            <p:nvPr/>
          </p:nvSpPr>
          <p:spPr>
            <a:xfrm>
              <a:off x="5102510" y="104868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</a:t>
              </a:r>
              <a:endPara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012270" y="2503809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5012270" y="218910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012270" y="1874396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5012270" y="1559689"/>
              <a:ext cx="125883" cy="12588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5012270" y="3133223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5012270" y="2818517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5012270" y="407734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5012270" y="376263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5012270" y="3447930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5012270" y="4706757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5012270" y="4392051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5326977" y="502146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5641683" y="502146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5956391" y="502146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6271097" y="502146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6585804" y="502146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6900511" y="502146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7215218" y="502146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7529925" y="502146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7844633" y="502146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8159339" y="5021464"/>
              <a:ext cx="125883" cy="125883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8474046" y="5021464"/>
              <a:ext cx="125883" cy="12588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5012270" y="5021464"/>
              <a:ext cx="125883" cy="12588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5326977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5641684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956391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6271098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585804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6900511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6585805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6900512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7529925" y="250380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7215218" y="218910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7529925" y="218910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>
              <a:off x="7215218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7529925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7215219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7529925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7844633" y="250380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8159339" y="250380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7844633" y="218910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8159339" y="218910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7844633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8159339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7844633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8159339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8474046" y="250380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8474046" y="218910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8474046" y="187439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8474046" y="1559689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8159339" y="3447930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7844633" y="281851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8159339" y="281851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8474046" y="3447930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8474046" y="313322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8474046" y="2818516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8159339" y="3133223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8474046" y="4077344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8474046" y="3762637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8474046" y="4392051"/>
              <a:ext cx="125883" cy="125883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1" name="Arc 190"/>
            <p:cNvSpPr/>
            <p:nvPr/>
          </p:nvSpPr>
          <p:spPr bwMode="auto">
            <a:xfrm>
              <a:off x="3390903" y="3349439"/>
              <a:ext cx="3419472" cy="3419472"/>
            </a:xfrm>
            <a:prstGeom prst="arc">
              <a:avLst>
                <a:gd name="adj1" fmla="val 15734444"/>
                <a:gd name="adj2" fmla="val 707550"/>
              </a:avLst>
            </a:prstGeom>
            <a:noFill/>
            <a:ln w="38100" cap="flat" cmpd="sng" algn="ctr">
              <a:solidFill>
                <a:srgbClr val="730E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2" name="Arc 191"/>
            <p:cNvSpPr/>
            <p:nvPr/>
          </p:nvSpPr>
          <p:spPr bwMode="auto">
            <a:xfrm>
              <a:off x="1671639" y="1630175"/>
              <a:ext cx="6858000" cy="6858000"/>
            </a:xfrm>
            <a:prstGeom prst="arc">
              <a:avLst>
                <a:gd name="adj1" fmla="val 15870084"/>
                <a:gd name="adj2" fmla="val 338953"/>
              </a:avLst>
            </a:prstGeom>
            <a:noFill/>
            <a:ln w="38100" cap="flat" cmpd="sng" algn="ctr">
              <a:solidFill>
                <a:srgbClr val="730E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lvl="0" indent="-28575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746736" y="47415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410691" y="5397820"/>
                  <a:ext cx="9340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*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691" y="5397820"/>
                  <a:ext cx="93403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75" t="-25000" r="-10458" b="-47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5704624" y="5336171"/>
              <a:ext cx="3147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rot="5400000">
              <a:off x="4683106" y="4290181"/>
              <a:ext cx="3147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4301296" y="4274482"/>
                  <a:ext cx="4599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*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96" y="4274482"/>
                  <a:ext cx="45993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11" t="-25714" r="-21053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8083543" y="5509123"/>
              <a:ext cx="94416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*manual flag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4283525" y="4064727"/>
                  <a:ext cx="48660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525" y="4064727"/>
                  <a:ext cx="486608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50" r="-1250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3884096" y="1207145"/>
                  <a:ext cx="1030130" cy="51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096" y="1207145"/>
                  <a:ext cx="1030130" cy="5104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3884096" y="2989315"/>
                  <a:ext cx="1030130" cy="510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096" y="2989315"/>
                  <a:ext cx="1030130" cy="51046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Rectangle 201"/>
            <p:cNvSpPr/>
            <p:nvPr/>
          </p:nvSpPr>
          <p:spPr>
            <a:xfrm>
              <a:off x="3812592" y="976184"/>
              <a:ext cx="5485913" cy="4825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7526730" y="1038403"/>
              <a:ext cx="1113626" cy="3447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730E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430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7389378" y="1050759"/>
                  <a:ext cx="1357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378" y="1050759"/>
                  <a:ext cx="135735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3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140466" y="0"/>
            <a:ext cx="7626866" cy="7511991"/>
            <a:chOff x="1671639" y="976184"/>
            <a:chExt cx="7626866" cy="7511991"/>
          </a:xfrm>
        </p:grpSpPr>
        <p:sp>
          <p:nvSpPr>
            <p:cNvPr id="5" name="Rectangle 4"/>
            <p:cNvSpPr/>
            <p:nvPr/>
          </p:nvSpPr>
          <p:spPr bwMode="auto">
            <a:xfrm>
              <a:off x="7526730" y="1038403"/>
              <a:ext cx="1113626" cy="3447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730E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430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4449" y="1056503"/>
              <a:ext cx="3939805" cy="4046001"/>
              <a:chOff x="559599" y="2468614"/>
              <a:chExt cx="3939805" cy="4046001"/>
            </a:xfrm>
          </p:grpSpPr>
          <p:cxnSp>
            <p:nvCxnSpPr>
              <p:cNvPr id="230" name="Straight Arrow Connector 229"/>
              <p:cNvCxnSpPr/>
              <p:nvPr/>
            </p:nvCxnSpPr>
            <p:spPr bwMode="auto">
              <a:xfrm flipV="1">
                <a:off x="559599" y="2468614"/>
                <a:ext cx="0" cy="4046001"/>
              </a:xfrm>
              <a:prstGeom prst="straightConnector1">
                <a:avLst/>
              </a:prstGeom>
              <a:noFill/>
              <a:ln w="4127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/>
              <p:nvPr/>
            </p:nvCxnSpPr>
            <p:spPr bwMode="auto">
              <a:xfrm>
                <a:off x="566734" y="6496661"/>
                <a:ext cx="3932670" cy="0"/>
              </a:xfrm>
              <a:prstGeom prst="straightConnector1">
                <a:avLst/>
              </a:prstGeom>
              <a:noFill/>
              <a:ln w="4127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1671639" y="1415337"/>
              <a:ext cx="7082132" cy="7072838"/>
              <a:chOff x="-2843211" y="2529762"/>
              <a:chExt cx="7082132" cy="7072838"/>
            </a:xfrm>
          </p:grpSpPr>
          <p:grpSp>
            <p:nvGrpSpPr>
              <p:cNvPr id="19" name="Group 18"/>
              <p:cNvGrpSpPr/>
              <p:nvPr/>
            </p:nvGrpSpPr>
            <p:grpSpPr>
              <a:xfrm rot="16200000">
                <a:off x="347942" y="2746565"/>
                <a:ext cx="3886200" cy="3452594"/>
                <a:chOff x="352721" y="2737055"/>
                <a:chExt cx="3886200" cy="3452594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352721" y="2737055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352721" y="3050927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52721" y="3364799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352721" y="3678671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52721" y="3992543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352721" y="4306415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352721" y="4620287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352721" y="4934159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352721" y="5248031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352721" y="5561903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352721" y="5875775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352721" y="6189649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52721" y="2737055"/>
                <a:ext cx="3886200" cy="3452594"/>
                <a:chOff x="352721" y="2737055"/>
                <a:chExt cx="3886200" cy="3452594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52721" y="2737055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352721" y="3050927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52721" y="3364799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352721" y="3678671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352721" y="3992543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352721" y="4306415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52721" y="4620287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352721" y="4934159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352721" y="5248031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352721" y="5561903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352721" y="5875775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352721" y="6189649"/>
                  <a:ext cx="38862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 bwMode="auto">
              <a:xfrm>
                <a:off x="3015075" y="2674114"/>
                <a:ext cx="125883" cy="125883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812127" y="2674114"/>
                <a:ext cx="3272952" cy="3272951"/>
                <a:chOff x="812127" y="2971800"/>
                <a:chExt cx="3272952" cy="3272951"/>
              </a:xfrm>
            </p:grpSpPr>
            <p:sp>
              <p:nvSpPr>
                <p:cNvPr id="85" name="Oval 84"/>
                <p:cNvSpPr/>
                <p:nvPr/>
              </p:nvSpPr>
              <p:spPr bwMode="auto">
                <a:xfrm>
                  <a:off x="812127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 bwMode="auto">
                <a:xfrm>
                  <a:off x="1126833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 bwMode="auto">
                <a:xfrm>
                  <a:off x="812127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 bwMode="auto">
                <a:xfrm>
                  <a:off x="1126833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 bwMode="auto">
                <a:xfrm>
                  <a:off x="812127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>
                  <a:off x="1126833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 bwMode="auto">
                <a:xfrm>
                  <a:off x="812127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>
                  <a:off x="1126834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 bwMode="auto">
                <a:xfrm>
                  <a:off x="1441541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1756247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1441541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 bwMode="auto">
                <a:xfrm>
                  <a:off x="1756247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 bwMode="auto">
                <a:xfrm>
                  <a:off x="1441541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 bwMode="auto">
                <a:xfrm>
                  <a:off x="1756247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 bwMode="auto">
                <a:xfrm>
                  <a:off x="1441541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1756248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 bwMode="auto">
                <a:xfrm>
                  <a:off x="2070954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>
                  <a:off x="2385661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 bwMode="auto">
                <a:xfrm>
                  <a:off x="2070954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 bwMode="auto">
                <a:xfrm>
                  <a:off x="2385661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 bwMode="auto">
                <a:xfrm>
                  <a:off x="2070954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 bwMode="auto">
                <a:xfrm>
                  <a:off x="2385661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 bwMode="auto">
                <a:xfrm>
                  <a:off x="2070955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 bwMode="auto">
                <a:xfrm>
                  <a:off x="2385662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>
                  <a:off x="2700368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 bwMode="auto">
                <a:xfrm>
                  <a:off x="3015075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>
                  <a:off x="2700368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 bwMode="auto">
                <a:xfrm>
                  <a:off x="3015075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 bwMode="auto">
                <a:xfrm>
                  <a:off x="2700368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 bwMode="auto">
                <a:xfrm>
                  <a:off x="3015075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 bwMode="auto">
                <a:xfrm>
                  <a:off x="2700369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/>
                <p:cNvSpPr/>
                <p:nvPr/>
              </p:nvSpPr>
              <p:spPr bwMode="auto">
                <a:xfrm>
                  <a:off x="812127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 bwMode="auto">
                <a:xfrm>
                  <a:off x="1126833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 bwMode="auto">
                <a:xfrm>
                  <a:off x="812127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 bwMode="auto">
                <a:xfrm>
                  <a:off x="1126833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>
                  <a:off x="812127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 bwMode="auto">
                <a:xfrm>
                  <a:off x="1126833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 bwMode="auto">
                <a:xfrm>
                  <a:off x="1441541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 bwMode="auto">
                <a:xfrm>
                  <a:off x="1756247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 bwMode="auto">
                <a:xfrm>
                  <a:off x="1441541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 bwMode="auto">
                <a:xfrm>
                  <a:off x="1756247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 bwMode="auto">
                <a:xfrm>
                  <a:off x="2070954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 bwMode="auto">
                <a:xfrm>
                  <a:off x="2385661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 bwMode="auto">
                <a:xfrm>
                  <a:off x="2070954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 bwMode="auto">
                <a:xfrm>
                  <a:off x="2385661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/>
                <p:cNvSpPr/>
                <p:nvPr/>
              </p:nvSpPr>
              <p:spPr bwMode="auto">
                <a:xfrm>
                  <a:off x="2070954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 bwMode="auto">
                <a:xfrm>
                  <a:off x="2385661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 bwMode="auto">
                <a:xfrm>
                  <a:off x="2700368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 bwMode="auto">
                <a:xfrm>
                  <a:off x="3015075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 bwMode="auto">
                <a:xfrm>
                  <a:off x="2700368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 bwMode="auto">
                <a:xfrm>
                  <a:off x="3015075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 bwMode="auto">
                <a:xfrm>
                  <a:off x="2700368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 bwMode="auto">
                <a:xfrm>
                  <a:off x="3015075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 bwMode="auto">
                <a:xfrm>
                  <a:off x="1441541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 bwMode="auto">
                <a:xfrm>
                  <a:off x="1756247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 bwMode="auto">
                <a:xfrm>
                  <a:off x="812127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 bwMode="auto">
                <a:xfrm>
                  <a:off x="1126833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 bwMode="auto">
                <a:xfrm>
                  <a:off x="812127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/>
                <p:cNvSpPr/>
                <p:nvPr/>
              </p:nvSpPr>
              <p:spPr bwMode="auto">
                <a:xfrm>
                  <a:off x="1126833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 bwMode="auto">
                <a:xfrm>
                  <a:off x="1441541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 bwMode="auto">
                <a:xfrm>
                  <a:off x="1756247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 bwMode="auto">
                <a:xfrm>
                  <a:off x="1441541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 bwMode="auto">
                <a:xfrm>
                  <a:off x="1756247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2070954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2385661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 bwMode="auto">
                <a:xfrm>
                  <a:off x="2070954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>
                  <a:off x="2385661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 bwMode="auto">
                <a:xfrm>
                  <a:off x="2700368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 bwMode="auto">
                <a:xfrm>
                  <a:off x="3015075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/>
                <p:cNvSpPr/>
                <p:nvPr/>
              </p:nvSpPr>
              <p:spPr bwMode="auto">
                <a:xfrm>
                  <a:off x="2700368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 bwMode="auto">
                <a:xfrm>
                  <a:off x="3015075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 bwMode="auto">
                <a:xfrm>
                  <a:off x="812127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 bwMode="auto">
                <a:xfrm>
                  <a:off x="1126833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 bwMode="auto">
                <a:xfrm>
                  <a:off x="812127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 bwMode="auto">
                <a:xfrm>
                  <a:off x="1126833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 bwMode="auto">
                <a:xfrm>
                  <a:off x="1441541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/>
                <p:cNvSpPr/>
                <p:nvPr/>
              </p:nvSpPr>
              <p:spPr bwMode="auto">
                <a:xfrm>
                  <a:off x="1756247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 bwMode="auto">
                <a:xfrm>
                  <a:off x="2070954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2385661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070954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/>
                <p:cNvSpPr/>
                <p:nvPr/>
              </p:nvSpPr>
              <p:spPr bwMode="auto">
                <a:xfrm>
                  <a:off x="2385661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 bwMode="auto">
                <a:xfrm>
                  <a:off x="2700368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 bwMode="auto">
                <a:xfrm>
                  <a:off x="3015075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 bwMode="auto">
                <a:xfrm>
                  <a:off x="2700368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 bwMode="auto">
                <a:xfrm>
                  <a:off x="3015075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 bwMode="auto">
                <a:xfrm>
                  <a:off x="1441541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 bwMode="auto">
                <a:xfrm>
                  <a:off x="1756247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 bwMode="auto">
                <a:xfrm>
                  <a:off x="3015075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 bwMode="auto">
                <a:xfrm>
                  <a:off x="3329783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 bwMode="auto">
                <a:xfrm>
                  <a:off x="3644489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 bwMode="auto">
                <a:xfrm>
                  <a:off x="3329783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 bwMode="auto">
                <a:xfrm>
                  <a:off x="3644489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>
                  <a:off x="3329783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 bwMode="auto">
                <a:xfrm>
                  <a:off x="3644489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 bwMode="auto">
                <a:xfrm>
                  <a:off x="3329783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/>
                <p:cNvSpPr/>
                <p:nvPr/>
              </p:nvSpPr>
              <p:spPr bwMode="auto">
                <a:xfrm>
                  <a:off x="3644489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 bwMode="auto">
                <a:xfrm>
                  <a:off x="3959196" y="391592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 bwMode="auto">
                <a:xfrm>
                  <a:off x="3959196" y="360121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 bwMode="auto">
                <a:xfrm>
                  <a:off x="3959196" y="328650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 bwMode="auto">
                <a:xfrm>
                  <a:off x="3959196" y="2971800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 bwMode="auto">
                <a:xfrm>
                  <a:off x="3329783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 bwMode="auto">
                <a:xfrm>
                  <a:off x="3644489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/>
                <p:cNvSpPr/>
                <p:nvPr/>
              </p:nvSpPr>
              <p:spPr bwMode="auto">
                <a:xfrm>
                  <a:off x="3329783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 bwMode="auto">
                <a:xfrm>
                  <a:off x="3644489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/>
                <p:cNvSpPr/>
                <p:nvPr/>
              </p:nvSpPr>
              <p:spPr bwMode="auto">
                <a:xfrm>
                  <a:off x="3959196" y="4860041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>
                  <a:off x="3959196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 bwMode="auto">
                <a:xfrm>
                  <a:off x="3959196" y="4230627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 bwMode="auto">
                <a:xfrm>
                  <a:off x="3329783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 bwMode="auto">
                <a:xfrm>
                  <a:off x="3644489" y="4545334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93"/>
                <p:cNvSpPr/>
                <p:nvPr/>
              </p:nvSpPr>
              <p:spPr bwMode="auto">
                <a:xfrm>
                  <a:off x="3329783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 bwMode="auto">
                <a:xfrm>
                  <a:off x="3644489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 bwMode="auto">
                <a:xfrm>
                  <a:off x="3329783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/>
                <p:cNvSpPr/>
                <p:nvPr/>
              </p:nvSpPr>
              <p:spPr bwMode="auto">
                <a:xfrm>
                  <a:off x="3644489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 bwMode="auto">
                <a:xfrm>
                  <a:off x="3959196" y="5489455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>
                  <a:off x="3959196" y="517474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 bwMode="auto">
                <a:xfrm>
                  <a:off x="3329783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/>
                <p:cNvSpPr/>
                <p:nvPr/>
              </p:nvSpPr>
              <p:spPr bwMode="auto">
                <a:xfrm>
                  <a:off x="3644489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>
                  <a:off x="3959196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/>
                <p:cNvSpPr/>
                <p:nvPr/>
              </p:nvSpPr>
              <p:spPr bwMode="auto">
                <a:xfrm>
                  <a:off x="3959196" y="5804162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 bwMode="auto">
                <a:xfrm>
                  <a:off x="3329783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/>
                <p:cNvSpPr/>
                <p:nvPr/>
              </p:nvSpPr>
              <p:spPr bwMode="auto">
                <a:xfrm>
                  <a:off x="3644489" y="6118868"/>
                  <a:ext cx="125883" cy="12588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Oval 22"/>
              <p:cNvSpPr/>
              <p:nvPr/>
            </p:nvSpPr>
            <p:spPr bwMode="auto">
              <a:xfrm>
                <a:off x="497420" y="3618234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497420" y="3303528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97420" y="2988821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497420" y="2674114"/>
                <a:ext cx="125883" cy="12588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497420" y="4247648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497420" y="3932942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497420" y="519176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497420" y="4877062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497420" y="4562355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497420" y="5821182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97420" y="5506476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12127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126833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441541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1756247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070954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2385661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700368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015075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3329783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644489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959196" y="6135889"/>
                <a:ext cx="125883" cy="12588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497420" y="6135889"/>
                <a:ext cx="125883" cy="125883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812127" y="2674114"/>
                <a:ext cx="3272952" cy="2958245"/>
                <a:chOff x="812127" y="2971800"/>
                <a:chExt cx="3272952" cy="2958245"/>
              </a:xfrm>
              <a:solidFill>
                <a:srgbClr val="FFFFFF"/>
              </a:solidFill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812127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 bwMode="auto">
                <a:xfrm>
                  <a:off x="1126834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1441541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1756248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2070954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2385661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2070955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2385662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 bwMode="auto">
                <a:xfrm>
                  <a:off x="3015075" y="391592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 bwMode="auto">
                <a:xfrm>
                  <a:off x="2700368" y="360121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 bwMode="auto">
                <a:xfrm>
                  <a:off x="3015075" y="360121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 bwMode="auto">
                <a:xfrm>
                  <a:off x="2700368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3015075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 bwMode="auto">
                <a:xfrm>
                  <a:off x="2700369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 bwMode="auto">
                <a:xfrm>
                  <a:off x="3015075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 bwMode="auto">
                <a:xfrm>
                  <a:off x="3329783" y="391592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 bwMode="auto">
                <a:xfrm>
                  <a:off x="3644489" y="391592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 bwMode="auto">
                <a:xfrm>
                  <a:off x="3329783" y="360121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3644489" y="360121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 bwMode="auto">
                <a:xfrm>
                  <a:off x="3329783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 bwMode="auto">
                <a:xfrm>
                  <a:off x="3644489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 bwMode="auto">
                <a:xfrm>
                  <a:off x="3329783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 bwMode="auto">
                <a:xfrm>
                  <a:off x="3644489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 bwMode="auto">
                <a:xfrm>
                  <a:off x="3959196" y="391592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3959196" y="360121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 bwMode="auto">
                <a:xfrm>
                  <a:off x="3959196" y="328650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 bwMode="auto">
                <a:xfrm>
                  <a:off x="3959196" y="2971800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 bwMode="auto">
                <a:xfrm>
                  <a:off x="3644489" y="4860041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 bwMode="auto">
                <a:xfrm>
                  <a:off x="3329783" y="423062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3644489" y="423062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 bwMode="auto">
                <a:xfrm>
                  <a:off x="3959196" y="4860041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 bwMode="auto">
                <a:xfrm>
                  <a:off x="3959196" y="454533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 bwMode="auto">
                <a:xfrm>
                  <a:off x="3959196" y="4230627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>
                  <a:off x="3644489" y="4545334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 bwMode="auto">
                <a:xfrm>
                  <a:off x="3959196" y="5489455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 bwMode="auto">
                <a:xfrm>
                  <a:off x="3959196" y="5174748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 bwMode="auto">
                <a:xfrm>
                  <a:off x="3959196" y="5804162"/>
                  <a:ext cx="125883" cy="125883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742950" marR="0" lvl="0" indent="-28575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Wingdings" pitchFamily="2" charset="2"/>
                    <a:buChar char="Ø"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Arc 46"/>
              <p:cNvSpPr/>
              <p:nvPr/>
            </p:nvSpPr>
            <p:spPr bwMode="auto">
              <a:xfrm>
                <a:off x="-2843211" y="2744600"/>
                <a:ext cx="6858000" cy="6858000"/>
              </a:xfrm>
              <a:prstGeom prst="arc">
                <a:avLst>
                  <a:gd name="adj1" fmla="val 15870084"/>
                  <a:gd name="adj2" fmla="val 338953"/>
                </a:avLst>
              </a:prstGeom>
              <a:noFill/>
              <a:ln w="38100" cap="flat" cmpd="sng" algn="ctr">
                <a:solidFill>
                  <a:srgbClr val="730E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742950" marR="0" lvl="0" indent="-28575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5704624" y="5336171"/>
              <a:ext cx="3147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683106" y="4290181"/>
              <a:ext cx="3147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02510" y="104868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</a:t>
              </a:r>
              <a:endPara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6736" y="47415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410691" y="5397820"/>
                  <a:ext cx="9340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*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691" y="5397820"/>
                  <a:ext cx="93403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75" t="-25000" r="-10458" b="-47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301296" y="4274482"/>
                  <a:ext cx="4599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*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96" y="4274482"/>
                  <a:ext cx="45993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11" t="-25714" r="-21053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083543" y="5509123"/>
              <a:ext cx="94416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/>
                <a:t>*manual flag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283525" y="4064727"/>
                  <a:ext cx="48660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525" y="4064727"/>
                  <a:ext cx="486608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50" r="-1250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768" y="1281281"/>
                  <a:ext cx="10301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68" y="1281281"/>
                  <a:ext cx="103013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89378" y="1050759"/>
                  <a:ext cx="1357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≤2/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378" y="1050759"/>
                  <a:ext cx="135735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3812592" y="976184"/>
              <a:ext cx="5485913" cy="4825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P. Coleman</dc:creator>
  <cp:lastModifiedBy>Shawn P. Coleman</cp:lastModifiedBy>
  <cp:revision>3</cp:revision>
  <dcterms:created xsi:type="dcterms:W3CDTF">2015-07-20T14:43:25Z</dcterms:created>
  <dcterms:modified xsi:type="dcterms:W3CDTF">2015-07-20T14:58:40Z</dcterms:modified>
</cp:coreProperties>
</file>