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3" r:id="rId3"/>
    <p:sldId id="264" r:id="rId4"/>
    <p:sldId id="262" r:id="rId5"/>
    <p:sldId id="265" r:id="rId6"/>
    <p:sldId id="267" r:id="rId7"/>
    <p:sldId id="266" r:id="rId8"/>
    <p:sldId id="268" r:id="rId9"/>
    <p:sldId id="269" r:id="rId10"/>
    <p:sldId id="270" r:id="rId11"/>
    <p:sldId id="271" r:id="rId12"/>
  </p:sldIdLst>
  <p:sldSz cx="9144000" cy="6858000" type="screen4x3"/>
  <p:notesSz cx="6858000" cy="9144000"/>
  <p:custDataLst>
    <p:tags r:id="rId15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74A"/>
    <a:srgbClr val="3399FF"/>
    <a:srgbClr val="666699"/>
    <a:srgbClr val="E590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65" autoAdjust="0"/>
    <p:restoredTop sz="84583" autoAdjust="0"/>
  </p:normalViewPr>
  <p:slideViewPr>
    <p:cSldViewPr>
      <p:cViewPr varScale="1">
        <p:scale>
          <a:sx n="72" d="100"/>
          <a:sy n="72" d="100"/>
        </p:scale>
        <p:origin x="1181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355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663A1-BE93-4F19-BCAE-33E954C20B2B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DF26E-F902-4582-B614-0C9EE35F21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2833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C0431-2448-4DC3-AF70-2785FBE2C445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4341FE-AE5C-47F1-8FD8-47C4A673A8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119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resentation-creation.ru/powerpoint-templates.html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/>
              <a:t>Оригинальные шаблоны для презентаций: </a:t>
            </a:r>
            <a:r>
              <a:rPr lang="ru-RU" sz="1200" dirty="0">
                <a:hlinkClick r:id="rId3"/>
              </a:rPr>
              <a:t>https://presentation-creation.ru/powerpoint-templates.html</a:t>
            </a:r>
            <a:r>
              <a:rPr lang="en-US" sz="1200" dirty="0"/>
              <a:t> </a:t>
            </a:r>
            <a:endParaRPr lang="ru-RU" sz="1200" dirty="0"/>
          </a:p>
          <a:p>
            <a:r>
              <a:rPr lang="ru-RU" sz="1200"/>
              <a:t>Бесплатно и без регистрации.</a:t>
            </a:r>
          </a:p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341FE-AE5C-47F1-8FD8-47C4A673A80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614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341FE-AE5C-47F1-8FD8-47C4A673A80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0846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0"/>
            <a:ext cx="6372200" cy="1368152"/>
          </a:xfrm>
        </p:spPr>
        <p:txBody>
          <a:bodyPr/>
          <a:lstStyle>
            <a:lvl1pPr>
              <a:defRPr b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/>
              <a:t>Образец</a:t>
            </a:r>
            <a:r>
              <a:rPr lang="en-US" dirty="0"/>
              <a:t> </a:t>
            </a:r>
            <a:r>
              <a:rPr lang="ru-RU" dirty="0"/>
              <a:t>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24.04.2023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564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24.04.2023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80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24.04.2023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69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520259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24.04.2023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520259"/>
            <a:ext cx="2895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520259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Номер слайда 5"/>
          <p:cNvSpPr txBox="1">
            <a:spLocks/>
          </p:cNvSpPr>
          <p:nvPr userDrawn="1"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rgbClr val="3399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251520" y="228168"/>
            <a:ext cx="6552729" cy="1150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13" name="Текст 2"/>
          <p:cNvSpPr>
            <a:spLocks noGrp="1"/>
          </p:cNvSpPr>
          <p:nvPr>
            <p:ph idx="1"/>
          </p:nvPr>
        </p:nvSpPr>
        <p:spPr>
          <a:xfrm>
            <a:off x="251520" y="1916832"/>
            <a:ext cx="8712968" cy="4248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54301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79512" y="2060848"/>
            <a:ext cx="4320480" cy="4093915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4008" y="2071389"/>
            <a:ext cx="4320480" cy="4093915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24.04.2023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33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71799" y="4406900"/>
            <a:ext cx="5722913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771799" y="2906713"/>
            <a:ext cx="572291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24.04.2023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65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1520" y="1916832"/>
            <a:ext cx="4176464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51520" y="2556594"/>
            <a:ext cx="4176464" cy="3951288"/>
          </a:xfrm>
        </p:spPr>
        <p:txBody>
          <a:bodyPr/>
          <a:lstStyle>
            <a:lvl1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18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716016" y="1934294"/>
            <a:ext cx="4248472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716016" y="2574056"/>
            <a:ext cx="4248472" cy="3951288"/>
          </a:xfrm>
        </p:spPr>
        <p:txBody>
          <a:bodyPr/>
          <a:lstStyle>
            <a:lvl1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18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1375310" y="6410896"/>
            <a:ext cx="1215489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24.04.2023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154184" y="6356350"/>
            <a:ext cx="1649592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471310" y="6356350"/>
            <a:ext cx="1215489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93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24.04.2023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245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24.04.2023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95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3622"/>
            <a:ext cx="3008313" cy="921478"/>
          </a:xfrm>
        </p:spPr>
        <p:txBody>
          <a:bodyPr anchor="b"/>
          <a:lstStyle>
            <a:lvl1pPr algn="l">
              <a:defRPr sz="2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63888" y="1916832"/>
            <a:ext cx="5111750" cy="4353347"/>
          </a:xfrm>
        </p:spPr>
        <p:txBody>
          <a:bodyPr/>
          <a:lstStyle>
            <a:lvl1pPr>
              <a:defRPr sz="32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8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24.04.2023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8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24.04.2023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60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presentation-creation.ru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28168"/>
            <a:ext cx="6552729" cy="1150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1520" y="1916832"/>
            <a:ext cx="8712968" cy="4248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24.04.2023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Рисунок 6">
            <a:hlinkClick r:id="rId14"/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0688" y="45855"/>
            <a:ext cx="757762" cy="7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27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972616" y="4797152"/>
            <a:ext cx="6372200" cy="1368152"/>
          </a:xfrm>
        </p:spPr>
        <p:txBody>
          <a:bodyPr>
            <a:noAutofit/>
          </a:bodyPr>
          <a:lstStyle/>
          <a:p>
            <a:r>
              <a:rPr lang="en-US" sz="4800" b="1" dirty="0"/>
              <a:t>Telegram BOT</a:t>
            </a:r>
            <a:endParaRPr lang="ru-RU" sz="4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10F8EF-6A7D-4CDF-9656-27DF342C8283}"/>
              </a:ext>
            </a:extLst>
          </p:cNvPr>
          <p:cNvSpPr txBox="1"/>
          <p:nvPr/>
        </p:nvSpPr>
        <p:spPr>
          <a:xfrm>
            <a:off x="858476" y="5903694"/>
            <a:ext cx="2710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+mj-lt"/>
              </a:rPr>
              <a:t>Ткаченко Роман</a:t>
            </a:r>
          </a:p>
        </p:txBody>
      </p:sp>
    </p:spTree>
    <p:extLst>
      <p:ext uri="{BB962C8B-B14F-4D97-AF65-F5344CB8AC3E}">
        <p14:creationId xmlns:p14="http://schemas.microsoft.com/office/powerpoint/2010/main" val="185787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A00EB6-B70A-487F-934E-0C95C307BBD5}"/>
              </a:ext>
            </a:extLst>
          </p:cNvPr>
          <p:cNvSpPr txBox="1"/>
          <p:nvPr/>
        </p:nvSpPr>
        <p:spPr>
          <a:xfrm>
            <a:off x="3635896" y="4221088"/>
            <a:ext cx="1507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GitHub</a:t>
            </a:r>
            <a:endParaRPr lang="ru-RU" sz="3600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A53053B-22A5-4D94-AADB-8870460CB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352" y="1988840"/>
            <a:ext cx="2088232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895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B2E01C-985F-40F5-ADEC-C5D71F99F6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504" y="116632"/>
            <a:ext cx="3347864" cy="1368152"/>
          </a:xfrm>
        </p:spPr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6D7215-6245-48D3-ACA9-0FC1BC57A83C}"/>
              </a:ext>
            </a:extLst>
          </p:cNvPr>
          <p:cNvSpPr txBox="1"/>
          <p:nvPr/>
        </p:nvSpPr>
        <p:spPr>
          <a:xfrm>
            <a:off x="323528" y="1916832"/>
            <a:ext cx="33478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В ходе данного проекта была проделана огромная работа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</a:p>
          <a:p>
            <a:r>
              <a:rPr lang="ru-RU" sz="2400" dirty="0">
                <a:solidFill>
                  <a:schemeClr val="bg1"/>
                </a:solidFill>
              </a:rPr>
              <a:t>Архитектура на 70 файлов 1200 строк кода и многое другое</a:t>
            </a:r>
            <a:endParaRPr lang="en-US" sz="2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Для доработки можно куда </a:t>
            </a:r>
            <a:r>
              <a:rPr lang="ru-RU" sz="2400" dirty="0" err="1">
                <a:solidFill>
                  <a:schemeClr val="bg1"/>
                </a:solidFill>
              </a:rPr>
              <a:t>нибудь</a:t>
            </a:r>
            <a:r>
              <a:rPr lang="ru-RU" sz="2400" dirty="0">
                <a:solidFill>
                  <a:schemeClr val="bg1"/>
                </a:solidFill>
              </a:rPr>
              <a:t> прикрутить</a:t>
            </a:r>
            <a:r>
              <a:rPr lang="en-US" sz="2400" dirty="0">
                <a:solidFill>
                  <a:schemeClr val="bg1"/>
                </a:solidFill>
              </a:rPr>
              <a:t> WEB-APP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083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Оглавление</a:t>
            </a:r>
          </a:p>
        </p:txBody>
      </p:sp>
      <p:sp>
        <p:nvSpPr>
          <p:cNvPr id="24" name="Line 253"/>
          <p:cNvSpPr>
            <a:spLocks noChangeShapeType="1"/>
          </p:cNvSpPr>
          <p:nvPr/>
        </p:nvSpPr>
        <p:spPr bwMode="gray">
          <a:xfrm>
            <a:off x="2137048" y="5496446"/>
            <a:ext cx="4800600" cy="0"/>
          </a:xfrm>
          <a:prstGeom prst="line">
            <a:avLst/>
          </a:prstGeom>
          <a:noFill/>
          <a:ln w="25400">
            <a:solidFill>
              <a:schemeClr val="accent2">
                <a:lumMod val="20000"/>
                <a:lumOff val="80000"/>
              </a:schemeClr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5" name="Rectangle 254"/>
          <p:cNvSpPr>
            <a:spLocks noChangeArrowheads="1"/>
          </p:cNvSpPr>
          <p:nvPr/>
        </p:nvSpPr>
        <p:spPr bwMode="gray">
          <a:xfrm rot="3419336">
            <a:off x="1852885" y="4920184"/>
            <a:ext cx="479425" cy="5207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26" name="Text Box 255"/>
          <p:cNvSpPr txBox="1">
            <a:spLocks noChangeArrowheads="1"/>
          </p:cNvSpPr>
          <p:nvPr/>
        </p:nvSpPr>
        <p:spPr bwMode="gray">
          <a:xfrm>
            <a:off x="1908448" y="4963046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FFFF"/>
                </a:solidFill>
                <a:latin typeface="Arial" charset="0"/>
              </a:rPr>
              <a:t>4</a:t>
            </a:r>
          </a:p>
        </p:txBody>
      </p:sp>
      <p:sp>
        <p:nvSpPr>
          <p:cNvPr id="27" name="Line 256"/>
          <p:cNvSpPr>
            <a:spLocks noChangeShapeType="1"/>
          </p:cNvSpPr>
          <p:nvPr/>
        </p:nvSpPr>
        <p:spPr bwMode="gray">
          <a:xfrm>
            <a:off x="2137048" y="2981846"/>
            <a:ext cx="4800600" cy="0"/>
          </a:xfrm>
          <a:prstGeom prst="line">
            <a:avLst/>
          </a:prstGeom>
          <a:noFill/>
          <a:ln w="25400">
            <a:solidFill>
              <a:schemeClr val="accent2">
                <a:lumMod val="20000"/>
                <a:lumOff val="80000"/>
              </a:schemeClr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8" name="Rectangle 257"/>
          <p:cNvSpPr>
            <a:spLocks noChangeArrowheads="1"/>
          </p:cNvSpPr>
          <p:nvPr/>
        </p:nvSpPr>
        <p:spPr bwMode="gray">
          <a:xfrm rot="3419336">
            <a:off x="1780877" y="2405584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ru-RU">
              <a:solidFill>
                <a:srgbClr val="FF0000"/>
              </a:solidFill>
            </a:endParaRPr>
          </a:p>
        </p:txBody>
      </p:sp>
      <p:sp>
        <p:nvSpPr>
          <p:cNvPr id="29" name="Text Box 258"/>
          <p:cNvSpPr txBox="1">
            <a:spLocks noChangeArrowheads="1"/>
          </p:cNvSpPr>
          <p:nvPr/>
        </p:nvSpPr>
        <p:spPr bwMode="gray">
          <a:xfrm>
            <a:off x="3203848" y="2492896"/>
            <a:ext cx="213712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ru-RU" sz="2400" dirty="0">
                <a:solidFill>
                  <a:schemeClr val="bg1"/>
                </a:solidFill>
                <a:latin typeface="Arial" charset="0"/>
              </a:rPr>
              <a:t>Идея проекта</a:t>
            </a:r>
            <a:endParaRPr lang="en-US" sz="24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0" name="Text Box 259"/>
          <p:cNvSpPr txBox="1">
            <a:spLocks noChangeArrowheads="1"/>
          </p:cNvSpPr>
          <p:nvPr/>
        </p:nvSpPr>
        <p:spPr bwMode="gray">
          <a:xfrm>
            <a:off x="1908448" y="2448446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31" name="Line 260"/>
          <p:cNvSpPr>
            <a:spLocks noChangeShapeType="1"/>
          </p:cNvSpPr>
          <p:nvPr/>
        </p:nvSpPr>
        <p:spPr bwMode="gray">
          <a:xfrm>
            <a:off x="2137048" y="3820046"/>
            <a:ext cx="4800600" cy="0"/>
          </a:xfrm>
          <a:prstGeom prst="line">
            <a:avLst/>
          </a:prstGeom>
          <a:noFill/>
          <a:ln w="25400">
            <a:solidFill>
              <a:schemeClr val="accent2">
                <a:lumMod val="20000"/>
                <a:lumOff val="80000"/>
              </a:schemeClr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Rectangle 261"/>
          <p:cNvSpPr>
            <a:spLocks noChangeArrowheads="1"/>
          </p:cNvSpPr>
          <p:nvPr/>
        </p:nvSpPr>
        <p:spPr bwMode="gray">
          <a:xfrm rot="3419336">
            <a:off x="1852884" y="3243783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33" name="Text Box 262"/>
          <p:cNvSpPr txBox="1">
            <a:spLocks noChangeArrowheads="1"/>
          </p:cNvSpPr>
          <p:nvPr/>
        </p:nvSpPr>
        <p:spPr bwMode="gray">
          <a:xfrm>
            <a:off x="1908448" y="3286646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FFFF"/>
                </a:solidFill>
                <a:latin typeface="Arial" charset="0"/>
              </a:rPr>
              <a:t>2</a:t>
            </a:r>
          </a:p>
        </p:txBody>
      </p:sp>
      <p:sp>
        <p:nvSpPr>
          <p:cNvPr id="34" name="Line 263"/>
          <p:cNvSpPr>
            <a:spLocks noChangeShapeType="1"/>
          </p:cNvSpPr>
          <p:nvPr/>
        </p:nvSpPr>
        <p:spPr bwMode="gray">
          <a:xfrm>
            <a:off x="2138636" y="4656659"/>
            <a:ext cx="4799012" cy="1587"/>
          </a:xfrm>
          <a:prstGeom prst="line">
            <a:avLst/>
          </a:prstGeom>
          <a:noFill/>
          <a:ln w="25400">
            <a:solidFill>
              <a:schemeClr val="accent2">
                <a:lumMod val="20000"/>
                <a:lumOff val="80000"/>
              </a:schemeClr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5" name="Rectangle 264"/>
          <p:cNvSpPr>
            <a:spLocks noChangeArrowheads="1"/>
          </p:cNvSpPr>
          <p:nvPr/>
        </p:nvSpPr>
        <p:spPr bwMode="gray">
          <a:xfrm rot="3419336">
            <a:off x="1852885" y="4081984"/>
            <a:ext cx="479425" cy="5207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36" name="Text Box 265"/>
          <p:cNvSpPr txBox="1">
            <a:spLocks noChangeArrowheads="1"/>
          </p:cNvSpPr>
          <p:nvPr/>
        </p:nvSpPr>
        <p:spPr bwMode="gray">
          <a:xfrm>
            <a:off x="1908448" y="4124846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latin typeface="Arial" charset="0"/>
              </a:rPr>
              <a:t>3</a:t>
            </a:r>
          </a:p>
        </p:txBody>
      </p:sp>
      <p:sp>
        <p:nvSpPr>
          <p:cNvPr id="37" name="Line 266"/>
          <p:cNvSpPr>
            <a:spLocks noChangeShapeType="1"/>
          </p:cNvSpPr>
          <p:nvPr/>
        </p:nvSpPr>
        <p:spPr bwMode="gray">
          <a:xfrm flipH="1" flipV="1">
            <a:off x="10404648" y="4619171"/>
            <a:ext cx="0" cy="125366"/>
          </a:xfrm>
          <a:prstGeom prst="line">
            <a:avLst/>
          </a:prstGeom>
          <a:noFill/>
          <a:ln w="25400">
            <a:solidFill>
              <a:schemeClr val="accent2">
                <a:lumMod val="20000"/>
                <a:lumOff val="80000"/>
              </a:schemeClr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0" name="Text Box 269"/>
          <p:cNvSpPr txBox="1">
            <a:spLocks noChangeArrowheads="1"/>
          </p:cNvSpPr>
          <p:nvPr/>
        </p:nvSpPr>
        <p:spPr bwMode="gray">
          <a:xfrm>
            <a:off x="3203848" y="3354909"/>
            <a:ext cx="381065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ru-RU" sz="2400" dirty="0">
                <a:solidFill>
                  <a:schemeClr val="bg1"/>
                </a:solidFill>
                <a:latin typeface="Arial" charset="0"/>
              </a:rPr>
              <a:t>Структура и особенности</a:t>
            </a:r>
            <a:endParaRPr lang="en-US" sz="24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1" name="Text Box 270"/>
          <p:cNvSpPr txBox="1">
            <a:spLocks noChangeArrowheads="1"/>
          </p:cNvSpPr>
          <p:nvPr/>
        </p:nvSpPr>
        <p:spPr bwMode="gray">
          <a:xfrm>
            <a:off x="3203848" y="4194696"/>
            <a:ext cx="181806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ru-RU" sz="2400" dirty="0">
                <a:solidFill>
                  <a:schemeClr val="bg1"/>
                </a:solidFill>
                <a:latin typeface="Arial" charset="0"/>
              </a:rPr>
              <a:t>Технологии</a:t>
            </a:r>
            <a:endParaRPr lang="en-US" sz="24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2" name="Text Box 271"/>
          <p:cNvSpPr txBox="1">
            <a:spLocks noChangeArrowheads="1"/>
          </p:cNvSpPr>
          <p:nvPr/>
        </p:nvSpPr>
        <p:spPr bwMode="gray">
          <a:xfrm>
            <a:off x="3203848" y="5036071"/>
            <a:ext cx="133664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ru-RU" sz="2400" dirty="0">
                <a:solidFill>
                  <a:schemeClr val="bg1"/>
                </a:solidFill>
                <a:latin typeface="Arial" charset="0"/>
              </a:rPr>
              <a:t>Выводы</a:t>
            </a:r>
            <a:endParaRPr lang="en-US" sz="2400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02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проекта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Написать </a:t>
            </a:r>
            <a:r>
              <a:rPr lang="en-US" dirty="0"/>
              <a:t>Telegram Bota </a:t>
            </a:r>
            <a:r>
              <a:rPr lang="ru-RU" dirty="0"/>
              <a:t>для того</a:t>
            </a:r>
            <a:r>
              <a:rPr lang="en-US" dirty="0"/>
              <a:t>, </a:t>
            </a:r>
            <a:r>
              <a:rPr lang="ru-RU" dirty="0"/>
              <a:t>чтобы не пропустить дни рождения своих одногруппников</a:t>
            </a:r>
            <a:r>
              <a:rPr lang="en-US" dirty="0"/>
              <a:t>, </a:t>
            </a:r>
            <a:r>
              <a:rPr lang="ru-RU" dirty="0"/>
              <a:t>узнать расписание пар</a:t>
            </a:r>
            <a:r>
              <a:rPr lang="en-US" dirty="0"/>
              <a:t>, </a:t>
            </a:r>
            <a:r>
              <a:rPr lang="ru-RU" dirty="0"/>
              <a:t>записать</a:t>
            </a:r>
            <a:r>
              <a:rPr lang="en-US" dirty="0"/>
              <a:t>/</a:t>
            </a:r>
            <a:r>
              <a:rPr lang="ru-RU" dirty="0"/>
              <a:t>посмотреть домашнее задание по выбранному предмету</a:t>
            </a:r>
            <a:r>
              <a:rPr lang="en-US" dirty="0"/>
              <a:t>, </a:t>
            </a:r>
            <a:r>
              <a:rPr lang="ru-RU" dirty="0"/>
              <a:t>и посмотреть загруженные решения для текущего домашнего задания</a:t>
            </a:r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025" y="2294731"/>
            <a:ext cx="3810000" cy="3648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2103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и особенности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-2844824" y="2381360"/>
            <a:ext cx="2232248" cy="687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6F0936B-1E6F-439A-B5B2-B37BB1B76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196752"/>
            <a:ext cx="2232248" cy="504056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436EEB0-230F-46A8-90BB-FC4D1F45A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1196752"/>
            <a:ext cx="2232248" cy="504056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BBC8463-B1C9-4348-8DF5-9A68EF7DB6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4852" y="2381360"/>
            <a:ext cx="2377646" cy="385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82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>
            <a:extLst>
              <a:ext uri="{FF2B5EF4-FFF2-40B4-BE49-F238E27FC236}">
                <a16:creationId xmlns:a16="http://schemas.microsoft.com/office/drawing/2014/main" id="{2D14026A-C266-4D1F-B6AC-26F64F87722A}"/>
              </a:ext>
            </a:extLst>
          </p:cNvPr>
          <p:cNvSpPr txBox="1">
            <a:spLocks/>
          </p:cNvSpPr>
          <p:nvPr/>
        </p:nvSpPr>
        <p:spPr>
          <a:xfrm>
            <a:off x="31823" y="476672"/>
            <a:ext cx="6552729" cy="115089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Структура и особенности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80A49A4-9DAC-47F6-A91E-0B4DE475A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1772816"/>
            <a:ext cx="3024336" cy="388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2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>
            <a:extLst>
              <a:ext uri="{FF2B5EF4-FFF2-40B4-BE49-F238E27FC236}">
                <a16:creationId xmlns:a16="http://schemas.microsoft.com/office/drawing/2014/main" id="{2D14026A-C266-4D1F-B6AC-26F64F87722A}"/>
              </a:ext>
            </a:extLst>
          </p:cNvPr>
          <p:cNvSpPr txBox="1">
            <a:spLocks/>
          </p:cNvSpPr>
          <p:nvPr/>
        </p:nvSpPr>
        <p:spPr>
          <a:xfrm>
            <a:off x="31823" y="476672"/>
            <a:ext cx="6552729" cy="115089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Структура и особенности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E09AFCF-5DC6-41A1-BD6A-137688A92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060848"/>
            <a:ext cx="6576630" cy="359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023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>
            <a:extLst>
              <a:ext uri="{FF2B5EF4-FFF2-40B4-BE49-F238E27FC236}">
                <a16:creationId xmlns:a16="http://schemas.microsoft.com/office/drawing/2014/main" id="{2D14026A-C266-4D1F-B6AC-26F64F87722A}"/>
              </a:ext>
            </a:extLst>
          </p:cNvPr>
          <p:cNvSpPr txBox="1">
            <a:spLocks/>
          </p:cNvSpPr>
          <p:nvPr/>
        </p:nvSpPr>
        <p:spPr>
          <a:xfrm>
            <a:off x="31823" y="476672"/>
            <a:ext cx="6552729" cy="115089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Структура и особенности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C8B29C1-E3E0-4BCC-B0B5-3ED5F7F80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1412776"/>
            <a:ext cx="4041520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86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>
            <a:extLst>
              <a:ext uri="{FF2B5EF4-FFF2-40B4-BE49-F238E27FC236}">
                <a16:creationId xmlns:a16="http://schemas.microsoft.com/office/drawing/2014/main" id="{2D14026A-C266-4D1F-B6AC-26F64F87722A}"/>
              </a:ext>
            </a:extLst>
          </p:cNvPr>
          <p:cNvSpPr txBox="1">
            <a:spLocks/>
          </p:cNvSpPr>
          <p:nvPr/>
        </p:nvSpPr>
        <p:spPr>
          <a:xfrm>
            <a:off x="31823" y="476672"/>
            <a:ext cx="6552729" cy="115089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Структура и особенности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BD11D68-0F5C-4E83-8393-C439610CB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50" y="1988840"/>
            <a:ext cx="3096344" cy="412076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E0FE389-02A4-4EEC-ABA2-A0237BD97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2420888"/>
            <a:ext cx="4991140" cy="412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92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394253-A8B2-4594-A9B9-EA0A432D6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Технологии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B78463D-7A78-4A7F-B6EF-547E853DB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061867"/>
            <a:ext cx="2808312" cy="157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5347DEE-69E6-48B2-BB1E-53CFE8C41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714" y="2061867"/>
            <a:ext cx="1482571" cy="157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3F63D77-D028-43CC-8E89-54AC9CDF6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51" y="4149080"/>
            <a:ext cx="2753697" cy="127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741C82CA-0363-499C-9703-937D485E7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1228" y="3789040"/>
            <a:ext cx="4193472" cy="176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621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67edb7f56c31b37833b9f375464f69364a7735"/>
</p:tagLst>
</file>

<file path=ppt/theme/theme1.xml><?xml version="1.0" encoding="utf-8"?>
<a:theme xmlns:a="http://schemas.openxmlformats.org/drawingml/2006/main" name="Тема Office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2698</TotalTime>
  <Words>119</Words>
  <Application>Microsoft Office PowerPoint</Application>
  <PresentationFormat>Экран (4:3)</PresentationFormat>
  <Paragraphs>30</Paragraphs>
  <Slides>11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Arial</vt:lpstr>
      <vt:lpstr>Calibri</vt:lpstr>
      <vt:lpstr>Тема Office</vt:lpstr>
      <vt:lpstr>Telegram BOT</vt:lpstr>
      <vt:lpstr>Оглавление</vt:lpstr>
      <vt:lpstr>Идея проекта</vt:lpstr>
      <vt:lpstr>Структура и особенности</vt:lpstr>
      <vt:lpstr>Презентация PowerPoint</vt:lpstr>
      <vt:lpstr>Презентация PowerPoint</vt:lpstr>
      <vt:lpstr>Презентация PowerPoint</vt:lpstr>
      <vt:lpstr>Презентация PowerPoint</vt:lpstr>
      <vt:lpstr>Технологии</vt:lpstr>
      <vt:lpstr>Презентация PowerPoint</vt:lpstr>
      <vt:lpstr>Вывод</vt:lpstr>
    </vt:vector>
  </TitlesOfParts>
  <Company>presentation-creation.ru</Company>
  <LinksUpToDate>false</LinksUpToDate>
  <SharedDoc>false</SharedDoc>
  <HyperlinkBase>https://presentation-creation.ru/powerpoint-templates.html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Чат бот</dc:title>
  <dc:creator>obstinate</dc:creator>
  <dc:description>Шаблон презентации с сайта https://presentation-creation.ru/</dc:description>
  <cp:lastModifiedBy>User</cp:lastModifiedBy>
  <cp:revision>1379</cp:revision>
  <dcterms:created xsi:type="dcterms:W3CDTF">2018-02-25T09:09:03Z</dcterms:created>
  <dcterms:modified xsi:type="dcterms:W3CDTF">2023-04-24T14:11:30Z</dcterms:modified>
</cp:coreProperties>
</file>