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Portfolio performance in time of pandemic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Some things to keep in mind for ANY Data Science project: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have other people done already?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worked, what didn’t?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is your hypothesis? I.e. What are you trying to accomplish?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will you test your hypothesis?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do your cupcake, cake, and wedding cake versions look like?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is your sample size? Is this enough?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variables did you select and why?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did you choose them?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make sure that you’re choosing the least number of variables necessary yet providing the best possible performance?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Know what assumptions you’re making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Be ready to explain what you did with your nulls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Know your distributions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can you draw confidence intervals around your results?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avoid selection bias?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Be able to explain outliers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If you’re dealing with time-series: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key metrics are you using to characterize it? (i.e. power, autocorrelation, bollinger bands, etc).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assumptions are you making about the behaviour of the signal? (upward trending, Brownian motion, random walk)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model will you be using? Why? What would happen if you used other models?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measure model performance? How do these metrics change if your dataset is balanced or imbalanced?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make sure that it’s not overfitting? How do you make sure it’s not underfitting?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04279f26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04279f26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decdcef9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decdcef9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dfb36462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dfb36462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dfb36462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dfb36462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dfb36462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dfb36462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e04279f263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e04279f263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e04279f26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e04279f26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e04279f263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e04279f263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decdcef9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decdcef9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04279f26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04279f26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ecdcef9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ecdcef9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6cc97dbc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6cc97dbc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b6cc97dbcb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b6cc97dbcb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4279f263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4279f263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ecdcef9f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ecdcef9f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04279f263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04279f263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04279f263_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04279f263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e04279f263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e04279f263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e04279f263_4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e04279f263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out features(trading signals) as the x axis and the out target (Positive return) as out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decdcef9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decdcef9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your conclusions and predictions. This should include a numerical summary (what data your model yielded), as well as visualizations of that summary (plots of the final model evaluation and predictions).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A CLASSIFICATION MODEL BUT THAT WOULD ONLY RETURN BINARY INFORMATION BASED ON THE PERFORMANCE OF THE ETFS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e04279f263_4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e04279f263_4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your conclusions and predictions. This should include a numerical summary (what data your model yielded), as well as visualizations of that summary (plots of the final model evaluation and predictions).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A CLASSIFICATION MODEL BUT THAT WOULD ONLY RETURN BINARY INFORMATION BASED ON THE PERFORMANCE OF THE ETFS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ecdcef9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ecdcef9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e04279f263_4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e04279f263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Portfolio performance in time of pandemic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Some things to keep in mind for ANY Data Science project: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have other people done already?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worked, what didn’t?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is your hypothesis? I.e. What are you trying to accomplish?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will you test your hypothesis?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do your cupcake, cake, and wedding cake versions look like?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is your sample size? Is this enough?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variables did you select and why?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did you choose them?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make sure that you’re choosing the least number of variables necessary yet providing the best possible performance?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Know what assumptions you’re making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Be ready to explain what you did with your nulls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Know your distributions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can you draw confidence intervals around your results?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avoid selection bias?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Be able to explain outliers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If you’re dealing with time-series: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key metrics are you using to characterize it? (i.e. power, autocorrelation, bollinger bands, etc).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assumptions are you making about the behaviour of the signal? (upward trending, Brownian motion, random walk)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What model will you be using? Why? What would happen if you used other models?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measure model performance? How do these metrics change if your dataset is balanced or imbalanced?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How do you make sure that it’s not overfitting? How do you make sure it’s not underfitting?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dcef9f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dcef9f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ecdcef9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ecdcef9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ecdcef9f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ecdcef9f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04279f2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04279f2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 Data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the covid data to extrat the “US only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ETF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Yahoo API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Tickers randomly selected among different SECTORS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thru a loop to select the top performing ones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top performing 10 added to the portfolio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There is no trading fees considered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ecdcef9f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ecdcef9f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ecdcef9f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ecdcef9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cause dependent variables are continuos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78875" y="1903675"/>
            <a:ext cx="4045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78875" y="2496780"/>
            <a:ext cx="3663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4" name="Google Shape;84;p13"/>
          <p:cNvGrpSpPr/>
          <p:nvPr/>
        </p:nvGrpSpPr>
        <p:grpSpPr>
          <a:xfrm rot="5400000">
            <a:off x="8671068" y="4133682"/>
            <a:ext cx="585438" cy="262694"/>
            <a:chOff x="8502760" y="3542528"/>
            <a:chExt cx="711519" cy="319269"/>
          </a:xfrm>
        </p:grpSpPr>
        <p:sp>
          <p:nvSpPr>
            <p:cNvPr id="85" name="Google Shape;85;p13"/>
            <p:cNvSpPr/>
            <p:nvPr/>
          </p:nvSpPr>
          <p:spPr>
            <a:xfrm>
              <a:off x="8526724" y="3663878"/>
              <a:ext cx="687555" cy="166504"/>
            </a:xfrm>
            <a:custGeom>
              <a:rect b="b" l="l" r="r" t="t"/>
              <a:pathLst>
                <a:path extrusionOk="0" h="5558" w="22951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656460" y="3580482"/>
              <a:ext cx="187055" cy="259702"/>
            </a:xfrm>
            <a:custGeom>
              <a:rect b="b" l="l" r="r" t="t"/>
              <a:pathLst>
                <a:path extrusionOk="0" h="8669" w="6244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576689" y="3749640"/>
              <a:ext cx="258833" cy="29239"/>
            </a:xfrm>
            <a:custGeom>
              <a:rect b="b" l="l" r="r" t="t"/>
              <a:pathLst>
                <a:path extrusionOk="0" h="976" w="864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619286" y="3621790"/>
              <a:ext cx="206347" cy="133131"/>
            </a:xfrm>
            <a:custGeom>
              <a:rect b="b" l="l" r="r" t="t"/>
              <a:pathLst>
                <a:path extrusionOk="0" h="4444" w="6888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663620" y="3542528"/>
              <a:ext cx="60993" cy="55991"/>
            </a:xfrm>
            <a:custGeom>
              <a:rect b="b" l="l" r="r" t="t"/>
              <a:pathLst>
                <a:path extrusionOk="0" h="1869" w="2036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595681" y="3598335"/>
              <a:ext cx="60993" cy="54253"/>
            </a:xfrm>
            <a:custGeom>
              <a:rect b="b" l="l" r="r" t="t"/>
              <a:pathLst>
                <a:path extrusionOk="0" h="1811" w="2036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502760" y="3644946"/>
              <a:ext cx="67974" cy="52995"/>
            </a:xfrm>
            <a:custGeom>
              <a:rect b="b" l="l" r="r" t="t"/>
              <a:pathLst>
                <a:path extrusionOk="0" h="1769" w="2269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548711" y="3744847"/>
              <a:ext cx="66985" cy="52995"/>
            </a:xfrm>
            <a:custGeom>
              <a:rect b="b" l="l" r="r" t="t"/>
              <a:pathLst>
                <a:path extrusionOk="0" h="1769" w="2236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630639" y="3809820"/>
              <a:ext cx="66985" cy="51976"/>
            </a:xfrm>
            <a:custGeom>
              <a:rect b="b" l="l" r="r" t="t"/>
              <a:pathLst>
                <a:path extrusionOk="0" h="1735" w="2236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5641740" y="4752388"/>
            <a:ext cx="3517727" cy="476007"/>
          </a:xfrm>
          <a:custGeom>
            <a:rect b="b" l="l" r="r" t="t"/>
            <a:pathLst>
              <a:path extrusionOk="0" h="30032" w="97905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-5400000">
            <a:off x="-1146619" y="981999"/>
            <a:ext cx="2707986" cy="612202"/>
          </a:xfrm>
          <a:custGeom>
            <a:rect b="b" l="l" r="r" t="t"/>
            <a:pathLst>
              <a:path extrusionOk="0" h="30032" w="97938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 rot="-8956076">
            <a:off x="-287897" y="356283"/>
            <a:ext cx="439072" cy="1138273"/>
            <a:chOff x="1823086" y="-208516"/>
            <a:chExt cx="433159" cy="1122944"/>
          </a:xfrm>
        </p:grpSpPr>
        <p:sp>
          <p:nvSpPr>
            <p:cNvPr id="97" name="Google Shape;97;p13"/>
            <p:cNvSpPr/>
            <p:nvPr/>
          </p:nvSpPr>
          <p:spPr>
            <a:xfrm>
              <a:off x="1823086" y="-208516"/>
              <a:ext cx="386212" cy="1066577"/>
            </a:xfrm>
            <a:custGeom>
              <a:rect b="b" l="l" r="r" t="t"/>
              <a:pathLst>
                <a:path extrusionOk="0" h="35603" w="12892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901479" y="522606"/>
              <a:ext cx="65247" cy="106080"/>
            </a:xfrm>
            <a:custGeom>
              <a:rect b="b" l="l" r="r" t="t"/>
              <a:pathLst>
                <a:path extrusionOk="0" h="3541" w="2178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989398" y="567180"/>
              <a:ext cx="101975" cy="56080"/>
            </a:xfrm>
            <a:custGeom>
              <a:rect b="b" l="l" r="r" t="t"/>
              <a:pathLst>
                <a:path extrusionOk="0" h="1872" w="3404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983407" y="656626"/>
              <a:ext cx="63001" cy="103084"/>
            </a:xfrm>
            <a:custGeom>
              <a:rect b="b" l="l" r="r" t="t"/>
              <a:pathLst>
                <a:path extrusionOk="0" h="3441" w="2103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70337" y="678254"/>
              <a:ext cx="94965" cy="57249"/>
            </a:xfrm>
            <a:custGeom>
              <a:rect b="b" l="l" r="r" t="t"/>
              <a:pathLst>
                <a:path extrusionOk="0" h="1911" w="317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099334" y="780941"/>
              <a:ext cx="43888" cy="88704"/>
            </a:xfrm>
            <a:custGeom>
              <a:rect b="b" l="l" r="r" t="t"/>
              <a:pathLst>
                <a:path extrusionOk="0" h="2961" w="1465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47293" y="762369"/>
              <a:ext cx="82952" cy="56680"/>
            </a:xfrm>
            <a:custGeom>
              <a:rect b="b" l="l" r="r" t="t"/>
              <a:pathLst>
                <a:path extrusionOk="0" h="1892" w="2769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182251" y="841122"/>
              <a:ext cx="73995" cy="73306"/>
            </a:xfrm>
            <a:custGeom>
              <a:rect b="b" l="l" r="r" t="t"/>
              <a:pathLst>
                <a:path extrusionOk="0" h="2447" w="247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3"/>
          <p:cNvGrpSpPr/>
          <p:nvPr/>
        </p:nvGrpSpPr>
        <p:grpSpPr>
          <a:xfrm rot="-8956076">
            <a:off x="-35410" y="287396"/>
            <a:ext cx="444458" cy="1202932"/>
            <a:chOff x="904476" y="-243594"/>
            <a:chExt cx="438472" cy="1186732"/>
          </a:xfrm>
        </p:grpSpPr>
        <p:sp>
          <p:nvSpPr>
            <p:cNvPr id="106" name="Google Shape;106;p13"/>
            <p:cNvSpPr/>
            <p:nvPr/>
          </p:nvSpPr>
          <p:spPr>
            <a:xfrm>
              <a:off x="904476" y="362824"/>
              <a:ext cx="134719" cy="198648"/>
            </a:xfrm>
            <a:custGeom>
              <a:rect b="b" l="l" r="r" t="t"/>
              <a:pathLst>
                <a:path extrusionOk="0" h="6631" w="4497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121083" y="147893"/>
              <a:ext cx="221865" cy="139272"/>
            </a:xfrm>
            <a:custGeom>
              <a:rect b="b" l="l" r="r" t="t"/>
              <a:pathLst>
                <a:path extrusionOk="0" h="4649" w="7406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26523" y="45086"/>
              <a:ext cx="117673" cy="243525"/>
            </a:xfrm>
            <a:custGeom>
              <a:rect b="b" l="l" r="r" t="t"/>
              <a:pathLst>
                <a:path extrusionOk="0" h="8129" w="3928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14103" y="299887"/>
              <a:ext cx="171147" cy="210272"/>
            </a:xfrm>
            <a:custGeom>
              <a:rect b="b" l="l" r="r" t="t"/>
              <a:pathLst>
                <a:path extrusionOk="0" h="7019" w="5713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962380" y="553670"/>
              <a:ext cx="142747" cy="313715"/>
            </a:xfrm>
            <a:custGeom>
              <a:rect b="b" l="l" r="r" t="t"/>
              <a:pathLst>
                <a:path extrusionOk="0" h="10472" w="4765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109101" y="685593"/>
              <a:ext cx="152124" cy="257545"/>
            </a:xfrm>
            <a:custGeom>
              <a:rect b="b" l="l" r="r" t="t"/>
              <a:pathLst>
                <a:path extrusionOk="0" h="8597" w="5078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073125" y="-243594"/>
              <a:ext cx="112161" cy="1077032"/>
            </a:xfrm>
            <a:custGeom>
              <a:rect b="b" l="l" r="r" t="t"/>
              <a:pathLst>
                <a:path extrusionOk="0" h="35952" w="3744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49020" y="-33577"/>
              <a:ext cx="148379" cy="280432"/>
            </a:xfrm>
            <a:custGeom>
              <a:rect b="b" l="l" r="r" t="t"/>
              <a:pathLst>
                <a:path extrusionOk="0" h="9361" w="4953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072016" y="255883"/>
              <a:ext cx="139422" cy="185886"/>
            </a:xfrm>
            <a:custGeom>
              <a:rect b="b" l="l" r="r" t="t"/>
              <a:pathLst>
                <a:path extrusionOk="0" h="6205" w="4654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05186" y="527189"/>
              <a:ext cx="112730" cy="285225"/>
            </a:xfrm>
            <a:custGeom>
              <a:rect b="b" l="l" r="r" t="t"/>
              <a:pathLst>
                <a:path extrusionOk="0" h="9521" w="3763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931735" y="330292"/>
              <a:ext cx="160333" cy="197450"/>
            </a:xfrm>
            <a:custGeom>
              <a:rect b="b" l="l" r="r" t="t"/>
              <a:pathLst>
                <a:path extrusionOk="0" h="6591" w="5352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075821" y="128692"/>
              <a:ext cx="182142" cy="123395"/>
            </a:xfrm>
            <a:custGeom>
              <a:rect b="b" l="l" r="r" t="t"/>
              <a:pathLst>
                <a:path extrusionOk="0" h="4119" w="608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994192" y="204958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001172" y="174973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257979" y="20795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64959" y="244919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283950" y="223950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973194" y="477733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980203" y="450773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211009" y="461766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222991" y="431781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240006" y="457752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022171" y="830458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047153" y="816469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174044" y="86643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191029" y="837467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207025" y="866434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8267204" y="4381245"/>
            <a:ext cx="876802" cy="561032"/>
            <a:chOff x="7750342" y="3926048"/>
            <a:chExt cx="1406709" cy="900099"/>
          </a:xfrm>
        </p:grpSpPr>
        <p:sp>
          <p:nvSpPr>
            <p:cNvPr id="134" name="Google Shape;134;p13"/>
            <p:cNvSpPr/>
            <p:nvPr/>
          </p:nvSpPr>
          <p:spPr>
            <a:xfrm>
              <a:off x="7827357" y="3979099"/>
              <a:ext cx="1329694" cy="847048"/>
            </a:xfrm>
            <a:custGeom>
              <a:rect b="b" l="l" r="r" t="t"/>
              <a:pathLst>
                <a:path extrusionOk="0" h="28275" w="44386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282917" y="4136724"/>
              <a:ext cx="69981" cy="159254"/>
            </a:xfrm>
            <a:custGeom>
              <a:rect b="b" l="l" r="r" t="t"/>
              <a:pathLst>
                <a:path extrusionOk="0" h="5316" w="2336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109057" y="4195107"/>
              <a:ext cx="139123" cy="70969"/>
            </a:xfrm>
            <a:custGeom>
              <a:rect b="b" l="l" r="r" t="t"/>
              <a:pathLst>
                <a:path extrusionOk="0" h="2369" w="4644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135028" y="4026788"/>
              <a:ext cx="63001" cy="125941"/>
            </a:xfrm>
            <a:custGeom>
              <a:rect b="b" l="l" r="r" t="t"/>
              <a:pathLst>
                <a:path extrusionOk="0" h="4204" w="2103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979140" y="4081576"/>
              <a:ext cx="117793" cy="84570"/>
            </a:xfrm>
            <a:custGeom>
              <a:rect b="b" l="l" r="r" t="t"/>
              <a:pathLst>
                <a:path extrusionOk="0" h="2823" w="3932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966170" y="3926048"/>
              <a:ext cx="62971" cy="115756"/>
            </a:xfrm>
            <a:custGeom>
              <a:rect b="b" l="l" r="r" t="t"/>
              <a:pathLst>
                <a:path extrusionOk="0" h="3864" w="2102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862255" y="4013278"/>
              <a:ext cx="88944" cy="73636"/>
            </a:xfrm>
            <a:custGeom>
              <a:rect b="b" l="l" r="r" t="t"/>
              <a:pathLst>
                <a:path extrusionOk="0" h="2458" w="2969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750342" y="3929223"/>
              <a:ext cx="138374" cy="76422"/>
            </a:xfrm>
            <a:custGeom>
              <a:rect b="b" l="l" r="r" t="t"/>
              <a:pathLst>
                <a:path extrusionOk="0" h="2551" w="4619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3"/>
          <p:cNvGrpSpPr/>
          <p:nvPr/>
        </p:nvGrpSpPr>
        <p:grpSpPr>
          <a:xfrm>
            <a:off x="8662288" y="4231517"/>
            <a:ext cx="772370" cy="775893"/>
            <a:chOff x="8276926" y="3750868"/>
            <a:chExt cx="1239162" cy="1244814"/>
          </a:xfrm>
        </p:grpSpPr>
        <p:sp>
          <p:nvSpPr>
            <p:cNvPr id="143" name="Google Shape;143;p13"/>
            <p:cNvSpPr/>
            <p:nvPr/>
          </p:nvSpPr>
          <p:spPr>
            <a:xfrm>
              <a:off x="8276926" y="3750868"/>
              <a:ext cx="1239162" cy="1227089"/>
            </a:xfrm>
            <a:custGeom>
              <a:rect b="b" l="l" r="r" t="t"/>
              <a:pathLst>
                <a:path extrusionOk="0" h="40961" w="41364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392314" y="3892198"/>
              <a:ext cx="958460" cy="1103485"/>
            </a:xfrm>
            <a:custGeom>
              <a:rect b="b" l="l" r="r" t="t"/>
              <a:pathLst>
                <a:path extrusionOk="0" h="36835" w="31994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41201" y="3944710"/>
              <a:ext cx="148529" cy="162939"/>
            </a:xfrm>
            <a:custGeom>
              <a:rect b="b" l="l" r="r" t="t"/>
              <a:pathLst>
                <a:path extrusionOk="0" h="5439" w="4958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509679" y="4032569"/>
              <a:ext cx="204370" cy="189331"/>
            </a:xfrm>
            <a:custGeom>
              <a:rect b="b" l="l" r="r" t="t"/>
              <a:pathLst>
                <a:path extrusionOk="0" h="6320" w="6822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605656" y="4119560"/>
              <a:ext cx="241877" cy="254848"/>
            </a:xfrm>
            <a:custGeom>
              <a:rect b="b" l="l" r="r" t="t"/>
              <a:pathLst>
                <a:path extrusionOk="0" h="8507" w="8074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710590" y="4263465"/>
              <a:ext cx="283817" cy="296819"/>
            </a:xfrm>
            <a:custGeom>
              <a:rect b="b" l="l" r="r" t="t"/>
              <a:pathLst>
                <a:path extrusionOk="0" h="9908" w="9474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857491" y="4402339"/>
              <a:ext cx="286813" cy="364463"/>
            </a:xfrm>
            <a:custGeom>
              <a:rect b="b" l="l" r="r" t="t"/>
              <a:pathLst>
                <a:path extrusionOk="0" h="12166" w="9574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48543" y="4442329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716581" y="4491277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689591" y="4449309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779517" y="4072619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755553" y="4131572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727574" y="4072619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357866" y="3932728"/>
              <a:ext cx="26992" cy="21000"/>
            </a:xfrm>
            <a:custGeom>
              <a:rect b="b" l="l" r="r" t="t"/>
              <a:pathLst>
                <a:path extrusionOk="0" h="701" w="901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339862" y="3876771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902424" y="4610200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884450" y="4656151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849462" y="4621193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9237174" y="4624189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9213210" y="4690121"/>
              <a:ext cx="26992" cy="21030"/>
            </a:xfrm>
            <a:custGeom>
              <a:rect b="b" l="l" r="r" t="t"/>
              <a:pathLst>
                <a:path extrusionOk="0" h="702" w="901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9171243" y="4638178"/>
              <a:ext cx="26992" cy="21000"/>
            </a:xfrm>
            <a:custGeom>
              <a:rect b="b" l="l" r="r" t="t"/>
              <a:pathLst>
                <a:path extrusionOk="0" h="701" w="901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979379" y="4820037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933427" y="4830013"/>
              <a:ext cx="26992" cy="21030"/>
            </a:xfrm>
            <a:custGeom>
              <a:rect b="b" l="l" r="r" t="t"/>
              <a:pathLst>
                <a:path extrusionOk="0" h="702" w="901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993368" y="4467312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664608" y="4296446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884450" y="4264454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461781" y="4145561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3"/>
          <p:cNvGrpSpPr/>
          <p:nvPr/>
        </p:nvGrpSpPr>
        <p:grpSpPr>
          <a:xfrm rot="-5400000">
            <a:off x="8320410" y="4607546"/>
            <a:ext cx="273016" cy="739520"/>
            <a:chOff x="7607455" y="4238363"/>
            <a:chExt cx="438017" cy="1186459"/>
          </a:xfrm>
        </p:grpSpPr>
        <p:sp>
          <p:nvSpPr>
            <p:cNvPr id="171" name="Google Shape;171;p13"/>
            <p:cNvSpPr/>
            <p:nvPr/>
          </p:nvSpPr>
          <p:spPr>
            <a:xfrm>
              <a:off x="7911202" y="4620055"/>
              <a:ext cx="134270" cy="198019"/>
            </a:xfrm>
            <a:custGeom>
              <a:rect b="b" l="l" r="r" t="t"/>
              <a:pathLst>
                <a:path extrusionOk="0" h="6610" w="4482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607455" y="4894537"/>
              <a:ext cx="220847" cy="138703"/>
            </a:xfrm>
            <a:custGeom>
              <a:rect b="b" l="l" r="r" t="t"/>
              <a:pathLst>
                <a:path extrusionOk="0" h="4630" w="7372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905211" y="4892829"/>
              <a:ext cx="118362" cy="243015"/>
            </a:xfrm>
            <a:custGeom>
              <a:rect b="b" l="l" r="r" t="t"/>
              <a:pathLst>
                <a:path extrusionOk="0" h="8112" w="3951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7664130" y="4671009"/>
              <a:ext cx="171177" cy="210032"/>
            </a:xfrm>
            <a:custGeom>
              <a:rect b="b" l="l" r="r" t="t"/>
              <a:pathLst>
                <a:path extrusionOk="0" h="7011" w="5714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7844252" y="4313910"/>
              <a:ext cx="142777" cy="314314"/>
            </a:xfrm>
            <a:custGeom>
              <a:rect b="b" l="l" r="r" t="t"/>
              <a:pathLst>
                <a:path extrusionOk="0" h="10492" w="4766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689173" y="4238363"/>
              <a:ext cx="152124" cy="256975"/>
            </a:xfrm>
            <a:custGeom>
              <a:rect b="b" l="l" r="r" t="t"/>
              <a:pathLst>
                <a:path extrusionOk="0" h="8578" w="5078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764720" y="4348509"/>
              <a:ext cx="112550" cy="1076313"/>
            </a:xfrm>
            <a:custGeom>
              <a:rect b="b" l="l" r="r" t="t"/>
              <a:pathLst>
                <a:path extrusionOk="0" h="35928" w="3757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852399" y="4935066"/>
              <a:ext cx="148979" cy="280073"/>
            </a:xfrm>
            <a:custGeom>
              <a:rect b="b" l="l" r="r" t="t"/>
              <a:pathLst>
                <a:path extrusionOk="0" h="9349" w="4973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738300" y="4739937"/>
              <a:ext cx="140081" cy="186096"/>
            </a:xfrm>
            <a:custGeom>
              <a:rect b="b" l="l" r="r" t="t"/>
              <a:pathLst>
                <a:path extrusionOk="0" h="6212" w="4676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832240" y="4369508"/>
              <a:ext cx="111981" cy="285195"/>
            </a:xfrm>
            <a:custGeom>
              <a:rect b="b" l="l" r="r" t="t"/>
              <a:pathLst>
                <a:path extrusionOk="0" h="9520" w="3738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858570" y="4654144"/>
              <a:ext cx="160093" cy="196761"/>
            </a:xfrm>
            <a:custGeom>
              <a:rect b="b" l="l" r="r" t="t"/>
              <a:pathLst>
                <a:path extrusionOk="0" h="6568" w="5344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692198" y="4929614"/>
              <a:ext cx="181752" cy="123245"/>
            </a:xfrm>
            <a:custGeom>
              <a:rect b="b" l="l" r="r" t="t"/>
              <a:pathLst>
                <a:path extrusionOk="0" h="4114" w="6067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935196" y="4960918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928186" y="4990903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956165" y="4688144"/>
              <a:ext cx="21030" cy="15997"/>
            </a:xfrm>
            <a:custGeom>
              <a:rect b="b" l="l" r="r" t="t"/>
              <a:pathLst>
                <a:path extrusionOk="0" h="534" w="702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949185" y="4714115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719368" y="4704110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706367" y="4734095"/>
              <a:ext cx="21000" cy="15009"/>
            </a:xfrm>
            <a:custGeom>
              <a:rect b="b" l="l" r="r" t="t"/>
              <a:pathLst>
                <a:path extrusionOk="0" h="501" w="701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89383" y="470710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907218" y="4335418"/>
              <a:ext cx="21000" cy="15997"/>
            </a:xfrm>
            <a:custGeom>
              <a:rect b="b" l="l" r="r" t="t"/>
              <a:pathLst>
                <a:path extrusionOk="0" h="534" w="701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883223" y="4349408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755314" y="4299442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738330" y="4328409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722363" y="4299442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7297766" y="197739"/>
            <a:ext cx="633267" cy="380075"/>
            <a:chOff x="8365864" y="2993835"/>
            <a:chExt cx="933472" cy="547264"/>
          </a:xfrm>
        </p:grpSpPr>
        <p:sp>
          <p:nvSpPr>
            <p:cNvPr id="196" name="Google Shape;196;p13"/>
            <p:cNvSpPr/>
            <p:nvPr/>
          </p:nvSpPr>
          <p:spPr>
            <a:xfrm>
              <a:off x="8365864" y="2993835"/>
              <a:ext cx="721496" cy="547264"/>
            </a:xfrm>
            <a:custGeom>
              <a:rect b="b" l="l" r="r" t="t"/>
              <a:pathLst>
                <a:path extrusionOk="0" h="18268" w="24084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415260" y="3054554"/>
              <a:ext cx="884076" cy="395139"/>
            </a:xfrm>
            <a:custGeom>
              <a:rect b="b" l="l" r="r" t="t"/>
              <a:pathLst>
                <a:path extrusionOk="0" h="13190" w="29511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854106" y="3057220"/>
              <a:ext cx="149278" cy="223004"/>
            </a:xfrm>
            <a:custGeom>
              <a:rect b="b" l="l" r="r" t="t"/>
              <a:pathLst>
                <a:path extrusionOk="0" h="7444" w="4983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712926" y="3114285"/>
              <a:ext cx="159584" cy="218001"/>
            </a:xfrm>
            <a:custGeom>
              <a:rect b="b" l="l" r="r" t="t"/>
              <a:pathLst>
                <a:path extrusionOk="0" h="7277" w="5327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10569" y="3209873"/>
              <a:ext cx="124024" cy="171327"/>
            </a:xfrm>
            <a:custGeom>
              <a:rect b="b" l="l" r="r" t="t"/>
              <a:pathLst>
                <a:path extrusionOk="0" h="5719" w="414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502760" y="3299170"/>
              <a:ext cx="98950" cy="129476"/>
            </a:xfrm>
            <a:custGeom>
              <a:rect b="b" l="l" r="r" t="t"/>
              <a:pathLst>
                <a:path extrusionOk="0" h="4322" w="3303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46593" y="3356775"/>
              <a:ext cx="72168" cy="99609"/>
            </a:xfrm>
            <a:custGeom>
              <a:rect b="b" l="l" r="r" t="t"/>
              <a:pathLst>
                <a:path extrusionOk="0" h="3325" w="2409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 rot="-1533248">
            <a:off x="7908954" y="39658"/>
            <a:ext cx="800077" cy="592343"/>
            <a:chOff x="8118223" y="2202382"/>
            <a:chExt cx="1151949" cy="873156"/>
          </a:xfrm>
        </p:grpSpPr>
        <p:sp>
          <p:nvSpPr>
            <p:cNvPr id="204" name="Google Shape;204;p13"/>
            <p:cNvSpPr/>
            <p:nvPr/>
          </p:nvSpPr>
          <p:spPr>
            <a:xfrm>
              <a:off x="8162018" y="2369923"/>
              <a:ext cx="67974" cy="52995"/>
            </a:xfrm>
            <a:custGeom>
              <a:rect b="b" l="l" r="r" t="t"/>
              <a:pathLst>
                <a:path extrusionOk="0" h="1769" w="2269">
                  <a:moveTo>
                    <a:pt x="1134" y="0"/>
                  </a:moveTo>
                  <a:cubicBezTo>
                    <a:pt x="34" y="0"/>
                    <a:pt x="0" y="1768"/>
                    <a:pt x="1134" y="1768"/>
                  </a:cubicBezTo>
                  <a:cubicBezTo>
                    <a:pt x="2269" y="1768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118223" y="2846064"/>
              <a:ext cx="285645" cy="150896"/>
            </a:xfrm>
            <a:custGeom>
              <a:rect b="b" l="l" r="r" t="t"/>
              <a:pathLst>
                <a:path extrusionOk="0" h="5037" w="9535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374850" y="2850558"/>
              <a:ext cx="174802" cy="224981"/>
            </a:xfrm>
            <a:custGeom>
              <a:rect b="b" l="l" r="r" t="t"/>
              <a:pathLst>
                <a:path extrusionOk="0" h="7510" w="5835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194999" y="2514098"/>
              <a:ext cx="345769" cy="163688"/>
            </a:xfrm>
            <a:custGeom>
              <a:rect b="b" l="l" r="r" t="t"/>
              <a:pathLst>
                <a:path extrusionOk="0" h="5464" w="11542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52557" y="2506819"/>
              <a:ext cx="153263" cy="296459"/>
            </a:xfrm>
            <a:custGeom>
              <a:rect b="b" l="l" r="r" t="t"/>
              <a:pathLst>
                <a:path extrusionOk="0" h="9896" w="5116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204974" y="2202382"/>
              <a:ext cx="1065199" cy="727218"/>
            </a:xfrm>
            <a:custGeom>
              <a:rect b="b" l="l" r="r" t="t"/>
              <a:pathLst>
                <a:path extrusionOk="0" h="24275" w="35557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766187" y="2402874"/>
              <a:ext cx="78339" cy="353978"/>
            </a:xfrm>
            <a:custGeom>
              <a:rect b="b" l="l" r="r" t="t"/>
              <a:pathLst>
                <a:path extrusionOk="0" h="11816" w="2615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266921" y="2538182"/>
              <a:ext cx="406493" cy="75103"/>
            </a:xfrm>
            <a:custGeom>
              <a:rect b="b" l="l" r="r" t="t"/>
              <a:pathLst>
                <a:path extrusionOk="0" h="2507" w="13569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430657" y="2788610"/>
              <a:ext cx="64139" cy="225220"/>
            </a:xfrm>
            <a:custGeom>
              <a:rect b="b" l="l" r="r" t="t"/>
              <a:pathLst>
                <a:path extrusionOk="0" h="7518" w="2141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193980" y="2952466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71004" y="2910499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152013" y="2949471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311884" y="2614719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274919" y="2635717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235947" y="2567778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474781" y="3002432"/>
              <a:ext cx="26992" cy="21030"/>
            </a:xfrm>
            <a:custGeom>
              <a:rect b="b" l="l" r="r" t="t"/>
              <a:pathLst>
                <a:path extrusionOk="0" h="702" w="901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447792" y="3038408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416818" y="2955462"/>
              <a:ext cx="26992" cy="21030"/>
            </a:xfrm>
            <a:custGeom>
              <a:rect b="b" l="l" r="r" t="t"/>
              <a:pathLst>
                <a:path extrusionOk="0" h="702" w="901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772537" y="2661689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772537" y="2700661"/>
              <a:ext cx="27022" cy="21030"/>
            </a:xfrm>
            <a:custGeom>
              <a:rect b="b" l="l" r="r" t="t"/>
              <a:pathLst>
                <a:path extrusionOk="0" h="702" w="902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854465" y="2682687"/>
              <a:ext cx="27022" cy="21000"/>
            </a:xfrm>
            <a:custGeom>
              <a:rect b="b" l="l" r="r" t="t"/>
              <a:pathLst>
                <a:path extrusionOk="0" h="701" w="902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3"/>
          <p:cNvGrpSpPr/>
          <p:nvPr/>
        </p:nvGrpSpPr>
        <p:grpSpPr>
          <a:xfrm>
            <a:off x="-212567" y="3972291"/>
            <a:ext cx="1146207" cy="1063803"/>
            <a:chOff x="-181020" y="4253777"/>
            <a:chExt cx="1117161" cy="1087511"/>
          </a:xfrm>
        </p:grpSpPr>
        <p:sp>
          <p:nvSpPr>
            <p:cNvPr id="226" name="Google Shape;226;p13"/>
            <p:cNvSpPr/>
            <p:nvPr/>
          </p:nvSpPr>
          <p:spPr>
            <a:xfrm>
              <a:off x="-181020" y="4348975"/>
              <a:ext cx="1040274" cy="992312"/>
            </a:xfrm>
            <a:custGeom>
              <a:rect b="b" l="l" r="r" t="t"/>
              <a:pathLst>
                <a:path extrusionOk="0" h="33124" w="34725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757" y="4879546"/>
              <a:ext cx="68004" cy="129596"/>
            </a:xfrm>
            <a:custGeom>
              <a:rect b="b" l="l" r="r" t="t"/>
              <a:pathLst>
                <a:path extrusionOk="0" h="4326" w="227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65473" y="4973486"/>
              <a:ext cx="105181" cy="98380"/>
            </a:xfrm>
            <a:custGeom>
              <a:rect b="b" l="l" r="r" t="t"/>
              <a:pathLst>
                <a:path extrusionOk="0" h="3284" w="3511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62618" y="4842671"/>
              <a:ext cx="69981" cy="100807"/>
            </a:xfrm>
            <a:custGeom>
              <a:rect b="b" l="l" r="r" t="t"/>
              <a:pathLst>
                <a:path extrusionOk="0" h="3365" w="2336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93523" y="4912197"/>
              <a:ext cx="106948" cy="91910"/>
            </a:xfrm>
            <a:custGeom>
              <a:rect b="b" l="l" r="r" t="t"/>
              <a:pathLst>
                <a:path extrusionOk="0" h="3068" w="357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52415" y="4773294"/>
              <a:ext cx="62042" cy="109315"/>
            </a:xfrm>
            <a:custGeom>
              <a:rect b="b" l="l" r="r" t="t"/>
              <a:pathLst>
                <a:path extrusionOk="0" h="3649" w="2071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59386" y="4847733"/>
              <a:ext cx="101975" cy="74145"/>
            </a:xfrm>
            <a:custGeom>
              <a:rect b="b" l="l" r="r" t="t"/>
              <a:pathLst>
                <a:path extrusionOk="0" h="2475" w="3404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16361" y="4692145"/>
              <a:ext cx="58986" cy="117134"/>
            </a:xfrm>
            <a:custGeom>
              <a:rect b="b" l="l" r="r" t="t"/>
              <a:pathLst>
                <a:path extrusionOk="0" h="3910" w="1969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11289" y="4724497"/>
              <a:ext cx="130195" cy="74085"/>
            </a:xfrm>
            <a:custGeom>
              <a:rect b="b" l="l" r="r" t="t"/>
              <a:pathLst>
                <a:path extrusionOk="0" h="2473" w="4346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9257" y="4548688"/>
              <a:ext cx="76991" cy="108266"/>
            </a:xfrm>
            <a:custGeom>
              <a:rect b="b" l="l" r="r" t="t"/>
              <a:pathLst>
                <a:path extrusionOk="0" h="3614" w="257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810681" y="4525563"/>
              <a:ext cx="103473" cy="71808"/>
            </a:xfrm>
            <a:custGeom>
              <a:rect b="b" l="l" r="r" t="t"/>
              <a:pathLst>
                <a:path extrusionOk="0" h="2397" w="3454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23691" y="4397893"/>
              <a:ext cx="124533" cy="86038"/>
            </a:xfrm>
            <a:custGeom>
              <a:rect b="b" l="l" r="r" t="t"/>
              <a:pathLst>
                <a:path extrusionOk="0" h="2872" w="4157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842164" y="4366529"/>
              <a:ext cx="93977" cy="72947"/>
            </a:xfrm>
            <a:custGeom>
              <a:rect b="b" l="l" r="r" t="t"/>
              <a:pathLst>
                <a:path extrusionOk="0" h="2435" w="3137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81235" y="4253777"/>
              <a:ext cx="91400" cy="115396"/>
            </a:xfrm>
            <a:custGeom>
              <a:rect b="b" l="l" r="r" t="t"/>
              <a:pathLst>
                <a:path extrusionOk="0" h="3852" w="3051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>
            <a:off x="-199238" y="3699426"/>
            <a:ext cx="906954" cy="1160207"/>
            <a:chOff x="-168050" y="4195214"/>
            <a:chExt cx="719519" cy="965231"/>
          </a:xfrm>
        </p:grpSpPr>
        <p:sp>
          <p:nvSpPr>
            <p:cNvPr id="241" name="Google Shape;241;p13"/>
            <p:cNvSpPr/>
            <p:nvPr/>
          </p:nvSpPr>
          <p:spPr>
            <a:xfrm>
              <a:off x="-168050" y="4195214"/>
              <a:ext cx="719519" cy="965231"/>
            </a:xfrm>
            <a:custGeom>
              <a:rect b="b" l="l" r="r" t="t"/>
              <a:pathLst>
                <a:path extrusionOk="0" h="32220" w="24018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-69107" y="4860584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-32142" y="4784647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805" y="4768651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8772" y="4690707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00740" y="4671715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11733" y="459877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58703" y="4582777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66701" y="4509836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10676" y="4501838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08669" y="4443904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60641" y="4433899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60641" y="437593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05604" y="4370963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18700" y="430079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57672" y="428479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1168" y="4870559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772" y="4818617"/>
              <a:ext cx="21030" cy="15997"/>
            </a:xfrm>
            <a:custGeom>
              <a:rect b="b" l="l" r="r" t="t"/>
              <a:pathLst>
                <a:path extrusionOk="0" h="534" w="702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16736" y="481361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37734" y="476364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5673" y="4755650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13671" y="470568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68609" y="4700712"/>
              <a:ext cx="20042" cy="15997"/>
            </a:xfrm>
            <a:custGeom>
              <a:rect b="b" l="l" r="r" t="t"/>
              <a:pathLst>
                <a:path extrusionOk="0" h="534" w="669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71605" y="4640741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328580" y="4650746"/>
              <a:ext cx="21000" cy="15997"/>
            </a:xfrm>
            <a:custGeom>
              <a:rect b="b" l="l" r="r" t="t"/>
              <a:pathLst>
                <a:path extrusionOk="0" h="534" w="701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34571" y="4593771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94511" y="4595778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86543" y="4538833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441481" y="4553811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65476" y="4493870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59132" y="4711676"/>
              <a:ext cx="21030" cy="15039"/>
            </a:xfrm>
            <a:custGeom>
              <a:rect b="b" l="l" r="r" t="t"/>
              <a:pathLst>
                <a:path extrusionOk="0" h="502" w="702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-64135" y="4637746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14169" y="4616777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-25163" y="4543805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24803" y="4522837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832" y="4462866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6770" y="4443904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6795" y="438093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06761" y="4378931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03860" y="4287794"/>
              <a:ext cx="20042" cy="15039"/>
            </a:xfrm>
            <a:custGeom>
              <a:rect b="b" l="l" r="r" t="t"/>
              <a:pathLst>
                <a:path extrusionOk="0" h="502" w="669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55833" y="4281803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68833" y="4208861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80101" y="4766644"/>
              <a:ext cx="21000" cy="15009"/>
            </a:xfrm>
            <a:custGeom>
              <a:rect b="b" l="l" r="r" t="t"/>
              <a:pathLst>
                <a:path extrusionOk="0" h="501" w="701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-59132" y="4928523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-129078" y="4897549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108079" y="4975493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-135069" y="5004460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3"/>
          <p:cNvGrpSpPr/>
          <p:nvPr/>
        </p:nvGrpSpPr>
        <p:grpSpPr>
          <a:xfrm rot="5400000">
            <a:off x="8497833" y="-690"/>
            <a:ext cx="775583" cy="776946"/>
            <a:chOff x="7973149" y="-201092"/>
            <a:chExt cx="1116750" cy="1145263"/>
          </a:xfrm>
        </p:grpSpPr>
        <p:sp>
          <p:nvSpPr>
            <p:cNvPr id="289" name="Google Shape;289;p13"/>
            <p:cNvSpPr/>
            <p:nvPr/>
          </p:nvSpPr>
          <p:spPr>
            <a:xfrm>
              <a:off x="8049086" y="-201092"/>
              <a:ext cx="1040813" cy="992342"/>
            </a:xfrm>
            <a:custGeom>
              <a:rect b="b" l="l" r="r" t="t"/>
              <a:pathLst>
                <a:path extrusionOk="0" h="33125" w="34743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764539" y="130006"/>
              <a:ext cx="67974" cy="130585"/>
            </a:xfrm>
            <a:custGeom>
              <a:rect b="b" l="l" r="r" t="t"/>
              <a:pathLst>
                <a:path extrusionOk="0" h="4359" w="2269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8637648" y="67938"/>
              <a:ext cx="105151" cy="98500"/>
            </a:xfrm>
            <a:custGeom>
              <a:rect b="b" l="l" r="r" t="t"/>
              <a:pathLst>
                <a:path extrusionOk="0" h="3288" w="351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575701" y="196387"/>
              <a:ext cx="70969" cy="100657"/>
            </a:xfrm>
            <a:custGeom>
              <a:rect b="b" l="l" r="r" t="t"/>
              <a:pathLst>
                <a:path extrusionOk="0" h="3360" w="2369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407831" y="135937"/>
              <a:ext cx="107937" cy="91221"/>
            </a:xfrm>
            <a:custGeom>
              <a:rect b="b" l="l" r="r" t="t"/>
              <a:pathLst>
                <a:path extrusionOk="0" h="3045" w="3603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8393842" y="257556"/>
              <a:ext cx="62042" cy="109285"/>
            </a:xfrm>
            <a:custGeom>
              <a:rect b="b" l="l" r="r" t="t"/>
              <a:pathLst>
                <a:path extrusionOk="0" h="3648" w="2071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47930" y="217326"/>
              <a:ext cx="101316" cy="74115"/>
            </a:xfrm>
            <a:custGeom>
              <a:rect b="b" l="l" r="r" t="t"/>
              <a:pathLst>
                <a:path extrusionOk="0" h="2474" w="3382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8232952" y="330437"/>
              <a:ext cx="58986" cy="116984"/>
            </a:xfrm>
            <a:custGeom>
              <a:rect b="b" l="l" r="r" t="t"/>
              <a:pathLst>
                <a:path extrusionOk="0" h="3905" w="1969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067179" y="341311"/>
              <a:ext cx="129836" cy="73815"/>
            </a:xfrm>
            <a:custGeom>
              <a:rect b="b" l="l" r="r" t="t"/>
              <a:pathLst>
                <a:path extrusionOk="0" h="2464" w="4334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8112052" y="482671"/>
              <a:ext cx="76961" cy="108776"/>
            </a:xfrm>
            <a:custGeom>
              <a:rect b="b" l="l" r="r" t="t"/>
              <a:pathLst>
                <a:path extrusionOk="0" h="3631" w="2569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994148" y="541833"/>
              <a:ext cx="103593" cy="72228"/>
            </a:xfrm>
            <a:custGeom>
              <a:rect b="b" l="l" r="r" t="t"/>
              <a:pathLst>
                <a:path extrusionOk="0" h="2411" w="3458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8060080" y="655214"/>
              <a:ext cx="124533" cy="86367"/>
            </a:xfrm>
            <a:custGeom>
              <a:rect b="b" l="l" r="r" t="t"/>
              <a:pathLst>
                <a:path extrusionOk="0" h="2883" w="4157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973149" y="700567"/>
              <a:ext cx="92958" cy="72767"/>
            </a:xfrm>
            <a:custGeom>
              <a:rect b="b" l="l" r="r" t="t"/>
              <a:pathLst>
                <a:path extrusionOk="0" h="2429" w="3103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035666" y="770962"/>
              <a:ext cx="91400" cy="114438"/>
            </a:xfrm>
            <a:custGeom>
              <a:rect b="b" l="l" r="r" t="t"/>
              <a:pathLst>
                <a:path extrusionOk="0" h="3820" w="3051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8357866" y="-21239"/>
              <a:ext cx="718531" cy="965410"/>
            </a:xfrm>
            <a:custGeom>
              <a:rect b="b" l="l" r="r" t="t"/>
              <a:pathLst>
                <a:path extrusionOk="0" h="32226" w="23985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957392" y="263547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920427" y="339484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871450" y="355480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829482" y="433424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787515" y="451397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776521" y="525327"/>
              <a:ext cx="20042" cy="16027"/>
            </a:xfrm>
            <a:custGeom>
              <a:rect b="b" l="l" r="r" t="t"/>
              <a:pathLst>
                <a:path extrusionOk="0" h="535" w="669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729581" y="541324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721583" y="61426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677609" y="622263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679616" y="680227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627643" y="690202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627643" y="748166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582680" y="75316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569680" y="808137"/>
              <a:ext cx="20042" cy="15997"/>
            </a:xfrm>
            <a:custGeom>
              <a:rect b="b" l="l" r="r" t="t"/>
              <a:pathLst>
                <a:path extrusionOk="0" h="534" w="669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30738" y="824103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889453" y="252553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8829482" y="305514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771549" y="310517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750550" y="360483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682611" y="368451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674613" y="41742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619645" y="423419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16650" y="483360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559705" y="472396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553714" y="530330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8493743" y="527334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501741" y="585298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8446803" y="569302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422809" y="630261"/>
              <a:ext cx="21000" cy="15009"/>
            </a:xfrm>
            <a:custGeom>
              <a:rect b="b" l="l" r="r" t="t"/>
              <a:pathLst>
                <a:path extrusionOk="0" h="501" w="701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8947416" y="41242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952389" y="486385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902424" y="506366"/>
              <a:ext cx="20042" cy="15997"/>
            </a:xfrm>
            <a:custGeom>
              <a:rect b="b" l="l" r="r" t="t"/>
              <a:pathLst>
                <a:path extrusionOk="0" h="534" w="669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8912429" y="580296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8863452" y="601294"/>
              <a:ext cx="20042" cy="15997"/>
            </a:xfrm>
            <a:custGeom>
              <a:rect b="b" l="l" r="r" t="t"/>
              <a:pathLst>
                <a:path extrusionOk="0" h="534" w="669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8876452" y="66123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821484" y="680227"/>
              <a:ext cx="20042" cy="15009"/>
            </a:xfrm>
            <a:custGeom>
              <a:rect b="b" l="l" r="r" t="t"/>
              <a:pathLst>
                <a:path extrusionOk="0" h="501" w="669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8831489" y="74217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8781524" y="745170"/>
              <a:ext cx="21030" cy="16027"/>
            </a:xfrm>
            <a:custGeom>
              <a:rect b="b" l="l" r="r" t="t"/>
              <a:pathLst>
                <a:path extrusionOk="0" h="535" w="702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784519" y="821107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732577" y="826110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8718588" y="900040"/>
              <a:ext cx="21000" cy="15039"/>
            </a:xfrm>
            <a:custGeom>
              <a:rect b="b" l="l" r="r" t="t"/>
              <a:pathLst>
                <a:path extrusionOk="0" h="502" w="701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8967397" y="357457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947416" y="195608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9017362" y="226582"/>
              <a:ext cx="21000" cy="15997"/>
            </a:xfrm>
            <a:custGeom>
              <a:rect b="b" l="l" r="r" t="t"/>
              <a:pathLst>
                <a:path extrusionOk="0" h="534" w="701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8996363" y="147619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9023353" y="119641"/>
              <a:ext cx="20012" cy="15039"/>
            </a:xfrm>
            <a:custGeom>
              <a:rect b="b" l="l" r="r" t="t"/>
              <a:pathLst>
                <a:path extrusionOk="0" h="502" w="668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3"/>
          <p:cNvGrpSpPr/>
          <p:nvPr/>
        </p:nvGrpSpPr>
        <p:grpSpPr>
          <a:xfrm rot="5400000">
            <a:off x="295700" y="4213030"/>
            <a:ext cx="428468" cy="1217307"/>
            <a:chOff x="7607455" y="4238363"/>
            <a:chExt cx="438017" cy="1186459"/>
          </a:xfrm>
        </p:grpSpPr>
        <p:sp>
          <p:nvSpPr>
            <p:cNvPr id="351" name="Google Shape;351;p13"/>
            <p:cNvSpPr/>
            <p:nvPr/>
          </p:nvSpPr>
          <p:spPr>
            <a:xfrm>
              <a:off x="7911202" y="4620055"/>
              <a:ext cx="134270" cy="198019"/>
            </a:xfrm>
            <a:custGeom>
              <a:rect b="b" l="l" r="r" t="t"/>
              <a:pathLst>
                <a:path extrusionOk="0" h="6610" w="4482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607455" y="4894537"/>
              <a:ext cx="220847" cy="138703"/>
            </a:xfrm>
            <a:custGeom>
              <a:rect b="b" l="l" r="r" t="t"/>
              <a:pathLst>
                <a:path extrusionOk="0" h="4630" w="7372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05211" y="4892829"/>
              <a:ext cx="118362" cy="243015"/>
            </a:xfrm>
            <a:custGeom>
              <a:rect b="b" l="l" r="r" t="t"/>
              <a:pathLst>
                <a:path extrusionOk="0" h="8112" w="3951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664130" y="4671009"/>
              <a:ext cx="171177" cy="210032"/>
            </a:xfrm>
            <a:custGeom>
              <a:rect b="b" l="l" r="r" t="t"/>
              <a:pathLst>
                <a:path extrusionOk="0" h="7011" w="5714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44252" y="4313910"/>
              <a:ext cx="142777" cy="314314"/>
            </a:xfrm>
            <a:custGeom>
              <a:rect b="b" l="l" r="r" t="t"/>
              <a:pathLst>
                <a:path extrusionOk="0" h="10492" w="4766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689173" y="4238363"/>
              <a:ext cx="152124" cy="256975"/>
            </a:xfrm>
            <a:custGeom>
              <a:rect b="b" l="l" r="r" t="t"/>
              <a:pathLst>
                <a:path extrusionOk="0" h="8578" w="5078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764720" y="4348509"/>
              <a:ext cx="112550" cy="1076313"/>
            </a:xfrm>
            <a:custGeom>
              <a:rect b="b" l="l" r="r" t="t"/>
              <a:pathLst>
                <a:path extrusionOk="0" h="35928" w="3757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852399" y="4935066"/>
              <a:ext cx="148979" cy="280073"/>
            </a:xfrm>
            <a:custGeom>
              <a:rect b="b" l="l" r="r" t="t"/>
              <a:pathLst>
                <a:path extrusionOk="0" h="9349" w="4973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738300" y="4739937"/>
              <a:ext cx="140081" cy="186096"/>
            </a:xfrm>
            <a:custGeom>
              <a:rect b="b" l="l" r="r" t="t"/>
              <a:pathLst>
                <a:path extrusionOk="0" h="6212" w="4676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832240" y="4369508"/>
              <a:ext cx="111981" cy="285195"/>
            </a:xfrm>
            <a:custGeom>
              <a:rect b="b" l="l" r="r" t="t"/>
              <a:pathLst>
                <a:path extrusionOk="0" h="9520" w="3738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58570" y="4654144"/>
              <a:ext cx="160093" cy="196761"/>
            </a:xfrm>
            <a:custGeom>
              <a:rect b="b" l="l" r="r" t="t"/>
              <a:pathLst>
                <a:path extrusionOk="0" h="6568" w="5344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692198" y="4929614"/>
              <a:ext cx="181752" cy="123245"/>
            </a:xfrm>
            <a:custGeom>
              <a:rect b="b" l="l" r="r" t="t"/>
              <a:pathLst>
                <a:path extrusionOk="0" h="4114" w="6067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935196" y="4960918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928186" y="4990903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956165" y="4688144"/>
              <a:ext cx="21030" cy="15997"/>
            </a:xfrm>
            <a:custGeom>
              <a:rect b="b" l="l" r="r" t="t"/>
              <a:pathLst>
                <a:path extrusionOk="0" h="534" w="702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949185" y="4714115"/>
              <a:ext cx="21000" cy="16027"/>
            </a:xfrm>
            <a:custGeom>
              <a:rect b="b" l="l" r="r" t="t"/>
              <a:pathLst>
                <a:path extrusionOk="0" h="535" w="701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719368" y="4704110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706367" y="4734095"/>
              <a:ext cx="21000" cy="15009"/>
            </a:xfrm>
            <a:custGeom>
              <a:rect b="b" l="l" r="r" t="t"/>
              <a:pathLst>
                <a:path extrusionOk="0" h="501" w="701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689383" y="4707105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907218" y="4335418"/>
              <a:ext cx="21000" cy="15997"/>
            </a:xfrm>
            <a:custGeom>
              <a:rect b="b" l="l" r="r" t="t"/>
              <a:pathLst>
                <a:path extrusionOk="0" h="534" w="701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883223" y="4349408"/>
              <a:ext cx="20012" cy="15997"/>
            </a:xfrm>
            <a:custGeom>
              <a:rect b="b" l="l" r="r" t="t"/>
              <a:pathLst>
                <a:path extrusionOk="0" h="534" w="668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55314" y="4299442"/>
              <a:ext cx="21030" cy="15009"/>
            </a:xfrm>
            <a:custGeom>
              <a:rect b="b" l="l" r="r" t="t"/>
              <a:pathLst>
                <a:path extrusionOk="0" h="501" w="702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738330" y="4328409"/>
              <a:ext cx="20012" cy="16027"/>
            </a:xfrm>
            <a:custGeom>
              <a:rect b="b" l="l" r="r" t="t"/>
              <a:pathLst>
                <a:path extrusionOk="0" h="535" w="668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722363" y="4299442"/>
              <a:ext cx="20012" cy="15009"/>
            </a:xfrm>
            <a:custGeom>
              <a:rect b="b" l="l" r="r" t="t"/>
              <a:pathLst>
                <a:path extrusionOk="0" h="501" w="668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3"/>
          <p:cNvGrpSpPr/>
          <p:nvPr/>
        </p:nvGrpSpPr>
        <p:grpSpPr>
          <a:xfrm>
            <a:off x="8616189" y="4684966"/>
            <a:ext cx="561571" cy="543421"/>
            <a:chOff x="8202967" y="4478366"/>
            <a:chExt cx="900965" cy="871845"/>
          </a:xfrm>
        </p:grpSpPr>
        <p:sp>
          <p:nvSpPr>
            <p:cNvPr id="376" name="Google Shape;376;p13"/>
            <p:cNvSpPr/>
            <p:nvPr/>
          </p:nvSpPr>
          <p:spPr>
            <a:xfrm>
              <a:off x="8202967" y="4478366"/>
              <a:ext cx="890427" cy="838361"/>
            </a:xfrm>
            <a:custGeom>
              <a:rect b="b" l="l" r="r" t="t"/>
              <a:pathLst>
                <a:path extrusionOk="0" h="27985" w="29723">
                  <a:moveTo>
                    <a:pt x="12965" y="1"/>
                  </a:moveTo>
                  <a:cubicBezTo>
                    <a:pt x="12807" y="1"/>
                    <a:pt x="12645" y="31"/>
                    <a:pt x="12476" y="98"/>
                  </a:cubicBezTo>
                  <a:cubicBezTo>
                    <a:pt x="11342" y="599"/>
                    <a:pt x="10942" y="2533"/>
                    <a:pt x="9574" y="3868"/>
                  </a:cubicBezTo>
                  <a:cubicBezTo>
                    <a:pt x="8146" y="3712"/>
                    <a:pt x="4836" y="2342"/>
                    <a:pt x="2984" y="2342"/>
                  </a:cubicBezTo>
                  <a:cubicBezTo>
                    <a:pt x="2458" y="2342"/>
                    <a:pt x="2050" y="2453"/>
                    <a:pt x="1836" y="2733"/>
                  </a:cubicBezTo>
                  <a:cubicBezTo>
                    <a:pt x="868" y="3968"/>
                    <a:pt x="3570" y="9305"/>
                    <a:pt x="3970" y="10472"/>
                  </a:cubicBezTo>
                  <a:cubicBezTo>
                    <a:pt x="2536" y="11139"/>
                    <a:pt x="1" y="11740"/>
                    <a:pt x="1068" y="13675"/>
                  </a:cubicBezTo>
                  <a:cubicBezTo>
                    <a:pt x="1735" y="15009"/>
                    <a:pt x="3603" y="15776"/>
                    <a:pt x="4571" y="17044"/>
                  </a:cubicBezTo>
                  <a:cubicBezTo>
                    <a:pt x="3303" y="17811"/>
                    <a:pt x="301" y="18211"/>
                    <a:pt x="1068" y="20046"/>
                  </a:cubicBezTo>
                  <a:cubicBezTo>
                    <a:pt x="1635" y="21514"/>
                    <a:pt x="4471" y="22281"/>
                    <a:pt x="5705" y="22848"/>
                  </a:cubicBezTo>
                  <a:cubicBezTo>
                    <a:pt x="4638" y="23815"/>
                    <a:pt x="3003" y="24316"/>
                    <a:pt x="4537" y="25650"/>
                  </a:cubicBezTo>
                  <a:cubicBezTo>
                    <a:pt x="5505" y="26617"/>
                    <a:pt x="7440" y="26917"/>
                    <a:pt x="8707" y="27118"/>
                  </a:cubicBezTo>
                  <a:cubicBezTo>
                    <a:pt x="12310" y="27685"/>
                    <a:pt x="25452" y="27985"/>
                    <a:pt x="29122" y="27985"/>
                  </a:cubicBezTo>
                  <a:cubicBezTo>
                    <a:pt x="29355" y="24349"/>
                    <a:pt x="29689" y="19479"/>
                    <a:pt x="29589" y="17544"/>
                  </a:cubicBezTo>
                  <a:cubicBezTo>
                    <a:pt x="29489" y="14542"/>
                    <a:pt x="29722" y="12974"/>
                    <a:pt x="29322" y="10072"/>
                  </a:cubicBezTo>
                  <a:cubicBezTo>
                    <a:pt x="29108" y="8281"/>
                    <a:pt x="29001" y="4947"/>
                    <a:pt x="27371" y="4947"/>
                  </a:cubicBezTo>
                  <a:cubicBezTo>
                    <a:pt x="26966" y="4947"/>
                    <a:pt x="26469" y="5152"/>
                    <a:pt x="25853" y="5635"/>
                  </a:cubicBezTo>
                  <a:cubicBezTo>
                    <a:pt x="25274" y="6104"/>
                    <a:pt x="24650" y="7119"/>
                    <a:pt x="24017" y="7119"/>
                  </a:cubicBezTo>
                  <a:cubicBezTo>
                    <a:pt x="23884" y="7119"/>
                    <a:pt x="23751" y="7074"/>
                    <a:pt x="23618" y="6970"/>
                  </a:cubicBezTo>
                  <a:cubicBezTo>
                    <a:pt x="23151" y="6603"/>
                    <a:pt x="23051" y="4768"/>
                    <a:pt x="22951" y="4268"/>
                  </a:cubicBezTo>
                  <a:cubicBezTo>
                    <a:pt x="22661" y="3047"/>
                    <a:pt x="22372" y="588"/>
                    <a:pt x="20890" y="588"/>
                  </a:cubicBezTo>
                  <a:cubicBezTo>
                    <a:pt x="20834" y="588"/>
                    <a:pt x="20776" y="591"/>
                    <a:pt x="20716" y="599"/>
                  </a:cubicBezTo>
                  <a:cubicBezTo>
                    <a:pt x="19248" y="799"/>
                    <a:pt x="17914" y="3701"/>
                    <a:pt x="16646" y="4468"/>
                  </a:cubicBezTo>
                  <a:cubicBezTo>
                    <a:pt x="15672" y="3402"/>
                    <a:pt x="14614" y="1"/>
                    <a:pt x="1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8299123" y="4596001"/>
              <a:ext cx="804808" cy="754210"/>
            </a:xfrm>
            <a:custGeom>
              <a:rect b="b" l="l" r="r" t="t"/>
              <a:pathLst>
                <a:path extrusionOk="0" h="25176" w="26865">
                  <a:moveTo>
                    <a:pt x="577" y="1"/>
                  </a:moveTo>
                  <a:cubicBezTo>
                    <a:pt x="238" y="1"/>
                    <a:pt x="0" y="531"/>
                    <a:pt x="360" y="808"/>
                  </a:cubicBezTo>
                  <a:cubicBezTo>
                    <a:pt x="2295" y="2209"/>
                    <a:pt x="3963" y="3943"/>
                    <a:pt x="5731" y="5545"/>
                  </a:cubicBezTo>
                  <a:cubicBezTo>
                    <a:pt x="7499" y="7146"/>
                    <a:pt x="9166" y="8847"/>
                    <a:pt x="10868" y="10548"/>
                  </a:cubicBezTo>
                  <a:cubicBezTo>
                    <a:pt x="12502" y="12216"/>
                    <a:pt x="14170" y="13917"/>
                    <a:pt x="15938" y="15485"/>
                  </a:cubicBezTo>
                  <a:cubicBezTo>
                    <a:pt x="17539" y="16919"/>
                    <a:pt x="19174" y="18320"/>
                    <a:pt x="20808" y="19721"/>
                  </a:cubicBezTo>
                  <a:cubicBezTo>
                    <a:pt x="22676" y="21356"/>
                    <a:pt x="24477" y="23057"/>
                    <a:pt x="26012" y="25025"/>
                  </a:cubicBezTo>
                  <a:cubicBezTo>
                    <a:pt x="26093" y="25131"/>
                    <a:pt x="26191" y="25175"/>
                    <a:pt x="26287" y="25175"/>
                  </a:cubicBezTo>
                  <a:cubicBezTo>
                    <a:pt x="26583" y="25175"/>
                    <a:pt x="26864" y="24752"/>
                    <a:pt x="26612" y="24425"/>
                  </a:cubicBezTo>
                  <a:cubicBezTo>
                    <a:pt x="23910" y="20956"/>
                    <a:pt x="20341" y="18320"/>
                    <a:pt x="17072" y="15385"/>
                  </a:cubicBezTo>
                  <a:cubicBezTo>
                    <a:pt x="13503" y="12183"/>
                    <a:pt x="10301" y="8613"/>
                    <a:pt x="6765" y="5344"/>
                  </a:cubicBezTo>
                  <a:cubicBezTo>
                    <a:pt x="4797" y="3543"/>
                    <a:pt x="2929" y="1642"/>
                    <a:pt x="794" y="74"/>
                  </a:cubicBezTo>
                  <a:cubicBezTo>
                    <a:pt x="720" y="23"/>
                    <a:pt x="647" y="1"/>
                    <a:pt x="5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8354870" y="4614184"/>
              <a:ext cx="199876" cy="225220"/>
            </a:xfrm>
            <a:custGeom>
              <a:rect b="b" l="l" r="r" t="t"/>
              <a:pathLst>
                <a:path extrusionOk="0" h="7518" w="6672">
                  <a:moveTo>
                    <a:pt x="6155" y="1"/>
                  </a:moveTo>
                  <a:cubicBezTo>
                    <a:pt x="5946" y="1"/>
                    <a:pt x="5738" y="134"/>
                    <a:pt x="5738" y="401"/>
                  </a:cubicBezTo>
                  <a:cubicBezTo>
                    <a:pt x="5738" y="2254"/>
                    <a:pt x="5826" y="4106"/>
                    <a:pt x="5753" y="5959"/>
                  </a:cubicBezTo>
                  <a:lnTo>
                    <a:pt x="5753" y="5959"/>
                  </a:lnTo>
                  <a:cubicBezTo>
                    <a:pt x="4194" y="6263"/>
                    <a:pt x="2610" y="6684"/>
                    <a:pt x="1001" y="6684"/>
                  </a:cubicBezTo>
                  <a:cubicBezTo>
                    <a:pt x="846" y="6684"/>
                    <a:pt x="690" y="6681"/>
                    <a:pt x="534" y="6672"/>
                  </a:cubicBezTo>
                  <a:cubicBezTo>
                    <a:pt x="523" y="6671"/>
                    <a:pt x="513" y="6671"/>
                    <a:pt x="503" y="6671"/>
                  </a:cubicBezTo>
                  <a:cubicBezTo>
                    <a:pt x="0" y="6671"/>
                    <a:pt x="11" y="7473"/>
                    <a:pt x="534" y="7506"/>
                  </a:cubicBezTo>
                  <a:cubicBezTo>
                    <a:pt x="687" y="7514"/>
                    <a:pt x="840" y="7518"/>
                    <a:pt x="993" y="7518"/>
                  </a:cubicBezTo>
                  <a:cubicBezTo>
                    <a:pt x="2770" y="7518"/>
                    <a:pt x="4521" y="7013"/>
                    <a:pt x="6271" y="6706"/>
                  </a:cubicBezTo>
                  <a:cubicBezTo>
                    <a:pt x="6438" y="6706"/>
                    <a:pt x="6572" y="6472"/>
                    <a:pt x="6572" y="6305"/>
                  </a:cubicBezTo>
                  <a:cubicBezTo>
                    <a:pt x="6672" y="4337"/>
                    <a:pt x="6572" y="2369"/>
                    <a:pt x="6572" y="401"/>
                  </a:cubicBezTo>
                  <a:cubicBezTo>
                    <a:pt x="6572" y="134"/>
                    <a:pt x="6363" y="1"/>
                    <a:pt x="615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8471396" y="4733107"/>
              <a:ext cx="219259" cy="244962"/>
            </a:xfrm>
            <a:custGeom>
              <a:rect b="b" l="l" r="r" t="t"/>
              <a:pathLst>
                <a:path extrusionOk="0" h="8177" w="7319">
                  <a:moveTo>
                    <a:pt x="6835" y="0"/>
                  </a:moveTo>
                  <a:cubicBezTo>
                    <a:pt x="6626" y="0"/>
                    <a:pt x="6418" y="134"/>
                    <a:pt x="6418" y="401"/>
                  </a:cubicBezTo>
                  <a:cubicBezTo>
                    <a:pt x="6418" y="2507"/>
                    <a:pt x="6477" y="4614"/>
                    <a:pt x="6428" y="6692"/>
                  </a:cubicBezTo>
                  <a:lnTo>
                    <a:pt x="6428" y="6692"/>
                  </a:lnTo>
                  <a:cubicBezTo>
                    <a:pt x="4456" y="6809"/>
                    <a:pt x="2485" y="7091"/>
                    <a:pt x="513" y="7372"/>
                  </a:cubicBezTo>
                  <a:cubicBezTo>
                    <a:pt x="1" y="7436"/>
                    <a:pt x="196" y="8177"/>
                    <a:pt x="684" y="8177"/>
                  </a:cubicBezTo>
                  <a:cubicBezTo>
                    <a:pt x="705" y="8177"/>
                    <a:pt x="726" y="8175"/>
                    <a:pt x="747" y="8173"/>
                  </a:cubicBezTo>
                  <a:cubicBezTo>
                    <a:pt x="2748" y="7873"/>
                    <a:pt x="4783" y="7606"/>
                    <a:pt x="6818" y="7506"/>
                  </a:cubicBezTo>
                  <a:cubicBezTo>
                    <a:pt x="7051" y="7506"/>
                    <a:pt x="7218" y="7339"/>
                    <a:pt x="7251" y="7105"/>
                  </a:cubicBezTo>
                  <a:cubicBezTo>
                    <a:pt x="7318" y="4870"/>
                    <a:pt x="7251" y="2635"/>
                    <a:pt x="7251" y="401"/>
                  </a:cubicBezTo>
                  <a:cubicBezTo>
                    <a:pt x="7251" y="134"/>
                    <a:pt x="7043" y="0"/>
                    <a:pt x="683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8557698" y="4783072"/>
              <a:ext cx="304818" cy="334775"/>
            </a:xfrm>
            <a:custGeom>
              <a:rect b="b" l="l" r="r" t="t"/>
              <a:pathLst>
                <a:path extrusionOk="0" h="11175" w="10175">
                  <a:moveTo>
                    <a:pt x="9758" y="0"/>
                  </a:moveTo>
                  <a:cubicBezTo>
                    <a:pt x="9549" y="0"/>
                    <a:pt x="9341" y="134"/>
                    <a:pt x="9341" y="400"/>
                  </a:cubicBezTo>
                  <a:cubicBezTo>
                    <a:pt x="9309" y="3611"/>
                    <a:pt x="9153" y="6853"/>
                    <a:pt x="8874" y="10066"/>
                  </a:cubicBezTo>
                  <a:lnTo>
                    <a:pt x="8874" y="10066"/>
                  </a:lnTo>
                  <a:cubicBezTo>
                    <a:pt x="6122" y="10249"/>
                    <a:pt x="3313" y="10341"/>
                    <a:pt x="534" y="10341"/>
                  </a:cubicBezTo>
                  <a:cubicBezTo>
                    <a:pt x="1" y="10341"/>
                    <a:pt x="1" y="11175"/>
                    <a:pt x="534" y="11175"/>
                  </a:cubicBezTo>
                  <a:cubicBezTo>
                    <a:pt x="3470" y="11175"/>
                    <a:pt x="6372" y="11075"/>
                    <a:pt x="9241" y="10875"/>
                  </a:cubicBezTo>
                  <a:cubicBezTo>
                    <a:pt x="9507" y="10841"/>
                    <a:pt x="9641" y="10708"/>
                    <a:pt x="9674" y="10441"/>
                  </a:cubicBezTo>
                  <a:cubicBezTo>
                    <a:pt x="9974" y="7105"/>
                    <a:pt x="10141" y="3736"/>
                    <a:pt x="10175" y="400"/>
                  </a:cubicBezTo>
                  <a:cubicBezTo>
                    <a:pt x="10175" y="134"/>
                    <a:pt x="9966" y="0"/>
                    <a:pt x="975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8711578" y="4898970"/>
              <a:ext cx="283847" cy="332708"/>
            </a:xfrm>
            <a:custGeom>
              <a:rect b="b" l="l" r="r" t="t"/>
              <a:pathLst>
                <a:path extrusionOk="0" h="11106" w="9475">
                  <a:moveTo>
                    <a:pt x="9057" y="1"/>
                  </a:moveTo>
                  <a:cubicBezTo>
                    <a:pt x="8849" y="1"/>
                    <a:pt x="8640" y="134"/>
                    <a:pt x="8640" y="401"/>
                  </a:cubicBezTo>
                  <a:cubicBezTo>
                    <a:pt x="8640" y="3589"/>
                    <a:pt x="8485" y="6809"/>
                    <a:pt x="8204" y="10030"/>
                  </a:cubicBezTo>
                  <a:lnTo>
                    <a:pt x="8204" y="10030"/>
                  </a:lnTo>
                  <a:cubicBezTo>
                    <a:pt x="7212" y="10220"/>
                    <a:pt x="6207" y="10278"/>
                    <a:pt x="5197" y="10278"/>
                  </a:cubicBezTo>
                  <a:cubicBezTo>
                    <a:pt x="3642" y="10278"/>
                    <a:pt x="2077" y="10141"/>
                    <a:pt x="534" y="10141"/>
                  </a:cubicBezTo>
                  <a:cubicBezTo>
                    <a:pt x="1" y="10141"/>
                    <a:pt x="1" y="10975"/>
                    <a:pt x="534" y="10975"/>
                  </a:cubicBezTo>
                  <a:cubicBezTo>
                    <a:pt x="2078" y="10975"/>
                    <a:pt x="3644" y="11106"/>
                    <a:pt x="5201" y="11106"/>
                  </a:cubicBezTo>
                  <a:cubicBezTo>
                    <a:pt x="6368" y="11106"/>
                    <a:pt x="7530" y="11032"/>
                    <a:pt x="8674" y="10775"/>
                  </a:cubicBezTo>
                  <a:cubicBezTo>
                    <a:pt x="8874" y="10708"/>
                    <a:pt x="8974" y="10541"/>
                    <a:pt x="8974" y="10375"/>
                  </a:cubicBezTo>
                  <a:cubicBezTo>
                    <a:pt x="9274" y="7039"/>
                    <a:pt x="9474" y="3737"/>
                    <a:pt x="9474" y="401"/>
                  </a:cubicBezTo>
                  <a:cubicBezTo>
                    <a:pt x="9474" y="134"/>
                    <a:pt x="9266" y="1"/>
                    <a:pt x="90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8446803" y="5093830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8435809" y="5038862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8394831" y="5079841"/>
              <a:ext cx="28010" cy="21000"/>
            </a:xfrm>
            <a:custGeom>
              <a:rect b="b" l="l" r="r" t="t"/>
              <a:pathLst>
                <a:path extrusionOk="0" h="701" w="935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8818489" y="4647165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8792517" y="4708124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8760555" y="4656151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8913417" y="4954927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8908445" y="5012890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8475770" y="4873987"/>
              <a:ext cx="28010" cy="21030"/>
            </a:xfrm>
            <a:custGeom>
              <a:rect b="b" l="l" r="r" t="t"/>
              <a:pathLst>
                <a:path extrusionOk="0" h="702" w="935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8443778" y="4890972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8687614" y="5154759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8327880" y="4694135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8411815" y="4636171"/>
              <a:ext cx="28010" cy="22019"/>
            </a:xfrm>
            <a:custGeom>
              <a:rect b="b" l="l" r="r" t="t"/>
              <a:pathLst>
                <a:path extrusionOk="0" h="735" w="935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jp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 txBox="1"/>
          <p:nvPr>
            <p:ph type="ctrTitle"/>
          </p:nvPr>
        </p:nvSpPr>
        <p:spPr>
          <a:xfrm>
            <a:off x="1007850" y="1651525"/>
            <a:ext cx="7205400" cy="14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Optimization Prediction       with Machine Learning</a:t>
            </a:r>
            <a:endParaRPr/>
          </a:p>
        </p:txBody>
      </p:sp>
      <p:sp>
        <p:nvSpPr>
          <p:cNvPr id="400" name="Google Shape;400;p14"/>
          <p:cNvSpPr txBox="1"/>
          <p:nvPr>
            <p:ph idx="1" type="subTitle"/>
          </p:nvPr>
        </p:nvSpPr>
        <p:spPr>
          <a:xfrm>
            <a:off x="1232425" y="4618725"/>
            <a:ext cx="6980700" cy="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/>
              <a:t>Group Members: Sherin Solomon, Carolina Corona, Omotara Ogundipe Sinan Colpan Vincent Wen</a:t>
            </a:r>
            <a:endParaRPr sz="1210"/>
          </a:p>
        </p:txBody>
      </p:sp>
      <p:sp>
        <p:nvSpPr>
          <p:cNvPr id="401" name="Google Shape;401;p14"/>
          <p:cNvSpPr txBox="1"/>
          <p:nvPr/>
        </p:nvSpPr>
        <p:spPr>
          <a:xfrm>
            <a:off x="3680725" y="3811700"/>
            <a:ext cx="1968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">
                <a:solidFill>
                  <a:srgbClr val="FF80B9"/>
                </a:solidFill>
                <a:latin typeface="Comfortaa"/>
                <a:ea typeface="Comfortaa"/>
                <a:cs typeface="Comfortaa"/>
                <a:sym typeface="Comfortaa"/>
              </a:rPr>
              <a:t>Project 2 Group 2 </a:t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" sz="1210">
                <a:solidFill>
                  <a:srgbClr val="FF80B9"/>
                </a:solidFill>
                <a:latin typeface="Comfortaa"/>
                <a:ea typeface="Comfortaa"/>
                <a:cs typeface="Comfortaa"/>
                <a:sym typeface="Comfortaa"/>
              </a:rPr>
              <a:t>Summer 2021</a:t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800" y="2717550"/>
            <a:ext cx="724475" cy="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  <p:pic>
        <p:nvPicPr>
          <p:cNvPr id="1008" name="Google Shape;10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475" y="1367125"/>
            <a:ext cx="1855175" cy="1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3"/>
          <p:cNvSpPr txBox="1"/>
          <p:nvPr>
            <p:ph type="title"/>
          </p:nvPr>
        </p:nvSpPr>
        <p:spPr>
          <a:xfrm>
            <a:off x="3361775" y="2081838"/>
            <a:ext cx="4708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EVALUATING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4"/>
          <p:cNvSpPr txBox="1"/>
          <p:nvPr>
            <p:ph type="title"/>
          </p:nvPr>
        </p:nvSpPr>
        <p:spPr>
          <a:xfrm>
            <a:off x="109400" y="162900"/>
            <a:ext cx="74961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dk1"/>
                </a:solidFill>
              </a:rPr>
              <a:t>ADDING THREE TRADING SIGNALS </a:t>
            </a:r>
            <a:endParaRPr sz="3920">
              <a:solidFill>
                <a:srgbClr val="1D1C1D"/>
              </a:solidFill>
            </a:endParaRPr>
          </a:p>
        </p:txBody>
      </p:sp>
      <p:sp>
        <p:nvSpPr>
          <p:cNvPr id="1015" name="Google Shape;1015;p24"/>
          <p:cNvSpPr txBox="1"/>
          <p:nvPr/>
        </p:nvSpPr>
        <p:spPr>
          <a:xfrm>
            <a:off x="1389525" y="1770525"/>
            <a:ext cx="6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6" name="Google Shape;10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25" y="1401338"/>
            <a:ext cx="32575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575" y="2658325"/>
            <a:ext cx="31718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600" y="4023350"/>
            <a:ext cx="31813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75" y="962863"/>
            <a:ext cx="1127900" cy="11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4225" y="2458413"/>
            <a:ext cx="1127900" cy="11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8050" y="3784100"/>
            <a:ext cx="1127900" cy="1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00" y="1012100"/>
            <a:ext cx="7314099" cy="34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25" y="255138"/>
            <a:ext cx="1127900" cy="114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25"/>
          <p:cNvSpPr txBox="1"/>
          <p:nvPr/>
        </p:nvSpPr>
        <p:spPr>
          <a:xfrm>
            <a:off x="1500138" y="550400"/>
            <a:ext cx="647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Crossover Signal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6"/>
          <p:cNvSpPr txBox="1"/>
          <p:nvPr>
            <p:ph type="title"/>
          </p:nvPr>
        </p:nvSpPr>
        <p:spPr>
          <a:xfrm>
            <a:off x="12665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Bands</a:t>
            </a:r>
            <a:endParaRPr/>
          </a:p>
        </p:txBody>
      </p:sp>
      <p:pic>
        <p:nvPicPr>
          <p:cNvPr id="1034" name="Google Shape;10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88" y="1017800"/>
            <a:ext cx="7722226" cy="37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25" y="324063"/>
            <a:ext cx="1127900" cy="114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Google Shape;10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070500"/>
            <a:ext cx="8012248" cy="378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00" y="223100"/>
            <a:ext cx="1127900" cy="11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27"/>
          <p:cNvSpPr txBox="1"/>
          <p:nvPr>
            <p:ph type="title"/>
          </p:nvPr>
        </p:nvSpPr>
        <p:spPr>
          <a:xfrm>
            <a:off x="1417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Volatility</a:t>
            </a:r>
            <a:r>
              <a:rPr lang="en"/>
              <a:t>Bands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8"/>
          <p:cNvSpPr txBox="1"/>
          <p:nvPr>
            <p:ph type="title"/>
          </p:nvPr>
        </p:nvSpPr>
        <p:spPr>
          <a:xfrm>
            <a:off x="55350" y="417175"/>
            <a:ext cx="74961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dk1"/>
                </a:solidFill>
              </a:rPr>
              <a:t>TUNING THE </a:t>
            </a:r>
            <a:r>
              <a:rPr lang="en" sz="3020">
                <a:solidFill>
                  <a:schemeClr val="dk1"/>
                </a:solidFill>
              </a:rPr>
              <a:t>SIGNALS </a:t>
            </a:r>
            <a:endParaRPr sz="3920">
              <a:solidFill>
                <a:srgbClr val="1D1C1D"/>
              </a:solidFill>
            </a:endParaRPr>
          </a:p>
        </p:txBody>
      </p:sp>
      <p:sp>
        <p:nvSpPr>
          <p:cNvPr id="1048" name="Google Shape;1048;p28"/>
          <p:cNvSpPr txBox="1"/>
          <p:nvPr/>
        </p:nvSpPr>
        <p:spPr>
          <a:xfrm>
            <a:off x="0" y="1675950"/>
            <a:ext cx="9033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highlight>
                  <a:srgbClr val="F7F7F7"/>
                </a:highlight>
              </a:rPr>
              <a:t>CROSSOVER SIGNALS </a:t>
            </a: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: To ensures that we have a buy or a sell signal only when there is a switch happening.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    #If a buy or a sell signal doesn't change, we use 0 as hold as oppose to </a:t>
            </a: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continuously</a:t>
            </a: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 displaying buy (1) or sell (-1)    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    #The crossover_toggle column is enumerated based on the values in the crossover_signal_temp column, if a signal repeats, it will increase the enumeration until the signal changes.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28"/>
          <p:cNvSpPr txBox="1"/>
          <p:nvPr/>
        </p:nvSpPr>
        <p:spPr>
          <a:xfrm>
            <a:off x="55350" y="3250025"/>
            <a:ext cx="9033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highlight>
                  <a:srgbClr val="F7F7F7"/>
                </a:highlight>
              </a:rPr>
              <a:t>BOLLINGER BANDS</a:t>
            </a:r>
            <a:r>
              <a:rPr b="1" lang="en" sz="1350">
                <a:solidFill>
                  <a:schemeClr val="dk2"/>
                </a:solidFill>
                <a:highlight>
                  <a:srgbClr val="F7F7F7"/>
                </a:highlight>
              </a:rPr>
              <a:t> </a:t>
            </a: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: </a:t>
            </a:r>
            <a:r>
              <a:rPr lang="en" sz="1050">
                <a:solidFill>
                  <a:schemeClr val="dk2"/>
                </a:solidFill>
                <a:highlight>
                  <a:srgbClr val="F7F7F7"/>
                </a:highlight>
              </a:rPr>
              <a:t>  </a:t>
            </a: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#Have the bands at * 2 and using rollingmean20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    bollinger_df["closing_bollinger_upper"] = bollinger_df["closing_rollingmean20"] + (bollinger_df["closing_rollingstd20"] * 2)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7F7F7"/>
                </a:highlight>
              </a:rPr>
              <a:t>    bollinger_df["closing_bollinger_lower"] = bollinger_df["closing_rollingmean20"] - (bollinger_df["closing_rollingstd20"] * 2)</a:t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9"/>
          <p:cNvSpPr txBox="1"/>
          <p:nvPr>
            <p:ph type="title"/>
          </p:nvPr>
        </p:nvSpPr>
        <p:spPr>
          <a:xfrm>
            <a:off x="86275" y="151325"/>
            <a:ext cx="65715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dk1"/>
                </a:solidFill>
              </a:rPr>
              <a:t>FUNCTIONS TO TRAIN THE MODEL</a:t>
            </a:r>
            <a:endParaRPr sz="3920">
              <a:solidFill>
                <a:srgbClr val="1D1C1D"/>
              </a:solidFill>
            </a:endParaRPr>
          </a:p>
        </p:txBody>
      </p:sp>
      <p:sp>
        <p:nvSpPr>
          <p:cNvPr id="1055" name="Google Shape;1055;p29"/>
          <p:cNvSpPr txBox="1"/>
          <p:nvPr/>
        </p:nvSpPr>
        <p:spPr>
          <a:xfrm>
            <a:off x="1389525" y="1770525"/>
            <a:ext cx="6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6" name="Google Shape;10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5" y="947150"/>
            <a:ext cx="5605726" cy="41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0"/>
          <p:cNvSpPr txBox="1"/>
          <p:nvPr>
            <p:ph type="title"/>
          </p:nvPr>
        </p:nvSpPr>
        <p:spPr>
          <a:xfrm>
            <a:off x="47625" y="411900"/>
            <a:ext cx="64788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dk1"/>
                </a:solidFill>
              </a:rPr>
              <a:t>ADDING COVID DATA TO THE </a:t>
            </a:r>
            <a:endParaRPr sz="31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dk1"/>
                </a:solidFill>
              </a:rPr>
              <a:t>PREDICTIVE MODEL</a:t>
            </a:r>
            <a:endParaRPr sz="4020">
              <a:solidFill>
                <a:srgbClr val="1D1C1D"/>
              </a:solidFill>
            </a:endParaRPr>
          </a:p>
        </p:txBody>
      </p:sp>
      <p:sp>
        <p:nvSpPr>
          <p:cNvPr id="1062" name="Google Shape;1062;p30"/>
          <p:cNvSpPr txBox="1"/>
          <p:nvPr/>
        </p:nvSpPr>
        <p:spPr>
          <a:xfrm>
            <a:off x="1389525" y="1770525"/>
            <a:ext cx="6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3" name="Google Shape;10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775"/>
            <a:ext cx="8476350" cy="3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1"/>
          <p:cNvSpPr txBox="1"/>
          <p:nvPr>
            <p:ph type="title"/>
          </p:nvPr>
        </p:nvSpPr>
        <p:spPr>
          <a:xfrm>
            <a:off x="59925" y="1701050"/>
            <a:ext cx="84015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APPLYING ML AND RUNNING SIMULATIONS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</p:txBody>
      </p:sp>
      <p:pic>
        <p:nvPicPr>
          <p:cNvPr id="1069" name="Google Shape;10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32200"/>
            <a:ext cx="28098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2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ML AND RUNNING SIMULATIONS </a:t>
            </a:r>
            <a:endParaRPr/>
          </a:p>
        </p:txBody>
      </p:sp>
      <p:sp>
        <p:nvSpPr>
          <p:cNvPr id="1075" name="Google Shape;1075;p32"/>
          <p:cNvSpPr txBox="1"/>
          <p:nvPr/>
        </p:nvSpPr>
        <p:spPr>
          <a:xfrm>
            <a:off x="2535900" y="1017800"/>
            <a:ext cx="62817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#</a:t>
            </a:r>
            <a:r>
              <a:rPr b="1" lang="en">
                <a:solidFill>
                  <a:schemeClr val="accent3"/>
                </a:solidFill>
              </a:rPr>
              <a:t>def calculate_investment(predicted_df, wallet_weight)</a:t>
            </a:r>
            <a:endParaRPr b="1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that simulates buy, sell and hold actions based on prediction</a:t>
            </a:r>
            <a:r>
              <a:rPr lang="en"/>
              <a:t> assuming we are investing $10,000 to the Portfolio which is our Wallet.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wallet_history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[]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equity_history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[]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num_stocks_history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[]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2"/>
          <p:cNvSpPr txBox="1"/>
          <p:nvPr/>
        </p:nvSpPr>
        <p:spPr>
          <a:xfrm>
            <a:off x="2667000" y="3291500"/>
            <a:ext cx="5998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#Prediction threshold determined 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pred_threshold_low = 0.2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pred_threshold_high = 0.5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32"/>
          <p:cNvSpPr/>
          <p:nvPr/>
        </p:nvSpPr>
        <p:spPr>
          <a:xfrm>
            <a:off x="1923000" y="2936775"/>
            <a:ext cx="612900" cy="77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AE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2"/>
          <p:cNvSpPr/>
          <p:nvPr/>
        </p:nvSpPr>
        <p:spPr>
          <a:xfrm flipH="1" rot="10800000">
            <a:off x="1804050" y="865400"/>
            <a:ext cx="576600" cy="82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AE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OF THE PROJECT</a:t>
            </a:r>
            <a:endParaRPr/>
          </a:p>
        </p:txBody>
      </p:sp>
      <p:sp>
        <p:nvSpPr>
          <p:cNvPr id="407" name="Google Shape;407;p15"/>
          <p:cNvSpPr txBox="1"/>
          <p:nvPr>
            <p:ph idx="1" type="body"/>
          </p:nvPr>
        </p:nvSpPr>
        <p:spPr>
          <a:xfrm>
            <a:off x="1040075" y="1364350"/>
            <a:ext cx="5616300" cy="195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we use</a:t>
            </a:r>
            <a:r>
              <a:rPr lang="en">
                <a:solidFill>
                  <a:schemeClr val="dk1"/>
                </a:solidFill>
              </a:rPr>
              <a:t> Machine Learning to see the best performing ETF amongst a cluster of Top picked ETFs across different sectors and see if Covid-19 data has any correlation with the performance of said ETFs?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2465335" y="3171282"/>
            <a:ext cx="2868800" cy="1703253"/>
            <a:chOff x="238116" y="2315751"/>
            <a:chExt cx="4444996" cy="2754735"/>
          </a:xfrm>
        </p:grpSpPr>
        <p:sp>
          <p:nvSpPr>
            <p:cNvPr id="409" name="Google Shape;409;p15"/>
            <p:cNvSpPr/>
            <p:nvPr/>
          </p:nvSpPr>
          <p:spPr>
            <a:xfrm>
              <a:off x="238116" y="4771860"/>
              <a:ext cx="4444996" cy="298626"/>
            </a:xfrm>
            <a:custGeom>
              <a:rect b="b" l="l" r="r" t="t"/>
              <a:pathLst>
                <a:path extrusionOk="0" h="19195" w="285714">
                  <a:moveTo>
                    <a:pt x="142858" y="0"/>
                  </a:moveTo>
                  <a:cubicBezTo>
                    <a:pt x="104969" y="0"/>
                    <a:pt x="68632" y="1011"/>
                    <a:pt x="41842" y="2812"/>
                  </a:cubicBezTo>
                  <a:cubicBezTo>
                    <a:pt x="15051" y="4610"/>
                    <a:pt x="0" y="7052"/>
                    <a:pt x="0" y="9597"/>
                  </a:cubicBezTo>
                  <a:cubicBezTo>
                    <a:pt x="0" y="12143"/>
                    <a:pt x="15051" y="14584"/>
                    <a:pt x="41842" y="16384"/>
                  </a:cubicBezTo>
                  <a:cubicBezTo>
                    <a:pt x="68632" y="18184"/>
                    <a:pt x="104969" y="19195"/>
                    <a:pt x="142858" y="19195"/>
                  </a:cubicBezTo>
                  <a:cubicBezTo>
                    <a:pt x="180745" y="19195"/>
                    <a:pt x="217082" y="18184"/>
                    <a:pt x="243873" y="16384"/>
                  </a:cubicBezTo>
                  <a:cubicBezTo>
                    <a:pt x="270663" y="14584"/>
                    <a:pt x="285714" y="12143"/>
                    <a:pt x="285714" y="9597"/>
                  </a:cubicBezTo>
                  <a:cubicBezTo>
                    <a:pt x="285714" y="7052"/>
                    <a:pt x="270663" y="4610"/>
                    <a:pt x="243873" y="2812"/>
                  </a:cubicBezTo>
                  <a:cubicBezTo>
                    <a:pt x="217082" y="1011"/>
                    <a:pt x="180745" y="0"/>
                    <a:pt x="142858" y="0"/>
                  </a:cubicBezTo>
                  <a:close/>
                </a:path>
              </a:pathLst>
            </a:custGeom>
            <a:solidFill>
              <a:srgbClr val="1C6274">
                <a:alpha val="2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190017" y="3948215"/>
              <a:ext cx="580248" cy="897808"/>
            </a:xfrm>
            <a:custGeom>
              <a:rect b="b" l="l" r="r" t="t"/>
              <a:pathLst>
                <a:path extrusionOk="0" h="57709" w="37297">
                  <a:moveTo>
                    <a:pt x="0" y="0"/>
                  </a:moveTo>
                  <a:lnTo>
                    <a:pt x="0" y="0"/>
                  </a:lnTo>
                  <a:cubicBezTo>
                    <a:pt x="3492" y="36169"/>
                    <a:pt x="19751" y="57709"/>
                    <a:pt x="19751" y="57709"/>
                  </a:cubicBezTo>
                  <a:lnTo>
                    <a:pt x="37296" y="57709"/>
                  </a:lnTo>
                  <a:lnTo>
                    <a:pt x="36138" y="39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431812" y="4322809"/>
              <a:ext cx="327408" cy="359752"/>
            </a:xfrm>
            <a:custGeom>
              <a:rect b="b" l="l" r="r" t="t"/>
              <a:pathLst>
                <a:path extrusionOk="0" h="23124" w="21045">
                  <a:moveTo>
                    <a:pt x="0" y="1"/>
                  </a:moveTo>
                  <a:cubicBezTo>
                    <a:pt x="0" y="1"/>
                    <a:pt x="2218" y="17350"/>
                    <a:pt x="21045" y="23123"/>
                  </a:cubicBezTo>
                  <a:lnTo>
                    <a:pt x="20596" y="15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52218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1" y="1"/>
                  </a:moveTo>
                  <a:cubicBezTo>
                    <a:pt x="1526" y="20159"/>
                    <a:pt x="13358" y="30384"/>
                    <a:pt x="13358" y="30384"/>
                  </a:cubicBezTo>
                  <a:lnTo>
                    <a:pt x="30904" y="30384"/>
                  </a:lnTo>
                  <a:lnTo>
                    <a:pt x="30904" y="1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118742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30904" y="1"/>
                  </a:moveTo>
                  <a:lnTo>
                    <a:pt x="0" y="12271"/>
                  </a:lnTo>
                  <a:lnTo>
                    <a:pt x="0" y="30384"/>
                  </a:lnTo>
                  <a:lnTo>
                    <a:pt x="17546" y="30384"/>
                  </a:lnTo>
                  <a:cubicBezTo>
                    <a:pt x="17546" y="30384"/>
                    <a:pt x="29378" y="20159"/>
                    <a:pt x="3090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118742" y="4437498"/>
              <a:ext cx="485145" cy="271152"/>
            </a:xfrm>
            <a:custGeom>
              <a:rect b="b" l="l" r="r" t="t"/>
              <a:pathLst>
                <a:path extrusionOk="0" h="17429" w="31184">
                  <a:moveTo>
                    <a:pt x="31183" y="1"/>
                  </a:moveTo>
                  <a:lnTo>
                    <a:pt x="0" y="12698"/>
                  </a:lnTo>
                  <a:lnTo>
                    <a:pt x="0" y="17428"/>
                  </a:lnTo>
                  <a:cubicBezTo>
                    <a:pt x="0" y="17428"/>
                    <a:pt x="9396" y="17428"/>
                    <a:pt x="15012" y="14607"/>
                  </a:cubicBezTo>
                  <a:cubicBezTo>
                    <a:pt x="28266" y="7951"/>
                    <a:pt x="31183" y="1"/>
                    <a:pt x="31183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186812" y="3127650"/>
              <a:ext cx="2624504" cy="1502699"/>
            </a:xfrm>
            <a:custGeom>
              <a:rect b="b" l="l" r="r" t="t"/>
              <a:pathLst>
                <a:path extrusionOk="0" h="96590" w="168697">
                  <a:moveTo>
                    <a:pt x="48295" y="1"/>
                  </a:moveTo>
                  <a:cubicBezTo>
                    <a:pt x="21623" y="1"/>
                    <a:pt x="1" y="21623"/>
                    <a:pt x="1" y="48295"/>
                  </a:cubicBezTo>
                  <a:cubicBezTo>
                    <a:pt x="1" y="74967"/>
                    <a:pt x="21623" y="96589"/>
                    <a:pt x="48295" y="96589"/>
                  </a:cubicBezTo>
                  <a:lnTo>
                    <a:pt x="111164" y="95261"/>
                  </a:lnTo>
                  <a:cubicBezTo>
                    <a:pt x="134598" y="95261"/>
                    <a:pt x="168696" y="77593"/>
                    <a:pt x="168696" y="54161"/>
                  </a:cubicBezTo>
                  <a:lnTo>
                    <a:pt x="168696" y="42431"/>
                  </a:lnTo>
                  <a:cubicBezTo>
                    <a:pt x="168696" y="18997"/>
                    <a:pt x="149700" y="1"/>
                    <a:pt x="126268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39942" y="3209109"/>
              <a:ext cx="494448" cy="527104"/>
            </a:xfrm>
            <a:custGeom>
              <a:rect b="b" l="l" r="r" t="t"/>
              <a:pathLst>
                <a:path extrusionOk="0" h="33881" w="31782">
                  <a:moveTo>
                    <a:pt x="13896" y="4045"/>
                  </a:moveTo>
                  <a:cubicBezTo>
                    <a:pt x="13901" y="4045"/>
                    <a:pt x="13906" y="4045"/>
                    <a:pt x="13911" y="4045"/>
                  </a:cubicBezTo>
                  <a:cubicBezTo>
                    <a:pt x="15224" y="4045"/>
                    <a:pt x="16613" y="4688"/>
                    <a:pt x="17617" y="5822"/>
                  </a:cubicBezTo>
                  <a:cubicBezTo>
                    <a:pt x="19058" y="7450"/>
                    <a:pt x="19309" y="9649"/>
                    <a:pt x="18305" y="11856"/>
                  </a:cubicBezTo>
                  <a:cubicBezTo>
                    <a:pt x="17171" y="14350"/>
                    <a:pt x="15256" y="16928"/>
                    <a:pt x="13107" y="19337"/>
                  </a:cubicBezTo>
                  <a:cubicBezTo>
                    <a:pt x="10255" y="16378"/>
                    <a:pt x="9001" y="13273"/>
                    <a:pt x="9369" y="10057"/>
                  </a:cubicBezTo>
                  <a:cubicBezTo>
                    <a:pt x="9732" y="6870"/>
                    <a:pt x="10949" y="4794"/>
                    <a:pt x="12793" y="4213"/>
                  </a:cubicBezTo>
                  <a:cubicBezTo>
                    <a:pt x="13150" y="4102"/>
                    <a:pt x="13522" y="4045"/>
                    <a:pt x="13896" y="4045"/>
                  </a:cubicBezTo>
                  <a:close/>
                  <a:moveTo>
                    <a:pt x="13874" y="1"/>
                  </a:moveTo>
                  <a:cubicBezTo>
                    <a:pt x="13092" y="1"/>
                    <a:pt x="12316" y="114"/>
                    <a:pt x="11573" y="348"/>
                  </a:cubicBezTo>
                  <a:cubicBezTo>
                    <a:pt x="9569" y="981"/>
                    <a:pt x="6091" y="3023"/>
                    <a:pt x="5341" y="9598"/>
                  </a:cubicBezTo>
                  <a:cubicBezTo>
                    <a:pt x="4763" y="14651"/>
                    <a:pt x="7004" y="18868"/>
                    <a:pt x="10313" y="22261"/>
                  </a:cubicBezTo>
                  <a:cubicBezTo>
                    <a:pt x="5720" y="26784"/>
                    <a:pt x="1090" y="30154"/>
                    <a:pt x="1012" y="30211"/>
                  </a:cubicBezTo>
                  <a:cubicBezTo>
                    <a:pt x="299" y="30725"/>
                    <a:pt x="1" y="31642"/>
                    <a:pt x="272" y="32477"/>
                  </a:cubicBezTo>
                  <a:cubicBezTo>
                    <a:pt x="543" y="33315"/>
                    <a:pt x="1322" y="33881"/>
                    <a:pt x="2201" y="33881"/>
                  </a:cubicBezTo>
                  <a:cubicBezTo>
                    <a:pt x="2627" y="33881"/>
                    <a:pt x="3041" y="33746"/>
                    <a:pt x="3386" y="33497"/>
                  </a:cubicBezTo>
                  <a:cubicBezTo>
                    <a:pt x="3723" y="33252"/>
                    <a:pt x="8542" y="29747"/>
                    <a:pt x="13355" y="24959"/>
                  </a:cubicBezTo>
                  <a:cubicBezTo>
                    <a:pt x="19988" y="30105"/>
                    <a:pt x="28369" y="32724"/>
                    <a:pt x="28969" y="32906"/>
                  </a:cubicBezTo>
                  <a:cubicBezTo>
                    <a:pt x="29153" y="32958"/>
                    <a:pt x="29339" y="32983"/>
                    <a:pt x="29521" y="32983"/>
                  </a:cubicBezTo>
                  <a:cubicBezTo>
                    <a:pt x="30391" y="32983"/>
                    <a:pt x="31193" y="32419"/>
                    <a:pt x="31459" y="31548"/>
                  </a:cubicBezTo>
                  <a:cubicBezTo>
                    <a:pt x="31782" y="30492"/>
                    <a:pt x="31201" y="29374"/>
                    <a:pt x="30152" y="29029"/>
                  </a:cubicBezTo>
                  <a:cubicBezTo>
                    <a:pt x="30096" y="29012"/>
                    <a:pt x="24392" y="27252"/>
                    <a:pt x="18928" y="23877"/>
                  </a:cubicBezTo>
                  <a:cubicBezTo>
                    <a:pt x="17927" y="23260"/>
                    <a:pt x="17004" y="22635"/>
                    <a:pt x="16160" y="22002"/>
                  </a:cubicBezTo>
                  <a:cubicBezTo>
                    <a:pt x="18538" y="19325"/>
                    <a:pt x="20685" y="16416"/>
                    <a:pt x="21995" y="13535"/>
                  </a:cubicBezTo>
                  <a:cubicBezTo>
                    <a:pt x="23667" y="9860"/>
                    <a:pt x="23164" y="5973"/>
                    <a:pt x="20651" y="3136"/>
                  </a:cubicBezTo>
                  <a:cubicBezTo>
                    <a:pt x="18875" y="1128"/>
                    <a:pt x="16343" y="1"/>
                    <a:pt x="1387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835140" y="3202684"/>
              <a:ext cx="637313" cy="67426"/>
            </a:xfrm>
            <a:custGeom>
              <a:rect b="b" l="l" r="r" t="t"/>
              <a:pathLst>
                <a:path extrusionOk="0" h="4334" w="40965">
                  <a:moveTo>
                    <a:pt x="2164" y="0"/>
                  </a:moveTo>
                  <a:cubicBezTo>
                    <a:pt x="969" y="0"/>
                    <a:pt x="0" y="970"/>
                    <a:pt x="0" y="2166"/>
                  </a:cubicBezTo>
                  <a:cubicBezTo>
                    <a:pt x="0" y="3363"/>
                    <a:pt x="971" y="4334"/>
                    <a:pt x="2167" y="4334"/>
                  </a:cubicBezTo>
                  <a:lnTo>
                    <a:pt x="38798" y="4334"/>
                  </a:lnTo>
                  <a:cubicBezTo>
                    <a:pt x="39995" y="4334"/>
                    <a:pt x="40965" y="3363"/>
                    <a:pt x="40965" y="2167"/>
                  </a:cubicBezTo>
                  <a:cubicBezTo>
                    <a:pt x="40965" y="969"/>
                    <a:pt x="39995" y="0"/>
                    <a:pt x="38798" y="0"/>
                  </a:cubicBezTo>
                  <a:lnTo>
                    <a:pt x="2167" y="0"/>
                  </a:lnTo>
                  <a:cubicBezTo>
                    <a:pt x="2166" y="0"/>
                    <a:pt x="2165" y="0"/>
                    <a:pt x="2164" y="0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426480" y="4373324"/>
              <a:ext cx="480758" cy="472699"/>
            </a:xfrm>
            <a:custGeom>
              <a:rect b="b" l="l" r="r" t="t"/>
              <a:pathLst>
                <a:path extrusionOk="0" h="30384" w="30902">
                  <a:moveTo>
                    <a:pt x="0" y="1"/>
                  </a:moveTo>
                  <a:lnTo>
                    <a:pt x="0" y="1"/>
                  </a:lnTo>
                  <a:cubicBezTo>
                    <a:pt x="1525" y="20159"/>
                    <a:pt x="13358" y="30384"/>
                    <a:pt x="13358" y="30384"/>
                  </a:cubicBezTo>
                  <a:lnTo>
                    <a:pt x="30902" y="30384"/>
                  </a:lnTo>
                  <a:lnTo>
                    <a:pt x="30902" y="12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353702" y="3878984"/>
              <a:ext cx="553536" cy="822821"/>
            </a:xfrm>
            <a:custGeom>
              <a:rect b="b" l="l" r="r" t="t"/>
              <a:pathLst>
                <a:path extrusionOk="0" h="52889" w="35580">
                  <a:moveTo>
                    <a:pt x="6949" y="1"/>
                  </a:moveTo>
                  <a:cubicBezTo>
                    <a:pt x="6949" y="2"/>
                    <a:pt x="1" y="39510"/>
                    <a:pt x="35580" y="52888"/>
                  </a:cubicBezTo>
                  <a:lnTo>
                    <a:pt x="35580" y="38216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216832" y="2817543"/>
              <a:ext cx="482765" cy="692542"/>
            </a:xfrm>
            <a:custGeom>
              <a:rect b="b" l="l" r="r" t="t"/>
              <a:pathLst>
                <a:path extrusionOk="0" h="44515" w="31031">
                  <a:moveTo>
                    <a:pt x="31031" y="0"/>
                  </a:moveTo>
                  <a:cubicBezTo>
                    <a:pt x="16699" y="7345"/>
                    <a:pt x="8951" y="16363"/>
                    <a:pt x="4784" y="24360"/>
                  </a:cubicBezTo>
                  <a:cubicBezTo>
                    <a:pt x="0" y="33539"/>
                    <a:pt x="6806" y="44515"/>
                    <a:pt x="17157" y="44515"/>
                  </a:cubicBezTo>
                  <a:cubicBezTo>
                    <a:pt x="24820" y="44515"/>
                    <a:pt x="31031" y="38303"/>
                    <a:pt x="31031" y="30641"/>
                  </a:cubicBezTo>
                  <a:lnTo>
                    <a:pt x="31031" y="0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362710" y="3122936"/>
              <a:ext cx="1512096" cy="1512127"/>
            </a:xfrm>
            <a:custGeom>
              <a:rect b="b" l="l" r="r" t="t"/>
              <a:pathLst>
                <a:path extrusionOk="0" h="97196" w="97194">
                  <a:moveTo>
                    <a:pt x="48596" y="1"/>
                  </a:moveTo>
                  <a:cubicBezTo>
                    <a:pt x="35708" y="1"/>
                    <a:pt x="23348" y="5122"/>
                    <a:pt x="14233" y="14235"/>
                  </a:cubicBezTo>
                  <a:cubicBezTo>
                    <a:pt x="5120" y="23349"/>
                    <a:pt x="1" y="35709"/>
                    <a:pt x="1" y="48598"/>
                  </a:cubicBezTo>
                  <a:cubicBezTo>
                    <a:pt x="1" y="61487"/>
                    <a:pt x="5120" y="73848"/>
                    <a:pt x="14233" y="82961"/>
                  </a:cubicBezTo>
                  <a:cubicBezTo>
                    <a:pt x="23348" y="92075"/>
                    <a:pt x="35708" y="97195"/>
                    <a:pt x="48596" y="97195"/>
                  </a:cubicBezTo>
                  <a:cubicBezTo>
                    <a:pt x="61485" y="97195"/>
                    <a:pt x="73847" y="92075"/>
                    <a:pt x="82960" y="82961"/>
                  </a:cubicBezTo>
                  <a:cubicBezTo>
                    <a:pt x="92074" y="73848"/>
                    <a:pt x="97194" y="61487"/>
                    <a:pt x="97194" y="48598"/>
                  </a:cubicBezTo>
                  <a:cubicBezTo>
                    <a:pt x="97194" y="35709"/>
                    <a:pt x="92074" y="23349"/>
                    <a:pt x="82960" y="14235"/>
                  </a:cubicBezTo>
                  <a:cubicBezTo>
                    <a:pt x="73847" y="5122"/>
                    <a:pt x="61485" y="1"/>
                    <a:pt x="48596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560913" y="2774900"/>
              <a:ext cx="517100" cy="741782"/>
            </a:xfrm>
            <a:custGeom>
              <a:rect b="b" l="l" r="r" t="t"/>
              <a:pathLst>
                <a:path extrusionOk="0" h="47680" w="33238">
                  <a:moveTo>
                    <a:pt x="33238" y="1"/>
                  </a:moveTo>
                  <a:cubicBezTo>
                    <a:pt x="17888" y="7867"/>
                    <a:pt x="9588" y="17527"/>
                    <a:pt x="5126" y="26091"/>
                  </a:cubicBezTo>
                  <a:cubicBezTo>
                    <a:pt x="0" y="35924"/>
                    <a:pt x="7290" y="47680"/>
                    <a:pt x="18378" y="47680"/>
                  </a:cubicBezTo>
                  <a:cubicBezTo>
                    <a:pt x="26584" y="47680"/>
                    <a:pt x="33238" y="41026"/>
                    <a:pt x="33238" y="32820"/>
                  </a:cubicBezTo>
                  <a:lnTo>
                    <a:pt x="33238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038995" y="3641110"/>
              <a:ext cx="120011" cy="120011"/>
            </a:xfrm>
            <a:custGeom>
              <a:rect b="b" l="l" r="r" t="t"/>
              <a:pathLst>
                <a:path extrusionOk="0" h="7714" w="7714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87"/>
                    <a:pt x="1727" y="7713"/>
                    <a:pt x="3858" y="7713"/>
                  </a:cubicBezTo>
                  <a:cubicBezTo>
                    <a:pt x="5987" y="7713"/>
                    <a:pt x="7713" y="5987"/>
                    <a:pt x="7713" y="3858"/>
                  </a:cubicBezTo>
                  <a:cubicBezTo>
                    <a:pt x="7713" y="1727"/>
                    <a:pt x="5987" y="1"/>
                    <a:pt x="3858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3673585" y="3641110"/>
              <a:ext cx="120026" cy="120011"/>
            </a:xfrm>
            <a:custGeom>
              <a:rect b="b" l="l" r="r" t="t"/>
              <a:pathLst>
                <a:path extrusionOk="0" h="7714" w="7715">
                  <a:moveTo>
                    <a:pt x="3857" y="1"/>
                  </a:moveTo>
                  <a:cubicBezTo>
                    <a:pt x="1727" y="1"/>
                    <a:pt x="0" y="1727"/>
                    <a:pt x="0" y="3858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4" y="5987"/>
                    <a:pt x="7714" y="3858"/>
                  </a:cubicBezTo>
                  <a:cubicBezTo>
                    <a:pt x="7714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3193076" y="3839499"/>
              <a:ext cx="597439" cy="425218"/>
            </a:xfrm>
            <a:custGeom>
              <a:rect b="b" l="l" r="r" t="t"/>
              <a:pathLst>
                <a:path extrusionOk="0" h="27332" w="38402">
                  <a:moveTo>
                    <a:pt x="19201" y="0"/>
                  </a:moveTo>
                  <a:cubicBezTo>
                    <a:pt x="14109" y="0"/>
                    <a:pt x="9225" y="1440"/>
                    <a:pt x="5624" y="4003"/>
                  </a:cubicBezTo>
                  <a:cubicBezTo>
                    <a:pt x="2024" y="6565"/>
                    <a:pt x="1" y="10041"/>
                    <a:pt x="1" y="13666"/>
                  </a:cubicBezTo>
                  <a:cubicBezTo>
                    <a:pt x="1" y="17290"/>
                    <a:pt x="2024" y="20766"/>
                    <a:pt x="5624" y="23330"/>
                  </a:cubicBezTo>
                  <a:cubicBezTo>
                    <a:pt x="9225" y="25892"/>
                    <a:pt x="14109" y="27331"/>
                    <a:pt x="19201" y="27331"/>
                  </a:cubicBezTo>
                  <a:cubicBezTo>
                    <a:pt x="24293" y="27331"/>
                    <a:pt x="29177" y="25892"/>
                    <a:pt x="32778" y="23330"/>
                  </a:cubicBezTo>
                  <a:cubicBezTo>
                    <a:pt x="36380" y="20766"/>
                    <a:pt x="38402" y="17290"/>
                    <a:pt x="38402" y="13666"/>
                  </a:cubicBezTo>
                  <a:cubicBezTo>
                    <a:pt x="38402" y="10041"/>
                    <a:pt x="36380" y="6565"/>
                    <a:pt x="32778" y="4003"/>
                  </a:cubicBezTo>
                  <a:cubicBezTo>
                    <a:pt x="29177" y="1440"/>
                    <a:pt x="24293" y="0"/>
                    <a:pt x="19201" y="0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91963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69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69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69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599780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70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70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70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15257" y="4761623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5"/>
                    <a:pt x="0" y="857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7"/>
                    <a:pt x="18" y="6058"/>
                  </a:cubicBezTo>
                  <a:cubicBezTo>
                    <a:pt x="27" y="6111"/>
                    <a:pt x="40" y="6163"/>
                    <a:pt x="57" y="6214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5"/>
                    <a:pt x="461" y="6693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6" y="6798"/>
                    <a:pt x="745" y="6799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5" y="6676"/>
                    <a:pt x="35942" y="6662"/>
                  </a:cubicBezTo>
                  <a:cubicBezTo>
                    <a:pt x="35971" y="6646"/>
                    <a:pt x="35997" y="6628"/>
                    <a:pt x="36022" y="6608"/>
                  </a:cubicBezTo>
                  <a:cubicBezTo>
                    <a:pt x="36023" y="6608"/>
                    <a:pt x="36025" y="6605"/>
                    <a:pt x="36025" y="6604"/>
                  </a:cubicBezTo>
                  <a:cubicBezTo>
                    <a:pt x="36029" y="6599"/>
                    <a:pt x="36034" y="6599"/>
                    <a:pt x="36034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81" y="6265"/>
                    <a:pt x="36299" y="6216"/>
                  </a:cubicBezTo>
                  <a:cubicBezTo>
                    <a:pt x="36316" y="6165"/>
                    <a:pt x="36329" y="6111"/>
                    <a:pt x="36338" y="6059"/>
                  </a:cubicBezTo>
                  <a:cubicBezTo>
                    <a:pt x="36349" y="6008"/>
                    <a:pt x="36354" y="5956"/>
                    <a:pt x="36354" y="5906"/>
                  </a:cubicBezTo>
                  <a:lnTo>
                    <a:pt x="36354" y="910"/>
                  </a:lnTo>
                  <a:cubicBezTo>
                    <a:pt x="36355" y="857"/>
                    <a:pt x="36349" y="805"/>
                    <a:pt x="36339" y="754"/>
                  </a:cubicBezTo>
                  <a:cubicBezTo>
                    <a:pt x="36264" y="318"/>
                    <a:pt x="35888" y="1"/>
                    <a:pt x="35447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912160" y="4761623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15521" y="476162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8"/>
                    <a:pt x="35871" y="1"/>
                    <a:pt x="35430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15521" y="485585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7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8"/>
                    <a:pt x="444" y="636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9" y="741"/>
                    <a:pt x="728" y="742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2"/>
                    <a:pt x="36017" y="542"/>
                    <a:pt x="36017" y="538"/>
                  </a:cubicBezTo>
                  <a:cubicBezTo>
                    <a:pt x="36098" y="471"/>
                    <a:pt x="36164" y="390"/>
                    <a:pt x="36215" y="299"/>
                  </a:cubicBezTo>
                  <a:cubicBezTo>
                    <a:pt x="36241" y="254"/>
                    <a:pt x="36264" y="208"/>
                    <a:pt x="36282" y="159"/>
                  </a:cubicBezTo>
                  <a:cubicBezTo>
                    <a:pt x="36299" y="108"/>
                    <a:pt x="36312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15257" y="4571573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5" y="0"/>
                    <a:pt x="35443" y="0"/>
                    <a:pt x="35441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6" y="804"/>
                    <a:pt x="0" y="856"/>
                    <a:pt x="2" y="910"/>
                  </a:cubicBezTo>
                  <a:lnTo>
                    <a:pt x="2" y="5904"/>
                  </a:lnTo>
                  <a:cubicBezTo>
                    <a:pt x="0" y="5956"/>
                    <a:pt x="6" y="6006"/>
                    <a:pt x="18" y="6057"/>
                  </a:cubicBezTo>
                  <a:cubicBezTo>
                    <a:pt x="27" y="6111"/>
                    <a:pt x="40" y="6163"/>
                    <a:pt x="57" y="6213"/>
                  </a:cubicBezTo>
                  <a:cubicBezTo>
                    <a:pt x="74" y="6263"/>
                    <a:pt x="98" y="6310"/>
                    <a:pt x="124" y="6355"/>
                  </a:cubicBezTo>
                  <a:cubicBezTo>
                    <a:pt x="197" y="6487"/>
                    <a:pt x="305" y="6597"/>
                    <a:pt x="434" y="6677"/>
                  </a:cubicBezTo>
                  <a:cubicBezTo>
                    <a:pt x="445" y="6684"/>
                    <a:pt x="461" y="6693"/>
                    <a:pt x="476" y="6704"/>
                  </a:cubicBezTo>
                  <a:cubicBezTo>
                    <a:pt x="513" y="6723"/>
                    <a:pt x="551" y="6741"/>
                    <a:pt x="590" y="6755"/>
                  </a:cubicBezTo>
                  <a:cubicBezTo>
                    <a:pt x="635" y="6773"/>
                    <a:pt x="680" y="6786"/>
                    <a:pt x="728" y="6794"/>
                  </a:cubicBezTo>
                  <a:cubicBezTo>
                    <a:pt x="736" y="6797"/>
                    <a:pt x="745" y="6799"/>
                    <a:pt x="755" y="6799"/>
                  </a:cubicBezTo>
                  <a:cubicBezTo>
                    <a:pt x="801" y="6808"/>
                    <a:pt x="848" y="6813"/>
                    <a:pt x="895" y="6813"/>
                  </a:cubicBezTo>
                  <a:cubicBezTo>
                    <a:pt x="901" y="6813"/>
                    <a:pt x="906" y="6813"/>
                    <a:pt x="911" y="6813"/>
                  </a:cubicBezTo>
                  <a:lnTo>
                    <a:pt x="35441" y="6813"/>
                  </a:lnTo>
                  <a:cubicBezTo>
                    <a:pt x="35446" y="6813"/>
                    <a:pt x="35452" y="6813"/>
                    <a:pt x="35457" y="6813"/>
                  </a:cubicBezTo>
                  <a:cubicBezTo>
                    <a:pt x="35504" y="6813"/>
                    <a:pt x="35552" y="6808"/>
                    <a:pt x="35598" y="6799"/>
                  </a:cubicBezTo>
                  <a:cubicBezTo>
                    <a:pt x="35608" y="6799"/>
                    <a:pt x="35616" y="6797"/>
                    <a:pt x="35625" y="6794"/>
                  </a:cubicBezTo>
                  <a:cubicBezTo>
                    <a:pt x="35671" y="6786"/>
                    <a:pt x="35718" y="6773"/>
                    <a:pt x="35763" y="6755"/>
                  </a:cubicBezTo>
                  <a:cubicBezTo>
                    <a:pt x="35802" y="6741"/>
                    <a:pt x="35839" y="6723"/>
                    <a:pt x="35876" y="6704"/>
                  </a:cubicBezTo>
                  <a:cubicBezTo>
                    <a:pt x="35880" y="6704"/>
                    <a:pt x="35880" y="6700"/>
                    <a:pt x="35884" y="6700"/>
                  </a:cubicBezTo>
                  <a:cubicBezTo>
                    <a:pt x="35905" y="6689"/>
                    <a:pt x="35925" y="6675"/>
                    <a:pt x="35942" y="6661"/>
                  </a:cubicBezTo>
                  <a:cubicBezTo>
                    <a:pt x="35970" y="6645"/>
                    <a:pt x="35997" y="6628"/>
                    <a:pt x="36022" y="6606"/>
                  </a:cubicBezTo>
                  <a:cubicBezTo>
                    <a:pt x="36022" y="6606"/>
                    <a:pt x="36022" y="6606"/>
                    <a:pt x="36023" y="6606"/>
                  </a:cubicBezTo>
                  <a:cubicBezTo>
                    <a:pt x="36024" y="6606"/>
                    <a:pt x="36025" y="6604"/>
                    <a:pt x="36025" y="6603"/>
                  </a:cubicBezTo>
                  <a:cubicBezTo>
                    <a:pt x="36029" y="6599"/>
                    <a:pt x="36034" y="6599"/>
                    <a:pt x="36034" y="6594"/>
                  </a:cubicBezTo>
                  <a:cubicBezTo>
                    <a:pt x="36113" y="6528"/>
                    <a:pt x="36181" y="6447"/>
                    <a:pt x="36232" y="6355"/>
                  </a:cubicBezTo>
                  <a:cubicBezTo>
                    <a:pt x="36258" y="6310"/>
                    <a:pt x="36281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49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49" y="804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912160" y="4571573"/>
              <a:ext cx="119264" cy="106024"/>
            </a:xfrm>
            <a:custGeom>
              <a:rect b="b" l="l" r="r" t="t"/>
              <a:pathLst>
                <a:path extrusionOk="0" h="6815" w="7666">
                  <a:moveTo>
                    <a:pt x="1" y="0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15521" y="457157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1" y="0"/>
                    <a:pt x="75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71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15521" y="4665805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10" y="54"/>
                    <a:pt x="23" y="106"/>
                    <a:pt x="40" y="156"/>
                  </a:cubicBezTo>
                  <a:cubicBezTo>
                    <a:pt x="57" y="206"/>
                    <a:pt x="81" y="253"/>
                    <a:pt x="107" y="298"/>
                  </a:cubicBezTo>
                  <a:cubicBezTo>
                    <a:pt x="180" y="430"/>
                    <a:pt x="288" y="540"/>
                    <a:pt x="417" y="620"/>
                  </a:cubicBezTo>
                  <a:cubicBezTo>
                    <a:pt x="428" y="627"/>
                    <a:pt x="444" y="636"/>
                    <a:pt x="459" y="647"/>
                  </a:cubicBezTo>
                  <a:cubicBezTo>
                    <a:pt x="496" y="666"/>
                    <a:pt x="534" y="684"/>
                    <a:pt x="573" y="698"/>
                  </a:cubicBezTo>
                  <a:cubicBezTo>
                    <a:pt x="618" y="716"/>
                    <a:pt x="663" y="729"/>
                    <a:pt x="711" y="737"/>
                  </a:cubicBezTo>
                  <a:cubicBezTo>
                    <a:pt x="719" y="740"/>
                    <a:pt x="728" y="742"/>
                    <a:pt x="738" y="742"/>
                  </a:cubicBezTo>
                  <a:cubicBezTo>
                    <a:pt x="784" y="751"/>
                    <a:pt x="831" y="756"/>
                    <a:pt x="878" y="756"/>
                  </a:cubicBezTo>
                  <a:cubicBezTo>
                    <a:pt x="884" y="756"/>
                    <a:pt x="889" y="756"/>
                    <a:pt x="894" y="756"/>
                  </a:cubicBezTo>
                  <a:lnTo>
                    <a:pt x="35424" y="756"/>
                  </a:lnTo>
                  <a:cubicBezTo>
                    <a:pt x="35430" y="756"/>
                    <a:pt x="35435" y="756"/>
                    <a:pt x="35441" y="756"/>
                  </a:cubicBezTo>
                  <a:cubicBezTo>
                    <a:pt x="35488" y="756"/>
                    <a:pt x="35535" y="751"/>
                    <a:pt x="35581" y="742"/>
                  </a:cubicBezTo>
                  <a:cubicBezTo>
                    <a:pt x="35591" y="742"/>
                    <a:pt x="35599" y="740"/>
                    <a:pt x="35608" y="737"/>
                  </a:cubicBezTo>
                  <a:cubicBezTo>
                    <a:pt x="35656" y="729"/>
                    <a:pt x="35701" y="716"/>
                    <a:pt x="35746" y="698"/>
                  </a:cubicBezTo>
                  <a:cubicBezTo>
                    <a:pt x="35785" y="684"/>
                    <a:pt x="35822" y="666"/>
                    <a:pt x="35860" y="647"/>
                  </a:cubicBezTo>
                  <a:cubicBezTo>
                    <a:pt x="35863" y="647"/>
                    <a:pt x="35863" y="643"/>
                    <a:pt x="35867" y="643"/>
                  </a:cubicBezTo>
                  <a:cubicBezTo>
                    <a:pt x="35888" y="632"/>
                    <a:pt x="35908" y="618"/>
                    <a:pt x="35927" y="604"/>
                  </a:cubicBezTo>
                  <a:cubicBezTo>
                    <a:pt x="35954" y="588"/>
                    <a:pt x="35980" y="571"/>
                    <a:pt x="36005" y="549"/>
                  </a:cubicBezTo>
                  <a:lnTo>
                    <a:pt x="36005" y="546"/>
                  </a:lnTo>
                  <a:cubicBezTo>
                    <a:pt x="36006" y="547"/>
                    <a:pt x="36007" y="547"/>
                    <a:pt x="36008" y="547"/>
                  </a:cubicBezTo>
                  <a:cubicBezTo>
                    <a:pt x="36009" y="547"/>
                    <a:pt x="36009" y="546"/>
                    <a:pt x="36009" y="546"/>
                  </a:cubicBezTo>
                  <a:cubicBezTo>
                    <a:pt x="36012" y="542"/>
                    <a:pt x="36017" y="542"/>
                    <a:pt x="36017" y="537"/>
                  </a:cubicBezTo>
                  <a:cubicBezTo>
                    <a:pt x="36098" y="471"/>
                    <a:pt x="36164" y="390"/>
                    <a:pt x="36215" y="298"/>
                  </a:cubicBezTo>
                  <a:cubicBezTo>
                    <a:pt x="36241" y="253"/>
                    <a:pt x="36264" y="206"/>
                    <a:pt x="36282" y="158"/>
                  </a:cubicBezTo>
                  <a:cubicBezTo>
                    <a:pt x="36299" y="106"/>
                    <a:pt x="36312" y="54"/>
                    <a:pt x="36322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15257" y="4287182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6"/>
                    <a:pt x="0" y="858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8"/>
                    <a:pt x="18" y="6058"/>
                  </a:cubicBezTo>
                  <a:cubicBezTo>
                    <a:pt x="27" y="6111"/>
                    <a:pt x="40" y="6163"/>
                    <a:pt x="57" y="6216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6"/>
                    <a:pt x="461" y="6694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4" y="6798"/>
                    <a:pt x="741" y="6800"/>
                    <a:pt x="748" y="6800"/>
                  </a:cubicBezTo>
                  <a:cubicBezTo>
                    <a:pt x="750" y="6800"/>
                    <a:pt x="753" y="6800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3" y="6676"/>
                    <a:pt x="35942" y="6662"/>
                  </a:cubicBezTo>
                  <a:cubicBezTo>
                    <a:pt x="35970" y="6646"/>
                    <a:pt x="35997" y="6628"/>
                    <a:pt x="36022" y="6608"/>
                  </a:cubicBezTo>
                  <a:cubicBezTo>
                    <a:pt x="36023" y="6608"/>
                    <a:pt x="36025" y="6607"/>
                    <a:pt x="36025" y="6604"/>
                  </a:cubicBezTo>
                  <a:cubicBezTo>
                    <a:pt x="36029" y="6601"/>
                    <a:pt x="36034" y="6601"/>
                    <a:pt x="36034" y="6596"/>
                  </a:cubicBezTo>
                  <a:cubicBezTo>
                    <a:pt x="36113" y="6530"/>
                    <a:pt x="36181" y="6449"/>
                    <a:pt x="36232" y="6358"/>
                  </a:cubicBezTo>
                  <a:cubicBezTo>
                    <a:pt x="36258" y="6313"/>
                    <a:pt x="36281" y="6265"/>
                    <a:pt x="36299" y="6216"/>
                  </a:cubicBezTo>
                  <a:cubicBezTo>
                    <a:pt x="36316" y="6165"/>
                    <a:pt x="36329" y="6113"/>
                    <a:pt x="36338" y="6059"/>
                  </a:cubicBezTo>
                  <a:cubicBezTo>
                    <a:pt x="36349" y="6008"/>
                    <a:pt x="36354" y="5958"/>
                    <a:pt x="36354" y="5906"/>
                  </a:cubicBezTo>
                  <a:lnTo>
                    <a:pt x="36354" y="910"/>
                  </a:lnTo>
                  <a:cubicBezTo>
                    <a:pt x="36355" y="858"/>
                    <a:pt x="36349" y="806"/>
                    <a:pt x="36339" y="754"/>
                  </a:cubicBezTo>
                  <a:cubicBezTo>
                    <a:pt x="36264" y="319"/>
                    <a:pt x="35888" y="1"/>
                    <a:pt x="35447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912160" y="4287182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515521" y="4287182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71" y="1"/>
                    <a:pt x="35430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515521" y="4381414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9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9"/>
                    <a:pt x="444" y="637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7" y="741"/>
                    <a:pt x="724" y="743"/>
                    <a:pt x="731" y="743"/>
                  </a:cubicBezTo>
                  <a:cubicBezTo>
                    <a:pt x="733" y="743"/>
                    <a:pt x="736" y="743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4"/>
                    <a:pt x="36017" y="544"/>
                    <a:pt x="36017" y="539"/>
                  </a:cubicBezTo>
                  <a:cubicBezTo>
                    <a:pt x="36098" y="473"/>
                    <a:pt x="36164" y="392"/>
                    <a:pt x="36215" y="301"/>
                  </a:cubicBezTo>
                  <a:cubicBezTo>
                    <a:pt x="36241" y="256"/>
                    <a:pt x="36264" y="208"/>
                    <a:pt x="36282" y="159"/>
                  </a:cubicBezTo>
                  <a:cubicBezTo>
                    <a:pt x="36299" y="108"/>
                    <a:pt x="36312" y="56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02970" y="4667314"/>
              <a:ext cx="565608" cy="106024"/>
            </a:xfrm>
            <a:custGeom>
              <a:rect b="b" l="l" r="r" t="t"/>
              <a:pathLst>
                <a:path extrusionOk="0" h="6815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8"/>
                    <a:pt x="17" y="753"/>
                  </a:cubicBezTo>
                  <a:cubicBezTo>
                    <a:pt x="5" y="805"/>
                    <a:pt x="1" y="857"/>
                    <a:pt x="1" y="910"/>
                  </a:cubicBezTo>
                  <a:lnTo>
                    <a:pt x="1" y="5905"/>
                  </a:lnTo>
                  <a:cubicBezTo>
                    <a:pt x="1" y="5957"/>
                    <a:pt x="7" y="6008"/>
                    <a:pt x="17" y="6058"/>
                  </a:cubicBezTo>
                  <a:cubicBezTo>
                    <a:pt x="25" y="6111"/>
                    <a:pt x="38" y="6164"/>
                    <a:pt x="56" y="6215"/>
                  </a:cubicBezTo>
                  <a:cubicBezTo>
                    <a:pt x="75" y="6264"/>
                    <a:pt x="96" y="6310"/>
                    <a:pt x="122" y="6355"/>
                  </a:cubicBezTo>
                  <a:cubicBezTo>
                    <a:pt x="198" y="6487"/>
                    <a:pt x="304" y="6599"/>
                    <a:pt x="432" y="6677"/>
                  </a:cubicBezTo>
                  <a:cubicBezTo>
                    <a:pt x="444" y="6686"/>
                    <a:pt x="460" y="6693"/>
                    <a:pt x="476" y="6704"/>
                  </a:cubicBezTo>
                  <a:cubicBezTo>
                    <a:pt x="512" y="6725"/>
                    <a:pt x="551" y="6742"/>
                    <a:pt x="590" y="6757"/>
                  </a:cubicBezTo>
                  <a:cubicBezTo>
                    <a:pt x="634" y="6772"/>
                    <a:pt x="680" y="6785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4"/>
                  </a:cubicBezTo>
                  <a:lnTo>
                    <a:pt x="35442" y="6814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5"/>
                    <a:pt x="35718" y="6772"/>
                    <a:pt x="35763" y="6757"/>
                  </a:cubicBezTo>
                  <a:cubicBezTo>
                    <a:pt x="35801" y="6741"/>
                    <a:pt x="35840" y="6725"/>
                    <a:pt x="35876" y="6704"/>
                  </a:cubicBezTo>
                  <a:cubicBezTo>
                    <a:pt x="35880" y="6704"/>
                    <a:pt x="35880" y="6701"/>
                    <a:pt x="35885" y="6701"/>
                  </a:cubicBezTo>
                  <a:cubicBezTo>
                    <a:pt x="35905" y="6690"/>
                    <a:pt x="35924" y="6675"/>
                    <a:pt x="35943" y="6662"/>
                  </a:cubicBezTo>
                  <a:cubicBezTo>
                    <a:pt x="35970" y="6646"/>
                    <a:pt x="35996" y="6628"/>
                    <a:pt x="36021" y="6607"/>
                  </a:cubicBezTo>
                  <a:cubicBezTo>
                    <a:pt x="36024" y="6607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29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4"/>
                    <a:pt x="36329" y="6112"/>
                    <a:pt x="36338" y="6058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7"/>
                    <a:pt x="36350" y="805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999858" y="466731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0"/>
                  </a:moveTo>
                  <a:lnTo>
                    <a:pt x="1" y="6814"/>
                  </a:lnTo>
                  <a:lnTo>
                    <a:pt x="7667" y="6814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603219" y="4667314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0"/>
                  </a:moveTo>
                  <a:cubicBezTo>
                    <a:pt x="451" y="0"/>
                    <a:pt x="74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69" y="0"/>
                    <a:pt x="35429" y="0"/>
                  </a:cubicBezTo>
                  <a:cubicBezTo>
                    <a:pt x="35428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603219" y="4761561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3"/>
                    <a:pt x="22" y="106"/>
                    <a:pt x="40" y="157"/>
                  </a:cubicBezTo>
                  <a:cubicBezTo>
                    <a:pt x="59" y="206"/>
                    <a:pt x="80" y="252"/>
                    <a:pt x="106" y="297"/>
                  </a:cubicBezTo>
                  <a:cubicBezTo>
                    <a:pt x="182" y="429"/>
                    <a:pt x="288" y="541"/>
                    <a:pt x="416" y="619"/>
                  </a:cubicBezTo>
                  <a:cubicBezTo>
                    <a:pt x="428" y="628"/>
                    <a:pt x="444" y="635"/>
                    <a:pt x="460" y="646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4"/>
                    <a:pt x="664" y="727"/>
                    <a:pt x="710" y="738"/>
                  </a:cubicBezTo>
                  <a:cubicBezTo>
                    <a:pt x="717" y="740"/>
                    <a:pt x="724" y="741"/>
                    <a:pt x="731" y="741"/>
                  </a:cubicBezTo>
                  <a:cubicBezTo>
                    <a:pt x="733" y="741"/>
                    <a:pt x="736" y="741"/>
                    <a:pt x="738" y="741"/>
                  </a:cubicBezTo>
                  <a:cubicBezTo>
                    <a:pt x="785" y="751"/>
                    <a:pt x="832" y="757"/>
                    <a:pt x="880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1"/>
                  </a:cubicBezTo>
                  <a:cubicBezTo>
                    <a:pt x="35584" y="741"/>
                    <a:pt x="35587" y="741"/>
                    <a:pt x="35589" y="741"/>
                  </a:cubicBezTo>
                  <a:cubicBezTo>
                    <a:pt x="35596" y="741"/>
                    <a:pt x="35603" y="740"/>
                    <a:pt x="35609" y="738"/>
                  </a:cubicBezTo>
                  <a:cubicBezTo>
                    <a:pt x="35656" y="727"/>
                    <a:pt x="35702" y="714"/>
                    <a:pt x="35747" y="699"/>
                  </a:cubicBezTo>
                  <a:cubicBezTo>
                    <a:pt x="35785" y="683"/>
                    <a:pt x="35824" y="667"/>
                    <a:pt x="35860" y="646"/>
                  </a:cubicBezTo>
                  <a:cubicBezTo>
                    <a:pt x="35864" y="646"/>
                    <a:pt x="35864" y="643"/>
                    <a:pt x="35869" y="643"/>
                  </a:cubicBezTo>
                  <a:cubicBezTo>
                    <a:pt x="35889" y="632"/>
                    <a:pt x="35908" y="617"/>
                    <a:pt x="35927" y="604"/>
                  </a:cubicBezTo>
                  <a:cubicBezTo>
                    <a:pt x="35954" y="588"/>
                    <a:pt x="35980" y="570"/>
                    <a:pt x="36005" y="549"/>
                  </a:cubicBezTo>
                  <a:lnTo>
                    <a:pt x="36005" y="545"/>
                  </a:lnTo>
                  <a:cubicBezTo>
                    <a:pt x="36006" y="546"/>
                    <a:pt x="36007" y="547"/>
                    <a:pt x="36008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6"/>
                    <a:pt x="36283" y="157"/>
                  </a:cubicBezTo>
                  <a:cubicBezTo>
                    <a:pt x="36300" y="106"/>
                    <a:pt x="36313" y="54"/>
                    <a:pt x="36322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602970" y="4477248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9"/>
                    <a:pt x="17" y="754"/>
                  </a:cubicBezTo>
                  <a:cubicBezTo>
                    <a:pt x="5" y="806"/>
                    <a:pt x="1" y="858"/>
                    <a:pt x="1" y="910"/>
                  </a:cubicBezTo>
                  <a:lnTo>
                    <a:pt x="1" y="5905"/>
                  </a:lnTo>
                  <a:cubicBezTo>
                    <a:pt x="1" y="5956"/>
                    <a:pt x="7" y="6008"/>
                    <a:pt x="17" y="6059"/>
                  </a:cubicBezTo>
                  <a:cubicBezTo>
                    <a:pt x="25" y="6111"/>
                    <a:pt x="38" y="6165"/>
                    <a:pt x="56" y="6215"/>
                  </a:cubicBezTo>
                  <a:cubicBezTo>
                    <a:pt x="75" y="6264"/>
                    <a:pt x="96" y="6311"/>
                    <a:pt x="122" y="6356"/>
                  </a:cubicBezTo>
                  <a:cubicBezTo>
                    <a:pt x="198" y="6488"/>
                    <a:pt x="304" y="6598"/>
                    <a:pt x="432" y="6677"/>
                  </a:cubicBezTo>
                  <a:cubicBezTo>
                    <a:pt x="444" y="6686"/>
                    <a:pt x="460" y="6693"/>
                    <a:pt x="476" y="6705"/>
                  </a:cubicBezTo>
                  <a:cubicBezTo>
                    <a:pt x="512" y="6725"/>
                    <a:pt x="551" y="6741"/>
                    <a:pt x="590" y="6757"/>
                  </a:cubicBezTo>
                  <a:cubicBezTo>
                    <a:pt x="634" y="6773"/>
                    <a:pt x="680" y="6786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5"/>
                  </a:cubicBezTo>
                  <a:lnTo>
                    <a:pt x="35442" y="6815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6"/>
                    <a:pt x="35718" y="6773"/>
                    <a:pt x="35763" y="6757"/>
                  </a:cubicBezTo>
                  <a:cubicBezTo>
                    <a:pt x="35801" y="6741"/>
                    <a:pt x="35840" y="6725"/>
                    <a:pt x="35876" y="6705"/>
                  </a:cubicBezTo>
                  <a:cubicBezTo>
                    <a:pt x="35880" y="6705"/>
                    <a:pt x="35880" y="6702"/>
                    <a:pt x="35885" y="6702"/>
                  </a:cubicBezTo>
                  <a:cubicBezTo>
                    <a:pt x="35905" y="6690"/>
                    <a:pt x="35924" y="6676"/>
                    <a:pt x="35943" y="6663"/>
                  </a:cubicBezTo>
                  <a:cubicBezTo>
                    <a:pt x="35970" y="6647"/>
                    <a:pt x="35996" y="6628"/>
                    <a:pt x="36021" y="6608"/>
                  </a:cubicBezTo>
                  <a:cubicBezTo>
                    <a:pt x="36024" y="6608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30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5"/>
                    <a:pt x="36329" y="6112"/>
                    <a:pt x="36338" y="6059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6"/>
                    <a:pt x="36339" y="754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999858" y="4477248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1" y="0"/>
                  </a:moveTo>
                  <a:lnTo>
                    <a:pt x="1" y="6816"/>
                  </a:lnTo>
                  <a:lnTo>
                    <a:pt x="7667" y="6816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03219" y="4477248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1" y="0"/>
                  </a:moveTo>
                  <a:cubicBezTo>
                    <a:pt x="35429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ubicBezTo>
                    <a:pt x="451" y="0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8" y="318"/>
                    <a:pt x="35871" y="0"/>
                    <a:pt x="35431" y="0"/>
                  </a:cubicBezTo>
                  <a:close/>
                </a:path>
              </a:pathLst>
            </a:custGeom>
            <a:solidFill>
              <a:srgbClr val="A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03219" y="457149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cubicBezTo>
                    <a:pt x="9" y="54"/>
                    <a:pt x="22" y="107"/>
                    <a:pt x="40" y="159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1"/>
                  </a:cubicBezTo>
                  <a:cubicBezTo>
                    <a:pt x="428" y="628"/>
                    <a:pt x="444" y="637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90" y="754"/>
                    <a:pt x="842" y="758"/>
                    <a:pt x="896" y="758"/>
                  </a:cubicBezTo>
                  <a:lnTo>
                    <a:pt x="35426" y="758"/>
                  </a:lnTo>
                  <a:cubicBezTo>
                    <a:pt x="35478" y="758"/>
                    <a:pt x="35530" y="754"/>
                    <a:pt x="35582" y="742"/>
                  </a:cubicBezTo>
                  <a:cubicBezTo>
                    <a:pt x="35591" y="742"/>
                    <a:pt x="35601" y="742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4"/>
                    <a:pt x="35869" y="644"/>
                  </a:cubicBezTo>
                  <a:cubicBezTo>
                    <a:pt x="35889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4" y="542"/>
                    <a:pt x="36016" y="542"/>
                    <a:pt x="36016" y="540"/>
                  </a:cubicBezTo>
                  <a:cubicBezTo>
                    <a:pt x="36098" y="473"/>
                    <a:pt x="36166" y="392"/>
                    <a:pt x="36216" y="299"/>
                  </a:cubicBezTo>
                  <a:cubicBezTo>
                    <a:pt x="36242" y="254"/>
                    <a:pt x="36264" y="208"/>
                    <a:pt x="36283" y="159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02970" y="4381507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6" y="0"/>
                    <a:pt x="35444" y="1"/>
                    <a:pt x="35442" y="1"/>
                  </a:cubicBezTo>
                  <a:lnTo>
                    <a:pt x="912" y="1"/>
                  </a:lnTo>
                  <a:cubicBezTo>
                    <a:pt x="911" y="1"/>
                    <a:pt x="910" y="1"/>
                    <a:pt x="909" y="1"/>
                  </a:cubicBezTo>
                  <a:cubicBezTo>
                    <a:pt x="467" y="1"/>
                    <a:pt x="90" y="317"/>
                    <a:pt x="17" y="752"/>
                  </a:cubicBezTo>
                  <a:cubicBezTo>
                    <a:pt x="5" y="804"/>
                    <a:pt x="1" y="856"/>
                    <a:pt x="1" y="910"/>
                  </a:cubicBezTo>
                  <a:lnTo>
                    <a:pt x="1" y="5904"/>
                  </a:lnTo>
                  <a:cubicBezTo>
                    <a:pt x="1" y="5956"/>
                    <a:pt x="7" y="6007"/>
                    <a:pt x="17" y="6057"/>
                  </a:cubicBezTo>
                  <a:cubicBezTo>
                    <a:pt x="25" y="6111"/>
                    <a:pt x="38" y="6163"/>
                    <a:pt x="56" y="6214"/>
                  </a:cubicBezTo>
                  <a:cubicBezTo>
                    <a:pt x="75" y="6263"/>
                    <a:pt x="96" y="6311"/>
                    <a:pt x="122" y="6356"/>
                  </a:cubicBezTo>
                  <a:cubicBezTo>
                    <a:pt x="198" y="6486"/>
                    <a:pt x="304" y="6598"/>
                    <a:pt x="432" y="6677"/>
                  </a:cubicBezTo>
                  <a:cubicBezTo>
                    <a:pt x="444" y="6685"/>
                    <a:pt x="460" y="6692"/>
                    <a:pt x="476" y="6705"/>
                  </a:cubicBezTo>
                  <a:cubicBezTo>
                    <a:pt x="512" y="6724"/>
                    <a:pt x="551" y="6741"/>
                    <a:pt x="590" y="6756"/>
                  </a:cubicBezTo>
                  <a:cubicBezTo>
                    <a:pt x="634" y="6773"/>
                    <a:pt x="680" y="6786"/>
                    <a:pt x="726" y="6795"/>
                  </a:cubicBezTo>
                  <a:cubicBezTo>
                    <a:pt x="735" y="6798"/>
                    <a:pt x="745" y="6799"/>
                    <a:pt x="754" y="6799"/>
                  </a:cubicBezTo>
                  <a:cubicBezTo>
                    <a:pt x="801" y="6808"/>
                    <a:pt x="848" y="6814"/>
                    <a:pt x="895" y="6814"/>
                  </a:cubicBezTo>
                  <a:cubicBezTo>
                    <a:pt x="901" y="6814"/>
                    <a:pt x="906" y="6814"/>
                    <a:pt x="912" y="6813"/>
                  </a:cubicBezTo>
                  <a:lnTo>
                    <a:pt x="35442" y="6813"/>
                  </a:lnTo>
                  <a:cubicBezTo>
                    <a:pt x="35447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8" y="6799"/>
                  </a:cubicBezTo>
                  <a:cubicBezTo>
                    <a:pt x="35607" y="6799"/>
                    <a:pt x="35617" y="6798"/>
                    <a:pt x="35625" y="6795"/>
                  </a:cubicBezTo>
                  <a:cubicBezTo>
                    <a:pt x="35672" y="6786"/>
                    <a:pt x="35718" y="6773"/>
                    <a:pt x="35763" y="6756"/>
                  </a:cubicBezTo>
                  <a:cubicBezTo>
                    <a:pt x="35801" y="6741"/>
                    <a:pt x="35840" y="6724"/>
                    <a:pt x="35876" y="6705"/>
                  </a:cubicBezTo>
                  <a:cubicBezTo>
                    <a:pt x="35880" y="6705"/>
                    <a:pt x="35880" y="6700"/>
                    <a:pt x="35885" y="6700"/>
                  </a:cubicBezTo>
                  <a:cubicBezTo>
                    <a:pt x="35905" y="6689"/>
                    <a:pt x="35924" y="6676"/>
                    <a:pt x="35943" y="6661"/>
                  </a:cubicBezTo>
                  <a:cubicBezTo>
                    <a:pt x="35970" y="6645"/>
                    <a:pt x="35996" y="6627"/>
                    <a:pt x="36021" y="6606"/>
                  </a:cubicBezTo>
                  <a:cubicBezTo>
                    <a:pt x="36024" y="6606"/>
                    <a:pt x="36025" y="6605"/>
                    <a:pt x="36025" y="6603"/>
                  </a:cubicBezTo>
                  <a:cubicBezTo>
                    <a:pt x="36030" y="6599"/>
                    <a:pt x="36032" y="6599"/>
                    <a:pt x="36032" y="6595"/>
                  </a:cubicBezTo>
                  <a:cubicBezTo>
                    <a:pt x="36114" y="6528"/>
                    <a:pt x="36182" y="6447"/>
                    <a:pt x="36232" y="6356"/>
                  </a:cubicBezTo>
                  <a:cubicBezTo>
                    <a:pt x="36258" y="6311"/>
                    <a:pt x="36280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50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50" y="804"/>
                    <a:pt x="36339" y="752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999858" y="4381507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1"/>
                  </a:moveTo>
                  <a:lnTo>
                    <a:pt x="1" y="6815"/>
                  </a:lnTo>
                  <a:lnTo>
                    <a:pt x="7667" y="6815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03219" y="4381507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1"/>
                  </a:moveTo>
                  <a:cubicBezTo>
                    <a:pt x="451" y="1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69" y="1"/>
                    <a:pt x="35429" y="1"/>
                  </a:cubicBezTo>
                  <a:cubicBezTo>
                    <a:pt x="35428" y="1"/>
                    <a:pt x="35427" y="1"/>
                    <a:pt x="35426" y="1"/>
                  </a:cubicBezTo>
                  <a:lnTo>
                    <a:pt x="896" y="1"/>
                  </a:lnTo>
                  <a:cubicBezTo>
                    <a:pt x="895" y="1"/>
                    <a:pt x="894" y="1"/>
                    <a:pt x="893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03219" y="4475739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4"/>
                    <a:pt x="22" y="106"/>
                    <a:pt x="40" y="157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0"/>
                  </a:cubicBezTo>
                  <a:cubicBezTo>
                    <a:pt x="428" y="628"/>
                    <a:pt x="444" y="636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85" y="751"/>
                    <a:pt x="832" y="757"/>
                    <a:pt x="879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2"/>
                  </a:cubicBezTo>
                  <a:cubicBezTo>
                    <a:pt x="35591" y="742"/>
                    <a:pt x="35601" y="741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3"/>
                    <a:pt x="35869" y="643"/>
                  </a:cubicBezTo>
                  <a:cubicBezTo>
                    <a:pt x="35889" y="632"/>
                    <a:pt x="35908" y="619"/>
                    <a:pt x="35927" y="604"/>
                  </a:cubicBezTo>
                  <a:cubicBezTo>
                    <a:pt x="35954" y="588"/>
                    <a:pt x="35980" y="571"/>
                    <a:pt x="36005" y="551"/>
                  </a:cubicBezTo>
                  <a:lnTo>
                    <a:pt x="36005" y="546"/>
                  </a:lnTo>
                  <a:cubicBezTo>
                    <a:pt x="36006" y="548"/>
                    <a:pt x="36007" y="548"/>
                    <a:pt x="36008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8"/>
                    <a:pt x="36283" y="158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394116" y="3998886"/>
              <a:ext cx="317404" cy="21236"/>
            </a:xfrm>
            <a:custGeom>
              <a:rect b="b" l="l" r="r" t="t"/>
              <a:pathLst>
                <a:path extrusionOk="0" h="1365" w="20402">
                  <a:moveTo>
                    <a:pt x="672" y="0"/>
                  </a:moveTo>
                  <a:cubicBezTo>
                    <a:pt x="300" y="6"/>
                    <a:pt x="0" y="310"/>
                    <a:pt x="0" y="683"/>
                  </a:cubicBezTo>
                  <a:cubicBezTo>
                    <a:pt x="0" y="1055"/>
                    <a:pt x="300" y="1359"/>
                    <a:pt x="672" y="1365"/>
                  </a:cubicBezTo>
                  <a:lnTo>
                    <a:pt x="19731" y="1365"/>
                  </a:lnTo>
                  <a:cubicBezTo>
                    <a:pt x="20103" y="1359"/>
                    <a:pt x="20401" y="1055"/>
                    <a:pt x="20401" y="683"/>
                  </a:cubicBezTo>
                  <a:cubicBezTo>
                    <a:pt x="20401" y="310"/>
                    <a:pt x="20103" y="6"/>
                    <a:pt x="19731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404244" y="4180971"/>
              <a:ext cx="317746" cy="21236"/>
            </a:xfrm>
            <a:custGeom>
              <a:rect b="b" l="l" r="r" t="t"/>
              <a:pathLst>
                <a:path extrusionOk="0" h="1365" w="20424">
                  <a:moveTo>
                    <a:pt x="683" y="0"/>
                  </a:moveTo>
                  <a:cubicBezTo>
                    <a:pt x="307" y="0"/>
                    <a:pt x="1" y="306"/>
                    <a:pt x="1" y="683"/>
                  </a:cubicBezTo>
                  <a:cubicBezTo>
                    <a:pt x="1" y="1059"/>
                    <a:pt x="307" y="1365"/>
                    <a:pt x="683" y="1365"/>
                  </a:cubicBezTo>
                  <a:lnTo>
                    <a:pt x="19742" y="1365"/>
                  </a:lnTo>
                  <a:cubicBezTo>
                    <a:pt x="20118" y="1365"/>
                    <a:pt x="20424" y="1059"/>
                    <a:pt x="20424" y="683"/>
                  </a:cubicBezTo>
                  <a:cubicBezTo>
                    <a:pt x="20424" y="306"/>
                    <a:pt x="20118" y="0"/>
                    <a:pt x="19742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411011" y="436302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9" y="8"/>
                    <a:pt x="0" y="311"/>
                    <a:pt x="0" y="683"/>
                  </a:cubicBezTo>
                  <a:cubicBezTo>
                    <a:pt x="0" y="1057"/>
                    <a:pt x="299" y="1359"/>
                    <a:pt x="671" y="1365"/>
                  </a:cubicBezTo>
                  <a:lnTo>
                    <a:pt x="19731" y="1365"/>
                  </a:lnTo>
                  <a:cubicBezTo>
                    <a:pt x="20103" y="1359"/>
                    <a:pt x="20402" y="1057"/>
                    <a:pt x="20402" y="683"/>
                  </a:cubicBezTo>
                  <a:cubicBezTo>
                    <a:pt x="20402" y="311"/>
                    <a:pt x="20103" y="8"/>
                    <a:pt x="19731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428467" y="4545110"/>
              <a:ext cx="317420" cy="21252"/>
            </a:xfrm>
            <a:custGeom>
              <a:rect b="b" l="l" r="r" t="t"/>
              <a:pathLst>
                <a:path extrusionOk="0" h="1366" w="20403">
                  <a:moveTo>
                    <a:pt x="673" y="1"/>
                  </a:moveTo>
                  <a:cubicBezTo>
                    <a:pt x="301" y="8"/>
                    <a:pt x="1" y="311"/>
                    <a:pt x="1" y="683"/>
                  </a:cubicBezTo>
                  <a:cubicBezTo>
                    <a:pt x="1" y="1055"/>
                    <a:pt x="301" y="1359"/>
                    <a:pt x="673" y="1365"/>
                  </a:cubicBezTo>
                  <a:lnTo>
                    <a:pt x="19732" y="1365"/>
                  </a:lnTo>
                  <a:cubicBezTo>
                    <a:pt x="20104" y="1359"/>
                    <a:pt x="20402" y="1055"/>
                    <a:pt x="20402" y="683"/>
                  </a:cubicBezTo>
                  <a:cubicBezTo>
                    <a:pt x="20402" y="311"/>
                    <a:pt x="20104" y="8"/>
                    <a:pt x="19732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438439" y="472719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8" y="7"/>
                    <a:pt x="0" y="311"/>
                    <a:pt x="0" y="683"/>
                  </a:cubicBezTo>
                  <a:cubicBezTo>
                    <a:pt x="0" y="1055"/>
                    <a:pt x="298" y="1359"/>
                    <a:pt x="671" y="1365"/>
                  </a:cubicBezTo>
                  <a:lnTo>
                    <a:pt x="19729" y="1365"/>
                  </a:lnTo>
                  <a:cubicBezTo>
                    <a:pt x="20101" y="1359"/>
                    <a:pt x="20401" y="1055"/>
                    <a:pt x="20401" y="683"/>
                  </a:cubicBezTo>
                  <a:cubicBezTo>
                    <a:pt x="20401" y="311"/>
                    <a:pt x="20101" y="7"/>
                    <a:pt x="19729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676671" y="3817765"/>
              <a:ext cx="102057" cy="1109125"/>
            </a:xfrm>
            <a:custGeom>
              <a:rect b="b" l="l" r="r" t="t"/>
              <a:pathLst>
                <a:path extrusionOk="0" h="71292" w="6560">
                  <a:moveTo>
                    <a:pt x="714" y="0"/>
                  </a:moveTo>
                  <a:cubicBezTo>
                    <a:pt x="697" y="0"/>
                    <a:pt x="680" y="1"/>
                    <a:pt x="664" y="2"/>
                  </a:cubicBezTo>
                  <a:cubicBezTo>
                    <a:pt x="284" y="31"/>
                    <a:pt x="0" y="364"/>
                    <a:pt x="34" y="742"/>
                  </a:cubicBezTo>
                  <a:lnTo>
                    <a:pt x="5172" y="70660"/>
                  </a:lnTo>
                  <a:cubicBezTo>
                    <a:pt x="5198" y="71015"/>
                    <a:pt x="5495" y="71292"/>
                    <a:pt x="5852" y="71292"/>
                  </a:cubicBezTo>
                  <a:cubicBezTo>
                    <a:pt x="5869" y="71292"/>
                    <a:pt x="5886" y="71292"/>
                    <a:pt x="5902" y="71290"/>
                  </a:cubicBezTo>
                  <a:cubicBezTo>
                    <a:pt x="6279" y="71263"/>
                    <a:pt x="6560" y="70936"/>
                    <a:pt x="6532" y="70560"/>
                  </a:cubicBezTo>
                  <a:lnTo>
                    <a:pt x="1394" y="642"/>
                  </a:lnTo>
                  <a:cubicBezTo>
                    <a:pt x="1373" y="280"/>
                    <a:pt x="1072" y="0"/>
                    <a:pt x="714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380161" y="3817765"/>
              <a:ext cx="102073" cy="1109125"/>
            </a:xfrm>
            <a:custGeom>
              <a:rect b="b" l="l" r="r" t="t"/>
              <a:pathLst>
                <a:path extrusionOk="0" h="71292" w="6561">
                  <a:moveTo>
                    <a:pt x="713" y="0"/>
                  </a:moveTo>
                  <a:cubicBezTo>
                    <a:pt x="696" y="0"/>
                    <a:pt x="679" y="1"/>
                    <a:pt x="663" y="2"/>
                  </a:cubicBezTo>
                  <a:cubicBezTo>
                    <a:pt x="283" y="31"/>
                    <a:pt x="1" y="364"/>
                    <a:pt x="34" y="742"/>
                  </a:cubicBezTo>
                  <a:lnTo>
                    <a:pt x="5173" y="70660"/>
                  </a:lnTo>
                  <a:cubicBezTo>
                    <a:pt x="5199" y="71015"/>
                    <a:pt x="5494" y="71292"/>
                    <a:pt x="5852" y="71292"/>
                  </a:cubicBezTo>
                  <a:cubicBezTo>
                    <a:pt x="5868" y="71292"/>
                    <a:pt x="5885" y="71292"/>
                    <a:pt x="5903" y="71290"/>
                  </a:cubicBezTo>
                  <a:cubicBezTo>
                    <a:pt x="6278" y="71263"/>
                    <a:pt x="6560" y="70936"/>
                    <a:pt x="6533" y="70560"/>
                  </a:cubicBezTo>
                  <a:lnTo>
                    <a:pt x="1394" y="642"/>
                  </a:lnTo>
                  <a:cubicBezTo>
                    <a:pt x="1372" y="280"/>
                    <a:pt x="1071" y="0"/>
                    <a:pt x="713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199911" y="3817921"/>
              <a:ext cx="499396" cy="1108970"/>
            </a:xfrm>
            <a:custGeom>
              <a:rect b="b" l="l" r="r" t="t"/>
              <a:pathLst>
                <a:path extrusionOk="0" h="71282" w="32100">
                  <a:moveTo>
                    <a:pt x="12160" y="1"/>
                  </a:moveTo>
                  <a:cubicBezTo>
                    <a:pt x="11826" y="1"/>
                    <a:pt x="11542" y="243"/>
                    <a:pt x="11487" y="573"/>
                  </a:cubicBezTo>
                  <a:lnTo>
                    <a:pt x="61" y="70490"/>
                  </a:lnTo>
                  <a:cubicBezTo>
                    <a:pt x="0" y="70862"/>
                    <a:pt x="252" y="71212"/>
                    <a:pt x="623" y="71273"/>
                  </a:cubicBezTo>
                  <a:cubicBezTo>
                    <a:pt x="658" y="71278"/>
                    <a:pt x="693" y="71281"/>
                    <a:pt x="728" y="71281"/>
                  </a:cubicBezTo>
                  <a:cubicBezTo>
                    <a:pt x="1057" y="71281"/>
                    <a:pt x="1351" y="71046"/>
                    <a:pt x="1406" y="70710"/>
                  </a:cubicBezTo>
                  <a:lnTo>
                    <a:pt x="12740" y="1365"/>
                  </a:lnTo>
                  <a:lnTo>
                    <a:pt x="30557" y="1365"/>
                  </a:lnTo>
                  <a:lnTo>
                    <a:pt x="19260" y="70490"/>
                  </a:lnTo>
                  <a:cubicBezTo>
                    <a:pt x="19199" y="70862"/>
                    <a:pt x="19451" y="71212"/>
                    <a:pt x="19823" y="71273"/>
                  </a:cubicBezTo>
                  <a:cubicBezTo>
                    <a:pt x="19860" y="71279"/>
                    <a:pt x="19897" y="71282"/>
                    <a:pt x="19935" y="71282"/>
                  </a:cubicBezTo>
                  <a:cubicBezTo>
                    <a:pt x="20268" y="71282"/>
                    <a:pt x="20552" y="71040"/>
                    <a:pt x="20607" y="70710"/>
                  </a:cubicBezTo>
                  <a:lnTo>
                    <a:pt x="32031" y="793"/>
                  </a:lnTo>
                  <a:cubicBezTo>
                    <a:pt x="32099" y="378"/>
                    <a:pt x="31779" y="1"/>
                    <a:pt x="31359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349061" y="3998886"/>
              <a:ext cx="319598" cy="21236"/>
            </a:xfrm>
            <a:custGeom>
              <a:rect b="b" l="l" r="r" t="t"/>
              <a:pathLst>
                <a:path extrusionOk="0" h="1365" w="20543">
                  <a:moveTo>
                    <a:pt x="672" y="0"/>
                  </a:moveTo>
                  <a:cubicBezTo>
                    <a:pt x="299" y="6"/>
                    <a:pt x="1" y="310"/>
                    <a:pt x="1" y="683"/>
                  </a:cubicBezTo>
                  <a:cubicBezTo>
                    <a:pt x="1" y="1055"/>
                    <a:pt x="299" y="1359"/>
                    <a:pt x="672" y="1365"/>
                  </a:cubicBezTo>
                  <a:lnTo>
                    <a:pt x="19872" y="1365"/>
                  </a:lnTo>
                  <a:cubicBezTo>
                    <a:pt x="20244" y="1359"/>
                    <a:pt x="20543" y="1055"/>
                    <a:pt x="20543" y="683"/>
                  </a:cubicBezTo>
                  <a:cubicBezTo>
                    <a:pt x="20543" y="310"/>
                    <a:pt x="20244" y="6"/>
                    <a:pt x="19872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321602" y="4180971"/>
              <a:ext cx="316688" cy="21236"/>
            </a:xfrm>
            <a:custGeom>
              <a:rect b="b" l="l" r="r" t="t"/>
              <a:pathLst>
                <a:path extrusionOk="0" h="1365" w="20356">
                  <a:moveTo>
                    <a:pt x="683" y="0"/>
                  </a:moveTo>
                  <a:cubicBezTo>
                    <a:pt x="305" y="0"/>
                    <a:pt x="0" y="306"/>
                    <a:pt x="0" y="683"/>
                  </a:cubicBezTo>
                  <a:cubicBezTo>
                    <a:pt x="0" y="1059"/>
                    <a:pt x="305" y="1365"/>
                    <a:pt x="683" y="1365"/>
                  </a:cubicBezTo>
                  <a:lnTo>
                    <a:pt x="19673" y="1365"/>
                  </a:lnTo>
                  <a:cubicBezTo>
                    <a:pt x="20050" y="1365"/>
                    <a:pt x="20355" y="1059"/>
                    <a:pt x="20355" y="683"/>
                  </a:cubicBezTo>
                  <a:cubicBezTo>
                    <a:pt x="20355" y="306"/>
                    <a:pt x="20050" y="0"/>
                    <a:pt x="19673" y="0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293754" y="4363025"/>
              <a:ext cx="313826" cy="21252"/>
            </a:xfrm>
            <a:custGeom>
              <a:rect b="b" l="l" r="r" t="t"/>
              <a:pathLst>
                <a:path extrusionOk="0" h="1366" w="20172">
                  <a:moveTo>
                    <a:pt x="672" y="1"/>
                  </a:moveTo>
                  <a:cubicBezTo>
                    <a:pt x="300" y="8"/>
                    <a:pt x="0" y="311"/>
                    <a:pt x="0" y="683"/>
                  </a:cubicBezTo>
                  <a:cubicBezTo>
                    <a:pt x="0" y="1057"/>
                    <a:pt x="300" y="1359"/>
                    <a:pt x="672" y="1365"/>
                  </a:cubicBezTo>
                  <a:lnTo>
                    <a:pt x="19501" y="1365"/>
                  </a:lnTo>
                  <a:cubicBezTo>
                    <a:pt x="19873" y="1359"/>
                    <a:pt x="20171" y="1057"/>
                    <a:pt x="20171" y="683"/>
                  </a:cubicBezTo>
                  <a:cubicBezTo>
                    <a:pt x="20171" y="311"/>
                    <a:pt x="19873" y="8"/>
                    <a:pt x="19501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265875" y="4545110"/>
              <a:ext cx="311166" cy="21252"/>
            </a:xfrm>
            <a:custGeom>
              <a:rect b="b" l="l" r="r" t="t"/>
              <a:pathLst>
                <a:path extrusionOk="0" h="1366" w="20001">
                  <a:moveTo>
                    <a:pt x="671" y="1"/>
                  </a:moveTo>
                  <a:cubicBezTo>
                    <a:pt x="299" y="8"/>
                    <a:pt x="1" y="311"/>
                    <a:pt x="1" y="683"/>
                  </a:cubicBezTo>
                  <a:cubicBezTo>
                    <a:pt x="1" y="1055"/>
                    <a:pt x="299" y="1359"/>
                    <a:pt x="671" y="1365"/>
                  </a:cubicBezTo>
                  <a:lnTo>
                    <a:pt x="19329" y="1365"/>
                  </a:lnTo>
                  <a:cubicBezTo>
                    <a:pt x="19701" y="1359"/>
                    <a:pt x="20001" y="1055"/>
                    <a:pt x="20001" y="683"/>
                  </a:cubicBezTo>
                  <a:cubicBezTo>
                    <a:pt x="20001" y="311"/>
                    <a:pt x="19701" y="8"/>
                    <a:pt x="19329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236052" y="4727195"/>
              <a:ext cx="310434" cy="21252"/>
            </a:xfrm>
            <a:custGeom>
              <a:rect b="b" l="l" r="r" t="t"/>
              <a:pathLst>
                <a:path extrusionOk="0" h="1366" w="19954">
                  <a:moveTo>
                    <a:pt x="671" y="1"/>
                  </a:moveTo>
                  <a:cubicBezTo>
                    <a:pt x="299" y="7"/>
                    <a:pt x="0" y="311"/>
                    <a:pt x="0" y="683"/>
                  </a:cubicBezTo>
                  <a:cubicBezTo>
                    <a:pt x="0" y="1055"/>
                    <a:pt x="299" y="1359"/>
                    <a:pt x="671" y="1365"/>
                  </a:cubicBezTo>
                  <a:lnTo>
                    <a:pt x="19283" y="1365"/>
                  </a:lnTo>
                  <a:cubicBezTo>
                    <a:pt x="19655" y="1359"/>
                    <a:pt x="19954" y="1055"/>
                    <a:pt x="19954" y="683"/>
                  </a:cubicBezTo>
                  <a:cubicBezTo>
                    <a:pt x="19954" y="311"/>
                    <a:pt x="19655" y="7"/>
                    <a:pt x="19283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336288" y="3477010"/>
              <a:ext cx="387864" cy="580435"/>
            </a:xfrm>
            <a:custGeom>
              <a:rect b="b" l="l" r="r" t="t"/>
              <a:pathLst>
                <a:path extrusionOk="0" h="37309" w="24931">
                  <a:moveTo>
                    <a:pt x="21788" y="1"/>
                  </a:moveTo>
                  <a:lnTo>
                    <a:pt x="15543" y="1913"/>
                  </a:lnTo>
                  <a:lnTo>
                    <a:pt x="12842" y="17562"/>
                  </a:lnTo>
                  <a:lnTo>
                    <a:pt x="1" y="32117"/>
                  </a:lnTo>
                  <a:lnTo>
                    <a:pt x="3249" y="37308"/>
                  </a:lnTo>
                  <a:lnTo>
                    <a:pt x="23252" y="18831"/>
                  </a:lnTo>
                  <a:cubicBezTo>
                    <a:pt x="24381" y="17757"/>
                    <a:pt x="24931" y="16221"/>
                    <a:pt x="24772" y="14672"/>
                  </a:cubicBezTo>
                  <a:cubicBezTo>
                    <a:pt x="24036" y="7531"/>
                    <a:pt x="21788" y="1"/>
                    <a:pt x="21788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281402" y="3985304"/>
              <a:ext cx="105449" cy="172642"/>
            </a:xfrm>
            <a:custGeom>
              <a:rect b="b" l="l" r="r" t="t"/>
              <a:pathLst>
                <a:path extrusionOk="0" h="11097" w="6778">
                  <a:moveTo>
                    <a:pt x="3891" y="0"/>
                  </a:moveTo>
                  <a:lnTo>
                    <a:pt x="573" y="1383"/>
                  </a:lnTo>
                  <a:cubicBezTo>
                    <a:pt x="134" y="1658"/>
                    <a:pt x="1" y="2238"/>
                    <a:pt x="276" y="2677"/>
                  </a:cubicBezTo>
                  <a:lnTo>
                    <a:pt x="5320" y="10726"/>
                  </a:lnTo>
                  <a:cubicBezTo>
                    <a:pt x="5470" y="10965"/>
                    <a:pt x="5727" y="11096"/>
                    <a:pt x="5991" y="11096"/>
                  </a:cubicBezTo>
                  <a:cubicBezTo>
                    <a:pt x="6135" y="11096"/>
                    <a:pt x="6280" y="11057"/>
                    <a:pt x="6411" y="10976"/>
                  </a:cubicBezTo>
                  <a:cubicBezTo>
                    <a:pt x="6620" y="10845"/>
                    <a:pt x="6756" y="10625"/>
                    <a:pt x="6777" y="10380"/>
                  </a:cubicBezTo>
                  <a:lnTo>
                    <a:pt x="6411" y="402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461464" y="3492240"/>
              <a:ext cx="180669" cy="624011"/>
            </a:xfrm>
            <a:custGeom>
              <a:rect b="b" l="l" r="r" t="t"/>
              <a:pathLst>
                <a:path extrusionOk="0" h="40110" w="11613">
                  <a:moveTo>
                    <a:pt x="10155" y="1"/>
                  </a:moveTo>
                  <a:lnTo>
                    <a:pt x="0" y="1346"/>
                  </a:lnTo>
                  <a:lnTo>
                    <a:pt x="2145" y="19653"/>
                  </a:lnTo>
                  <a:lnTo>
                    <a:pt x="940" y="40109"/>
                  </a:lnTo>
                  <a:lnTo>
                    <a:pt x="7497" y="40109"/>
                  </a:lnTo>
                  <a:lnTo>
                    <a:pt x="11465" y="19685"/>
                  </a:lnTo>
                  <a:cubicBezTo>
                    <a:pt x="11580" y="19096"/>
                    <a:pt x="11613" y="18492"/>
                    <a:pt x="11567" y="17892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477037" y="4116034"/>
              <a:ext cx="174695" cy="69791"/>
            </a:xfrm>
            <a:custGeom>
              <a:rect b="b" l="l" r="r" t="t"/>
              <a:pathLst>
                <a:path extrusionOk="0" h="4486" w="11229">
                  <a:moveTo>
                    <a:pt x="590" y="0"/>
                  </a:moveTo>
                  <a:lnTo>
                    <a:pt x="0" y="3547"/>
                  </a:lnTo>
                  <a:cubicBezTo>
                    <a:pt x="0" y="4064"/>
                    <a:pt x="420" y="4486"/>
                    <a:pt x="939" y="4486"/>
                  </a:cubicBezTo>
                  <a:lnTo>
                    <a:pt x="10438" y="4486"/>
                  </a:lnTo>
                  <a:cubicBezTo>
                    <a:pt x="10874" y="4484"/>
                    <a:pt x="11229" y="4131"/>
                    <a:pt x="11229" y="3694"/>
                  </a:cubicBezTo>
                  <a:cubicBezTo>
                    <a:pt x="11229" y="3447"/>
                    <a:pt x="11113" y="3216"/>
                    <a:pt x="10918" y="3066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569293" y="2711705"/>
              <a:ext cx="96643" cy="92956"/>
            </a:xfrm>
            <a:custGeom>
              <a:rect b="b" l="l" r="r" t="t"/>
              <a:pathLst>
                <a:path extrusionOk="0" h="5975" w="6212">
                  <a:moveTo>
                    <a:pt x="3224" y="0"/>
                  </a:moveTo>
                  <a:cubicBezTo>
                    <a:pt x="2016" y="0"/>
                    <a:pt x="926" y="729"/>
                    <a:pt x="464" y="1844"/>
                  </a:cubicBezTo>
                  <a:cubicBezTo>
                    <a:pt x="1" y="2961"/>
                    <a:pt x="257" y="4245"/>
                    <a:pt x="1112" y="5100"/>
                  </a:cubicBezTo>
                  <a:cubicBezTo>
                    <a:pt x="1683" y="5671"/>
                    <a:pt x="2447" y="5975"/>
                    <a:pt x="3224" y="5975"/>
                  </a:cubicBezTo>
                  <a:cubicBezTo>
                    <a:pt x="3609" y="5975"/>
                    <a:pt x="3997" y="5900"/>
                    <a:pt x="4366" y="5747"/>
                  </a:cubicBezTo>
                  <a:cubicBezTo>
                    <a:pt x="5483" y="5285"/>
                    <a:pt x="6211" y="4196"/>
                    <a:pt x="6211" y="2988"/>
                  </a:cubicBezTo>
                  <a:cubicBezTo>
                    <a:pt x="6211" y="1337"/>
                    <a:pt x="4873" y="0"/>
                    <a:pt x="3224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19435" y="2758191"/>
              <a:ext cx="77103" cy="103053"/>
            </a:xfrm>
            <a:custGeom>
              <a:rect b="b" l="l" r="r" t="t"/>
              <a:pathLst>
                <a:path extrusionOk="0" h="6624" w="4956">
                  <a:moveTo>
                    <a:pt x="2373" y="0"/>
                  </a:moveTo>
                  <a:lnTo>
                    <a:pt x="1" y="2034"/>
                  </a:lnTo>
                  <a:lnTo>
                    <a:pt x="1617" y="6624"/>
                  </a:lnTo>
                  <a:lnTo>
                    <a:pt x="4955" y="5138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595819" y="2793569"/>
              <a:ext cx="175909" cy="475422"/>
            </a:xfrm>
            <a:custGeom>
              <a:rect b="b" l="l" r="r" t="t"/>
              <a:pathLst>
                <a:path extrusionOk="0" h="30559" w="11307">
                  <a:moveTo>
                    <a:pt x="6722" y="0"/>
                  </a:moveTo>
                  <a:lnTo>
                    <a:pt x="875" y="2303"/>
                  </a:lnTo>
                  <a:lnTo>
                    <a:pt x="4729" y="13477"/>
                  </a:lnTo>
                  <a:lnTo>
                    <a:pt x="1" y="21809"/>
                  </a:lnTo>
                  <a:lnTo>
                    <a:pt x="2951" y="30558"/>
                  </a:lnTo>
                  <a:lnTo>
                    <a:pt x="10653" y="16278"/>
                  </a:lnTo>
                  <a:cubicBezTo>
                    <a:pt x="11159" y="15253"/>
                    <a:pt x="11306" y="14088"/>
                    <a:pt x="11075" y="12969"/>
                  </a:cubicBezTo>
                  <a:lnTo>
                    <a:pt x="6722" y="0"/>
                  </a:ln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197656" y="3179690"/>
              <a:ext cx="290490" cy="111314"/>
            </a:xfrm>
            <a:custGeom>
              <a:rect b="b" l="l" r="r" t="t"/>
              <a:pathLst>
                <a:path extrusionOk="0" h="7155" w="18672">
                  <a:moveTo>
                    <a:pt x="14515" y="1"/>
                  </a:moveTo>
                  <a:cubicBezTo>
                    <a:pt x="14464" y="1"/>
                    <a:pt x="14413" y="2"/>
                    <a:pt x="14362" y="4"/>
                  </a:cubicBezTo>
                  <a:lnTo>
                    <a:pt x="720" y="405"/>
                  </a:lnTo>
                  <a:lnTo>
                    <a:pt x="0" y="6595"/>
                  </a:lnTo>
                  <a:lnTo>
                    <a:pt x="14420" y="7153"/>
                  </a:lnTo>
                  <a:cubicBezTo>
                    <a:pt x="14450" y="7154"/>
                    <a:pt x="14479" y="7154"/>
                    <a:pt x="14509" y="7154"/>
                  </a:cubicBezTo>
                  <a:cubicBezTo>
                    <a:pt x="16050" y="7154"/>
                    <a:pt x="17423" y="6166"/>
                    <a:pt x="17907" y="4695"/>
                  </a:cubicBezTo>
                  <a:cubicBezTo>
                    <a:pt x="18672" y="2372"/>
                    <a:pt x="16932" y="1"/>
                    <a:pt x="14515" y="1"/>
                  </a:cubicBez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252356" y="2920004"/>
              <a:ext cx="97872" cy="92972"/>
            </a:xfrm>
            <a:custGeom>
              <a:rect b="b" l="l" r="r" t="t"/>
              <a:pathLst>
                <a:path extrusionOk="0" h="5976" w="6291">
                  <a:moveTo>
                    <a:pt x="3001" y="0"/>
                  </a:moveTo>
                  <a:cubicBezTo>
                    <a:pt x="2627" y="0"/>
                    <a:pt x="2250" y="71"/>
                    <a:pt x="1889" y="216"/>
                  </a:cubicBezTo>
                  <a:cubicBezTo>
                    <a:pt x="768" y="666"/>
                    <a:pt x="28" y="1746"/>
                    <a:pt x="15" y="2954"/>
                  </a:cubicBezTo>
                  <a:cubicBezTo>
                    <a:pt x="1" y="4162"/>
                    <a:pt x="716" y="5260"/>
                    <a:pt x="1827" y="5735"/>
                  </a:cubicBezTo>
                  <a:cubicBezTo>
                    <a:pt x="2205" y="5897"/>
                    <a:pt x="2604" y="5976"/>
                    <a:pt x="3000" y="5976"/>
                  </a:cubicBezTo>
                  <a:cubicBezTo>
                    <a:pt x="3766" y="5976"/>
                    <a:pt x="4520" y="5681"/>
                    <a:pt x="5090" y="5124"/>
                  </a:cubicBezTo>
                  <a:cubicBezTo>
                    <a:pt x="6269" y="3971"/>
                    <a:pt x="6291" y="2078"/>
                    <a:pt x="5137" y="899"/>
                  </a:cubicBezTo>
                  <a:cubicBezTo>
                    <a:pt x="4564" y="313"/>
                    <a:pt x="3789" y="0"/>
                    <a:pt x="3001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232349" y="2988597"/>
              <a:ext cx="81895" cy="88896"/>
            </a:xfrm>
            <a:custGeom>
              <a:rect b="b" l="l" r="r" t="t"/>
              <a:pathLst>
                <a:path extrusionOk="0" h="5714" w="5264">
                  <a:moveTo>
                    <a:pt x="2151" y="1"/>
                  </a:moveTo>
                  <a:lnTo>
                    <a:pt x="1" y="4366"/>
                  </a:lnTo>
                  <a:lnTo>
                    <a:pt x="3397" y="5713"/>
                  </a:lnTo>
                  <a:lnTo>
                    <a:pt x="5264" y="27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143936" y="3019479"/>
              <a:ext cx="166683" cy="262828"/>
            </a:xfrm>
            <a:custGeom>
              <a:rect b="b" l="l" r="r" t="t"/>
              <a:pathLst>
                <a:path extrusionOk="0" h="16894" w="10714">
                  <a:moveTo>
                    <a:pt x="6185" y="0"/>
                  </a:moveTo>
                  <a:lnTo>
                    <a:pt x="804" y="12556"/>
                  </a:lnTo>
                  <a:cubicBezTo>
                    <a:pt x="0" y="14434"/>
                    <a:pt x="1192" y="16565"/>
                    <a:pt x="3214" y="16860"/>
                  </a:cubicBezTo>
                  <a:cubicBezTo>
                    <a:pt x="3367" y="16882"/>
                    <a:pt x="3518" y="16893"/>
                    <a:pt x="3668" y="16893"/>
                  </a:cubicBezTo>
                  <a:cubicBezTo>
                    <a:pt x="5014" y="16893"/>
                    <a:pt x="6233" y="16018"/>
                    <a:pt x="6640" y="14698"/>
                  </a:cubicBezTo>
                  <a:lnTo>
                    <a:pt x="10714" y="1461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1417763" y="3114846"/>
              <a:ext cx="274450" cy="425747"/>
            </a:xfrm>
            <a:custGeom>
              <a:rect b="b" l="l" r="r" t="t"/>
              <a:pathLst>
                <a:path extrusionOk="0" h="27366" w="17641">
                  <a:moveTo>
                    <a:pt x="13372" y="1"/>
                  </a:moveTo>
                  <a:lnTo>
                    <a:pt x="8939" y="2491"/>
                  </a:lnTo>
                  <a:lnTo>
                    <a:pt x="5760" y="2802"/>
                  </a:lnTo>
                  <a:lnTo>
                    <a:pt x="1" y="4168"/>
                  </a:lnTo>
                  <a:lnTo>
                    <a:pt x="1739" y="26182"/>
                  </a:lnTo>
                  <a:cubicBezTo>
                    <a:pt x="1739" y="26182"/>
                    <a:pt x="3104" y="27365"/>
                    <a:pt x="6257" y="27365"/>
                  </a:cubicBezTo>
                  <a:cubicBezTo>
                    <a:pt x="8807" y="27365"/>
                    <a:pt x="12527" y="26591"/>
                    <a:pt x="17640" y="23793"/>
                  </a:cubicBezTo>
                  <a:lnTo>
                    <a:pt x="13372" y="1"/>
                  </a:lnTo>
                  <a:close/>
                </a:path>
              </a:pathLst>
            </a:custGeom>
            <a:solidFill>
              <a:srgbClr val="1C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005489" y="2315751"/>
              <a:ext cx="639242" cy="639227"/>
            </a:xfrm>
            <a:custGeom>
              <a:rect b="b" l="l" r="r" t="t"/>
              <a:pathLst>
                <a:path extrusionOk="0" h="41088" w="41089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5" y="9870"/>
                    <a:pt x="1" y="15096"/>
                    <a:pt x="1" y="20545"/>
                  </a:cubicBezTo>
                  <a:cubicBezTo>
                    <a:pt x="1" y="25993"/>
                    <a:pt x="2165" y="31217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7"/>
                    <a:pt x="41089" y="25993"/>
                    <a:pt x="41089" y="20545"/>
                  </a:cubicBezTo>
                  <a:cubicBezTo>
                    <a:pt x="41089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961711" y="2315751"/>
              <a:ext cx="639258" cy="639227"/>
            </a:xfrm>
            <a:custGeom>
              <a:rect b="b" l="l" r="r" t="t"/>
              <a:pathLst>
                <a:path extrusionOk="0" h="41088" w="4109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6" y="9870"/>
                    <a:pt x="1" y="15096"/>
                    <a:pt x="1" y="20545"/>
                  </a:cubicBezTo>
                  <a:cubicBezTo>
                    <a:pt x="1" y="25993"/>
                    <a:pt x="2166" y="31219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9"/>
                    <a:pt x="41090" y="25993"/>
                    <a:pt x="41090" y="20545"/>
                  </a:cubicBezTo>
                  <a:cubicBezTo>
                    <a:pt x="41090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030661" y="2384686"/>
              <a:ext cx="501356" cy="501340"/>
            </a:xfrm>
            <a:custGeom>
              <a:rect b="b" l="l" r="r" t="t"/>
              <a:pathLst>
                <a:path extrusionOk="0" h="32225" w="32226">
                  <a:moveTo>
                    <a:pt x="16113" y="1"/>
                  </a:moveTo>
                  <a:cubicBezTo>
                    <a:pt x="11841" y="1"/>
                    <a:pt x="7742" y="1698"/>
                    <a:pt x="4721" y="4720"/>
                  </a:cubicBezTo>
                  <a:cubicBezTo>
                    <a:pt x="1698" y="7741"/>
                    <a:pt x="1" y="11839"/>
                    <a:pt x="1" y="16114"/>
                  </a:cubicBezTo>
                  <a:cubicBezTo>
                    <a:pt x="1" y="20386"/>
                    <a:pt x="1698" y="24485"/>
                    <a:pt x="4721" y="27506"/>
                  </a:cubicBezTo>
                  <a:cubicBezTo>
                    <a:pt x="7742" y="30527"/>
                    <a:pt x="11841" y="32225"/>
                    <a:pt x="16113" y="32225"/>
                  </a:cubicBezTo>
                  <a:cubicBezTo>
                    <a:pt x="20387" y="32225"/>
                    <a:pt x="24485" y="30527"/>
                    <a:pt x="27507" y="27506"/>
                  </a:cubicBezTo>
                  <a:cubicBezTo>
                    <a:pt x="30529" y="24485"/>
                    <a:pt x="32226" y="20386"/>
                    <a:pt x="32226" y="16114"/>
                  </a:cubicBezTo>
                  <a:cubicBezTo>
                    <a:pt x="32226" y="11839"/>
                    <a:pt x="30529" y="7741"/>
                    <a:pt x="27507" y="4720"/>
                  </a:cubicBezTo>
                  <a:cubicBezTo>
                    <a:pt x="24485" y="1698"/>
                    <a:pt x="20387" y="1"/>
                    <a:pt x="16113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1270994" y="2384686"/>
              <a:ext cx="261024" cy="501792"/>
            </a:xfrm>
            <a:custGeom>
              <a:rect b="b" l="l" r="r" t="t"/>
              <a:pathLst>
                <a:path extrusionOk="0" h="32254" w="16778">
                  <a:moveTo>
                    <a:pt x="906" y="1"/>
                  </a:moveTo>
                  <a:cubicBezTo>
                    <a:pt x="602" y="1"/>
                    <a:pt x="300" y="11"/>
                    <a:pt x="1" y="28"/>
                  </a:cubicBezTo>
                  <a:cubicBezTo>
                    <a:pt x="8346" y="505"/>
                    <a:pt x="14143" y="7529"/>
                    <a:pt x="14143" y="16127"/>
                  </a:cubicBezTo>
                  <a:cubicBezTo>
                    <a:pt x="14143" y="24725"/>
                    <a:pt x="8346" y="31748"/>
                    <a:pt x="1" y="32226"/>
                  </a:cubicBezTo>
                  <a:cubicBezTo>
                    <a:pt x="300" y="32242"/>
                    <a:pt x="602" y="32254"/>
                    <a:pt x="906" y="32254"/>
                  </a:cubicBezTo>
                  <a:cubicBezTo>
                    <a:pt x="9671" y="32254"/>
                    <a:pt x="16778" y="25034"/>
                    <a:pt x="16778" y="16127"/>
                  </a:cubicBezTo>
                  <a:cubicBezTo>
                    <a:pt x="16778" y="7221"/>
                    <a:pt x="9671" y="1"/>
                    <a:pt x="906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1164300" y="2459113"/>
              <a:ext cx="227388" cy="353264"/>
            </a:xfrm>
            <a:custGeom>
              <a:rect b="b" l="l" r="r" t="t"/>
              <a:pathLst>
                <a:path extrusionOk="0" h="22707" w="14616">
                  <a:moveTo>
                    <a:pt x="6113" y="1"/>
                  </a:moveTo>
                  <a:lnTo>
                    <a:pt x="6113" y="2658"/>
                  </a:lnTo>
                  <a:cubicBezTo>
                    <a:pt x="2199" y="3142"/>
                    <a:pt x="292" y="5388"/>
                    <a:pt x="292" y="8046"/>
                  </a:cubicBezTo>
                  <a:cubicBezTo>
                    <a:pt x="292" y="14326"/>
                    <a:pt x="9904" y="12369"/>
                    <a:pt x="9904" y="15050"/>
                  </a:cubicBezTo>
                  <a:cubicBezTo>
                    <a:pt x="9904" y="15871"/>
                    <a:pt x="9132" y="16426"/>
                    <a:pt x="7151" y="16426"/>
                  </a:cubicBezTo>
                  <a:cubicBezTo>
                    <a:pt x="5194" y="16426"/>
                    <a:pt x="3068" y="15750"/>
                    <a:pt x="1572" y="14759"/>
                  </a:cubicBezTo>
                  <a:lnTo>
                    <a:pt x="1" y="18286"/>
                  </a:lnTo>
                  <a:cubicBezTo>
                    <a:pt x="1403" y="19253"/>
                    <a:pt x="3697" y="19953"/>
                    <a:pt x="6113" y="20122"/>
                  </a:cubicBezTo>
                  <a:lnTo>
                    <a:pt x="6113" y="22706"/>
                  </a:lnTo>
                  <a:lnTo>
                    <a:pt x="9012" y="22706"/>
                  </a:lnTo>
                  <a:lnTo>
                    <a:pt x="9012" y="20025"/>
                  </a:lnTo>
                  <a:cubicBezTo>
                    <a:pt x="12779" y="19471"/>
                    <a:pt x="14616" y="17247"/>
                    <a:pt x="14616" y="14687"/>
                  </a:cubicBezTo>
                  <a:cubicBezTo>
                    <a:pt x="14616" y="8455"/>
                    <a:pt x="5026" y="10388"/>
                    <a:pt x="5026" y="7803"/>
                  </a:cubicBezTo>
                  <a:cubicBezTo>
                    <a:pt x="5026" y="6958"/>
                    <a:pt x="5751" y="6282"/>
                    <a:pt x="7756" y="6282"/>
                  </a:cubicBezTo>
                  <a:cubicBezTo>
                    <a:pt x="9229" y="6282"/>
                    <a:pt x="10823" y="6717"/>
                    <a:pt x="12442" y="7586"/>
                  </a:cubicBezTo>
                  <a:lnTo>
                    <a:pt x="13915" y="4036"/>
                  </a:lnTo>
                  <a:cubicBezTo>
                    <a:pt x="12562" y="3238"/>
                    <a:pt x="10798" y="2755"/>
                    <a:pt x="9011" y="2611"/>
                  </a:cubicBezTo>
                  <a:lnTo>
                    <a:pt x="9011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444787" y="2955911"/>
              <a:ext cx="161736" cy="147672"/>
            </a:xfrm>
            <a:custGeom>
              <a:rect b="b" l="l" r="r" t="t"/>
              <a:pathLst>
                <a:path extrusionOk="0" h="9492" w="10396">
                  <a:moveTo>
                    <a:pt x="8569" y="0"/>
                  </a:moveTo>
                  <a:cubicBezTo>
                    <a:pt x="8502" y="9"/>
                    <a:pt x="5183" y="452"/>
                    <a:pt x="3240" y="1084"/>
                  </a:cubicBezTo>
                  <a:cubicBezTo>
                    <a:pt x="1278" y="1722"/>
                    <a:pt x="2512" y="4793"/>
                    <a:pt x="2512" y="4793"/>
                  </a:cubicBezTo>
                  <a:lnTo>
                    <a:pt x="0" y="5953"/>
                  </a:lnTo>
                  <a:cubicBezTo>
                    <a:pt x="898" y="8075"/>
                    <a:pt x="2825" y="9491"/>
                    <a:pt x="4915" y="9491"/>
                  </a:cubicBezTo>
                  <a:cubicBezTo>
                    <a:pt x="5172" y="9491"/>
                    <a:pt x="5431" y="9470"/>
                    <a:pt x="5691" y="9426"/>
                  </a:cubicBezTo>
                  <a:cubicBezTo>
                    <a:pt x="8533" y="8947"/>
                    <a:pt x="10395" y="5950"/>
                    <a:pt x="9852" y="2736"/>
                  </a:cubicBezTo>
                  <a:cubicBezTo>
                    <a:pt x="9658" y="1595"/>
                    <a:pt x="9202" y="684"/>
                    <a:pt x="856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472572" y="3071970"/>
              <a:ext cx="87480" cy="125845"/>
            </a:xfrm>
            <a:custGeom>
              <a:rect b="b" l="l" r="r" t="t"/>
              <a:pathLst>
                <a:path extrusionOk="0" h="8089" w="5623">
                  <a:moveTo>
                    <a:pt x="4558" y="1"/>
                  </a:moveTo>
                  <a:lnTo>
                    <a:pt x="0" y="726"/>
                  </a:lnTo>
                  <a:lnTo>
                    <a:pt x="865" y="6145"/>
                  </a:lnTo>
                  <a:cubicBezTo>
                    <a:pt x="1047" y="7280"/>
                    <a:pt x="2027" y="8089"/>
                    <a:pt x="3141" y="8089"/>
                  </a:cubicBezTo>
                  <a:cubicBezTo>
                    <a:pt x="3262" y="8089"/>
                    <a:pt x="3385" y="8079"/>
                    <a:pt x="3508" y="8059"/>
                  </a:cubicBezTo>
                  <a:lnTo>
                    <a:pt x="3901" y="7995"/>
                  </a:lnTo>
                  <a:cubicBezTo>
                    <a:pt x="5159" y="7794"/>
                    <a:pt x="5623" y="6676"/>
                    <a:pt x="5421" y="5417"/>
                  </a:cubicBezTo>
                  <a:lnTo>
                    <a:pt x="4558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8667" y="3075579"/>
              <a:ext cx="88164" cy="78550"/>
            </a:xfrm>
            <a:custGeom>
              <a:rect b="b" l="l" r="r" t="t"/>
              <a:pathLst>
                <a:path extrusionOk="0" h="5049" w="5667">
                  <a:moveTo>
                    <a:pt x="1" y="0"/>
                  </a:moveTo>
                  <a:cubicBezTo>
                    <a:pt x="1" y="1"/>
                    <a:pt x="788" y="5049"/>
                    <a:pt x="5059" y="5049"/>
                  </a:cubicBezTo>
                  <a:cubicBezTo>
                    <a:pt x="5254" y="5049"/>
                    <a:pt x="5457" y="5038"/>
                    <a:pt x="5667" y="5016"/>
                  </a:cubicBezTo>
                  <a:lnTo>
                    <a:pt x="5126" y="1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570833" y="3003237"/>
              <a:ext cx="50033" cy="47217"/>
            </a:xfrm>
            <a:custGeom>
              <a:rect b="b" l="l" r="r" t="t"/>
              <a:pathLst>
                <a:path extrusionOk="0" h="3035" w="3216">
                  <a:moveTo>
                    <a:pt x="1609" y="1"/>
                  </a:moveTo>
                  <a:cubicBezTo>
                    <a:pt x="1509" y="1"/>
                    <a:pt x="1407" y="11"/>
                    <a:pt x="1304" y="32"/>
                  </a:cubicBezTo>
                  <a:cubicBezTo>
                    <a:pt x="703" y="153"/>
                    <a:pt x="235" y="626"/>
                    <a:pt x="118" y="1228"/>
                  </a:cubicBezTo>
                  <a:cubicBezTo>
                    <a:pt x="0" y="1831"/>
                    <a:pt x="258" y="2445"/>
                    <a:pt x="770" y="2784"/>
                  </a:cubicBezTo>
                  <a:cubicBezTo>
                    <a:pt x="1024" y="2951"/>
                    <a:pt x="1315" y="3034"/>
                    <a:pt x="1607" y="3034"/>
                  </a:cubicBezTo>
                  <a:cubicBezTo>
                    <a:pt x="1903" y="3034"/>
                    <a:pt x="2199" y="2948"/>
                    <a:pt x="2455" y="2775"/>
                  </a:cubicBezTo>
                  <a:cubicBezTo>
                    <a:pt x="2964" y="2432"/>
                    <a:pt x="3216" y="1816"/>
                    <a:pt x="3094" y="1215"/>
                  </a:cubicBezTo>
                  <a:cubicBezTo>
                    <a:pt x="2947" y="496"/>
                    <a:pt x="2315" y="1"/>
                    <a:pt x="1609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51181" y="2962010"/>
              <a:ext cx="165158" cy="173824"/>
            </a:xfrm>
            <a:custGeom>
              <a:rect b="b" l="l" r="r" t="t"/>
              <a:pathLst>
                <a:path extrusionOk="0" h="11173" w="10616">
                  <a:moveTo>
                    <a:pt x="7254" y="1"/>
                  </a:moveTo>
                  <a:cubicBezTo>
                    <a:pt x="7116" y="1"/>
                    <a:pt x="6977" y="14"/>
                    <a:pt x="6837" y="43"/>
                  </a:cubicBezTo>
                  <a:lnTo>
                    <a:pt x="1036" y="1223"/>
                  </a:lnTo>
                  <a:cubicBezTo>
                    <a:pt x="406" y="1352"/>
                    <a:pt x="1" y="1966"/>
                    <a:pt x="128" y="2596"/>
                  </a:cubicBezTo>
                  <a:lnTo>
                    <a:pt x="1142" y="7571"/>
                  </a:lnTo>
                  <a:cubicBezTo>
                    <a:pt x="1576" y="9704"/>
                    <a:pt x="3451" y="11173"/>
                    <a:pt x="5545" y="11173"/>
                  </a:cubicBezTo>
                  <a:cubicBezTo>
                    <a:pt x="5841" y="11173"/>
                    <a:pt x="6142" y="11143"/>
                    <a:pt x="6444" y="11082"/>
                  </a:cubicBezTo>
                  <a:lnTo>
                    <a:pt x="6610" y="11047"/>
                  </a:lnTo>
                  <a:cubicBezTo>
                    <a:pt x="9044" y="10553"/>
                    <a:pt x="10616" y="8178"/>
                    <a:pt x="10120" y="5745"/>
                  </a:cubicBezTo>
                  <a:lnTo>
                    <a:pt x="9289" y="1665"/>
                  </a:lnTo>
                  <a:cubicBezTo>
                    <a:pt x="9089" y="680"/>
                    <a:pt x="8222" y="1"/>
                    <a:pt x="7254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461464" y="3030463"/>
              <a:ext cx="152806" cy="110318"/>
            </a:xfrm>
            <a:custGeom>
              <a:rect b="b" l="l" r="r" t="t"/>
              <a:pathLst>
                <a:path extrusionOk="0" h="7091" w="9822">
                  <a:moveTo>
                    <a:pt x="1440" y="1"/>
                  </a:moveTo>
                  <a:lnTo>
                    <a:pt x="0" y="356"/>
                  </a:lnTo>
                  <a:lnTo>
                    <a:pt x="711" y="3193"/>
                  </a:lnTo>
                  <a:cubicBezTo>
                    <a:pt x="976" y="5539"/>
                    <a:pt x="2455" y="7091"/>
                    <a:pt x="4754" y="7091"/>
                  </a:cubicBezTo>
                  <a:cubicBezTo>
                    <a:pt x="5299" y="7091"/>
                    <a:pt x="5891" y="7003"/>
                    <a:pt x="6524" y="6818"/>
                  </a:cubicBezTo>
                  <a:cubicBezTo>
                    <a:pt x="9821" y="5854"/>
                    <a:pt x="9643" y="3170"/>
                    <a:pt x="9643" y="3170"/>
                  </a:cubicBezTo>
                  <a:cubicBezTo>
                    <a:pt x="9643" y="3170"/>
                    <a:pt x="9545" y="2252"/>
                    <a:pt x="8039" y="2252"/>
                  </a:cubicBezTo>
                  <a:cubicBezTo>
                    <a:pt x="7759" y="2252"/>
                    <a:pt x="7430" y="2284"/>
                    <a:pt x="7045" y="2359"/>
                  </a:cubicBezTo>
                  <a:cubicBezTo>
                    <a:pt x="4360" y="2883"/>
                    <a:pt x="5190" y="3599"/>
                    <a:pt x="3931" y="4120"/>
                  </a:cubicBezTo>
                  <a:cubicBezTo>
                    <a:pt x="3796" y="4176"/>
                    <a:pt x="3678" y="4198"/>
                    <a:pt x="3570" y="4198"/>
                  </a:cubicBezTo>
                  <a:cubicBezTo>
                    <a:pt x="3323" y="4198"/>
                    <a:pt x="3131" y="4082"/>
                    <a:pt x="2917" y="4003"/>
                  </a:cubicBezTo>
                  <a:cubicBezTo>
                    <a:pt x="2438" y="3823"/>
                    <a:pt x="2108" y="3375"/>
                    <a:pt x="2008" y="2871"/>
                  </a:cubicBezTo>
                  <a:lnTo>
                    <a:pt x="1440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429556" y="2932466"/>
              <a:ext cx="148543" cy="116090"/>
            </a:xfrm>
            <a:custGeom>
              <a:rect b="b" l="l" r="r" t="t"/>
              <a:pathLst>
                <a:path extrusionOk="0" h="7462" w="9548">
                  <a:moveTo>
                    <a:pt x="5898" y="1"/>
                  </a:moveTo>
                  <a:cubicBezTo>
                    <a:pt x="5551" y="1"/>
                    <a:pt x="5197" y="31"/>
                    <a:pt x="4839" y="91"/>
                  </a:cubicBezTo>
                  <a:cubicBezTo>
                    <a:pt x="1998" y="572"/>
                    <a:pt x="0" y="2767"/>
                    <a:pt x="544" y="5981"/>
                  </a:cubicBezTo>
                  <a:cubicBezTo>
                    <a:pt x="630" y="6490"/>
                    <a:pt x="777" y="6986"/>
                    <a:pt x="979" y="7461"/>
                  </a:cubicBezTo>
                  <a:lnTo>
                    <a:pt x="3491" y="6300"/>
                  </a:lnTo>
                  <a:cubicBezTo>
                    <a:pt x="3491" y="6300"/>
                    <a:pt x="2257" y="3229"/>
                    <a:pt x="4219" y="2591"/>
                  </a:cubicBezTo>
                  <a:cubicBezTo>
                    <a:pt x="6162" y="1959"/>
                    <a:pt x="9481" y="1516"/>
                    <a:pt x="9548" y="1507"/>
                  </a:cubicBezTo>
                  <a:cubicBezTo>
                    <a:pt x="8625" y="509"/>
                    <a:pt x="7325" y="1"/>
                    <a:pt x="5898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422461" y="3035799"/>
              <a:ext cx="55711" cy="53300"/>
            </a:xfrm>
            <a:custGeom>
              <a:rect b="b" l="l" r="r" t="t"/>
              <a:pathLst>
                <a:path extrusionOk="0" h="3426" w="3581">
                  <a:moveTo>
                    <a:pt x="1734" y="0"/>
                  </a:moveTo>
                  <a:cubicBezTo>
                    <a:pt x="1533" y="0"/>
                    <a:pt x="1329" y="36"/>
                    <a:pt x="1130" y="111"/>
                  </a:cubicBezTo>
                  <a:cubicBezTo>
                    <a:pt x="482" y="356"/>
                    <a:pt x="45" y="966"/>
                    <a:pt x="23" y="1658"/>
                  </a:cubicBezTo>
                  <a:cubicBezTo>
                    <a:pt x="0" y="2350"/>
                    <a:pt x="397" y="2988"/>
                    <a:pt x="1029" y="3273"/>
                  </a:cubicBezTo>
                  <a:cubicBezTo>
                    <a:pt x="1255" y="3375"/>
                    <a:pt x="1496" y="3425"/>
                    <a:pt x="1735" y="3425"/>
                  </a:cubicBezTo>
                  <a:cubicBezTo>
                    <a:pt x="2161" y="3425"/>
                    <a:pt x="2582" y="3266"/>
                    <a:pt x="2906" y="2962"/>
                  </a:cubicBezTo>
                  <a:cubicBezTo>
                    <a:pt x="3411" y="2488"/>
                    <a:pt x="3580" y="1757"/>
                    <a:pt x="3337" y="1109"/>
                  </a:cubicBezTo>
                  <a:cubicBezTo>
                    <a:pt x="3078" y="423"/>
                    <a:pt x="2426" y="0"/>
                    <a:pt x="1734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3"/>
          <p:cNvSpPr txBox="1"/>
          <p:nvPr>
            <p:ph type="title"/>
          </p:nvPr>
        </p:nvSpPr>
        <p:spPr>
          <a:xfrm>
            <a:off x="0" y="151325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45">
                <a:solidFill>
                  <a:schemeClr val="dk1"/>
                </a:solidFill>
                <a:highlight>
                  <a:srgbClr val="F7F7F7"/>
                </a:highlight>
              </a:rPr>
              <a:t>#Function that simulates buy, sell and hold actions based on prediction</a:t>
            </a:r>
            <a:endParaRPr b="1" sz="1445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340">
              <a:solidFill>
                <a:schemeClr val="dk1"/>
              </a:solidFill>
            </a:endParaRPr>
          </a:p>
        </p:txBody>
      </p:sp>
      <p:sp>
        <p:nvSpPr>
          <p:cNvPr id="1084" name="Google Shape;1084;p33"/>
          <p:cNvSpPr txBox="1"/>
          <p:nvPr/>
        </p:nvSpPr>
        <p:spPr>
          <a:xfrm>
            <a:off x="1389525" y="1770525"/>
            <a:ext cx="6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5" name="Google Shape;10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715"/>
            <a:ext cx="6911701" cy="417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 txBox="1"/>
          <p:nvPr/>
        </p:nvSpPr>
        <p:spPr>
          <a:xfrm>
            <a:off x="1389525" y="1770525"/>
            <a:ext cx="6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1" name="Google Shape;10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111"/>
            <a:ext cx="5372524" cy="437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34"/>
          <p:cNvSpPr txBox="1"/>
          <p:nvPr>
            <p:ph type="title"/>
          </p:nvPr>
        </p:nvSpPr>
        <p:spPr>
          <a:xfrm>
            <a:off x="0" y="151325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45">
                <a:solidFill>
                  <a:schemeClr val="dk1"/>
                </a:solidFill>
                <a:highlight>
                  <a:srgbClr val="F7F7F7"/>
                </a:highlight>
              </a:rPr>
              <a:t>#Function that simulates buy, sell and hold actions based on prediction</a:t>
            </a:r>
            <a:endParaRPr b="1" sz="1445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3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5"/>
          <p:cNvSpPr txBox="1"/>
          <p:nvPr>
            <p:ph type="title"/>
          </p:nvPr>
        </p:nvSpPr>
        <p:spPr>
          <a:xfrm>
            <a:off x="0" y="0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PORTFOLIO BUILDER</a:t>
            </a:r>
            <a:r>
              <a:rPr lang="en" sz="2500">
                <a:solidFill>
                  <a:schemeClr val="dk1"/>
                </a:solidFill>
              </a:rPr>
              <a:t> </a:t>
            </a:r>
            <a:endParaRPr sz="4120">
              <a:solidFill>
                <a:srgbClr val="1D1C1D"/>
              </a:solidFill>
            </a:endParaRPr>
          </a:p>
        </p:txBody>
      </p:sp>
      <p:pic>
        <p:nvPicPr>
          <p:cNvPr id="1098" name="Google Shape;10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7925"/>
            <a:ext cx="6252000" cy="44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800" y="2717550"/>
            <a:ext cx="724475" cy="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  <p:sp>
        <p:nvSpPr>
          <p:cNvPr id="1104" name="Google Shape;1104;p36"/>
          <p:cNvSpPr txBox="1"/>
          <p:nvPr>
            <p:ph type="title"/>
          </p:nvPr>
        </p:nvSpPr>
        <p:spPr>
          <a:xfrm>
            <a:off x="3361775" y="2081850"/>
            <a:ext cx="5199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&amp; PREDICTIONS</a:t>
            </a:r>
            <a:endParaRPr/>
          </a:p>
        </p:txBody>
      </p:sp>
      <p:pic>
        <p:nvPicPr>
          <p:cNvPr id="1105" name="Google Shape;11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25" y="1542450"/>
            <a:ext cx="1799125" cy="18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/>
          <p:cNvSpPr txBox="1"/>
          <p:nvPr>
            <p:ph type="title"/>
          </p:nvPr>
        </p:nvSpPr>
        <p:spPr>
          <a:xfrm>
            <a:off x="0" y="0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TOP 10 </a:t>
            </a:r>
            <a:r>
              <a:rPr lang="en" sz="2500">
                <a:solidFill>
                  <a:schemeClr val="dk1"/>
                </a:solidFill>
              </a:rPr>
              <a:t>ETFs PERFORMANCE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 </a:t>
            </a:r>
            <a:endParaRPr sz="4120">
              <a:solidFill>
                <a:srgbClr val="1D1C1D"/>
              </a:solidFill>
            </a:endParaRPr>
          </a:p>
        </p:txBody>
      </p:sp>
      <p:pic>
        <p:nvPicPr>
          <p:cNvPr id="1111" name="Google Shape;11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5" y="1532600"/>
            <a:ext cx="195262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413" y="1542125"/>
            <a:ext cx="1952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37"/>
          <p:cNvSpPr txBox="1"/>
          <p:nvPr/>
        </p:nvSpPr>
        <p:spPr>
          <a:xfrm>
            <a:off x="556238" y="1151775"/>
            <a:ext cx="1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    WITH COVID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7"/>
          <p:cNvSpPr txBox="1"/>
          <p:nvPr/>
        </p:nvSpPr>
        <p:spPr>
          <a:xfrm>
            <a:off x="3897951" y="1151775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WITHOUT COVID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>
            <p:ph type="title"/>
          </p:nvPr>
        </p:nvSpPr>
        <p:spPr>
          <a:xfrm>
            <a:off x="0" y="0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SHOWCASING SPGI</a:t>
            </a:r>
            <a:r>
              <a:rPr lang="en" sz="2500">
                <a:solidFill>
                  <a:schemeClr val="dk1"/>
                </a:solidFill>
              </a:rPr>
              <a:t>  </a:t>
            </a:r>
            <a:endParaRPr sz="4120">
              <a:solidFill>
                <a:srgbClr val="1D1C1D"/>
              </a:solidFill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231150" y="585300"/>
            <a:ext cx="4080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96725" y="739200"/>
            <a:ext cx="2831100" cy="1109700"/>
          </a:xfrm>
          <a:prstGeom prst="wedgeRectCallout">
            <a:avLst>
              <a:gd fmla="val 37828" name="adj1"/>
              <a:gd fmla="val 64443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408080"/>
                </a:solidFill>
                <a:highlight>
                  <a:srgbClr val="F7F7F7"/>
                </a:highlight>
              </a:rPr>
              <a:t>#COVID-19 data features</a:t>
            </a:r>
            <a:endParaRPr sz="15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408080"/>
                </a:solidFill>
                <a:highlight>
                  <a:srgbClr val="F7F7F7"/>
                </a:highlight>
              </a:rPr>
              <a:t>#Disabled = 0, Enabled = 1</a:t>
            </a:r>
            <a:endParaRPr sz="15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7F7F7"/>
                </a:highlight>
              </a:rPr>
              <a:t>toggle_covid </a:t>
            </a:r>
            <a:r>
              <a:rPr lang="en" sz="15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5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550">
                <a:solidFill>
                  <a:srgbClr val="666666"/>
                </a:solidFill>
                <a:highlight>
                  <a:srgbClr val="F7F7F7"/>
                </a:highlight>
              </a:rPr>
              <a:t>1</a:t>
            </a:r>
            <a:endParaRPr sz="1550">
              <a:solidFill>
                <a:srgbClr val="666666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2" name="Google Shape;11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25" y="1665200"/>
            <a:ext cx="5719549" cy="34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38"/>
          <p:cNvSpPr/>
          <p:nvPr/>
        </p:nvSpPr>
        <p:spPr>
          <a:xfrm>
            <a:off x="126300" y="470725"/>
            <a:ext cx="6383400" cy="34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 txBox="1"/>
          <p:nvPr>
            <p:ph type="title"/>
          </p:nvPr>
        </p:nvSpPr>
        <p:spPr>
          <a:xfrm>
            <a:off x="-45925" y="0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dk1"/>
                </a:solidFill>
              </a:rPr>
              <a:t>TABLE </a:t>
            </a:r>
            <a:r>
              <a:rPr lang="en" sz="2400">
                <a:solidFill>
                  <a:schemeClr val="dk1"/>
                </a:solidFill>
              </a:rPr>
              <a:t>SHOWCASING SPGI </a:t>
            </a:r>
            <a:r>
              <a:rPr lang="en" sz="2400">
                <a:solidFill>
                  <a:schemeClr val="accent3"/>
                </a:solidFill>
              </a:rPr>
              <a:t>WITH COVID DATA</a:t>
            </a:r>
            <a:endParaRPr sz="4020">
              <a:solidFill>
                <a:schemeClr val="accent3"/>
              </a:solidFill>
            </a:endParaRPr>
          </a:p>
        </p:txBody>
      </p:sp>
      <p:pic>
        <p:nvPicPr>
          <p:cNvPr id="1129" name="Google Shape;11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400"/>
            <a:ext cx="9143999" cy="26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39"/>
          <p:cNvSpPr txBox="1"/>
          <p:nvPr/>
        </p:nvSpPr>
        <p:spPr>
          <a:xfrm>
            <a:off x="924675" y="786000"/>
            <a:ext cx="5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2473500" y="670425"/>
            <a:ext cx="3247800" cy="1167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Display(portfolio_df)</a:t>
            </a:r>
            <a:endParaRPr b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0"/>
          <p:cNvSpPr txBox="1"/>
          <p:nvPr>
            <p:ph type="title"/>
          </p:nvPr>
        </p:nvSpPr>
        <p:spPr>
          <a:xfrm>
            <a:off x="-80375" y="0"/>
            <a:ext cx="6911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en" sz="2400">
                <a:solidFill>
                  <a:schemeClr val="dk1"/>
                </a:solidFill>
              </a:rPr>
              <a:t>TABLE SHOWCASING SPGI </a:t>
            </a:r>
            <a:r>
              <a:rPr lang="en" sz="2400" u="sng">
                <a:solidFill>
                  <a:schemeClr val="accent3"/>
                </a:solidFill>
              </a:rPr>
              <a:t>WITHOUT</a:t>
            </a:r>
            <a:r>
              <a:rPr lang="en" sz="2400">
                <a:solidFill>
                  <a:schemeClr val="accent3"/>
                </a:solidFill>
              </a:rPr>
              <a:t> COVID DATA</a:t>
            </a:r>
            <a:endParaRPr sz="4020">
              <a:solidFill>
                <a:schemeClr val="accent3"/>
              </a:solidFill>
            </a:endParaRPr>
          </a:p>
        </p:txBody>
      </p:sp>
      <p:sp>
        <p:nvSpPr>
          <p:cNvPr id="1137" name="Google Shape;1137;p40"/>
          <p:cNvSpPr txBox="1"/>
          <p:nvPr/>
        </p:nvSpPr>
        <p:spPr>
          <a:xfrm>
            <a:off x="924675" y="786000"/>
            <a:ext cx="5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40"/>
          <p:cNvSpPr/>
          <p:nvPr/>
        </p:nvSpPr>
        <p:spPr>
          <a:xfrm>
            <a:off x="2473500" y="670425"/>
            <a:ext cx="3247800" cy="1167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Display(portfolio_df)</a:t>
            </a:r>
            <a:endParaRPr b="1" sz="1600"/>
          </a:p>
        </p:txBody>
      </p:sp>
      <p:pic>
        <p:nvPicPr>
          <p:cNvPr id="1139" name="Google Shape;11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125"/>
            <a:ext cx="8793944" cy="30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1"/>
          <p:cNvSpPr txBox="1"/>
          <p:nvPr>
            <p:ph type="title"/>
          </p:nvPr>
        </p:nvSpPr>
        <p:spPr>
          <a:xfrm>
            <a:off x="1703225" y="333800"/>
            <a:ext cx="537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88"/>
              <a:t>BENCHMARK RETURN</a:t>
            </a:r>
            <a:endParaRPr sz="3888"/>
          </a:p>
        </p:txBody>
      </p:sp>
      <p:sp>
        <p:nvSpPr>
          <p:cNvPr id="1145" name="Google Shape;1145;p41"/>
          <p:cNvSpPr txBox="1"/>
          <p:nvPr>
            <p:ph idx="1" type="body"/>
          </p:nvPr>
        </p:nvSpPr>
        <p:spPr>
          <a:xfrm>
            <a:off x="318400" y="1356725"/>
            <a:ext cx="830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Annualized return 8%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Initial Investment of $1000 </a:t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Cumulative Return of $1360.49 </a:t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SPGI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Initial Investment of $1000 </a:t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Cumulative Return of $10,140 </a:t>
            </a:r>
            <a:r>
              <a:rPr lang="en" sz="1900">
                <a:solidFill>
                  <a:schemeClr val="accent2"/>
                </a:solidFill>
              </a:rPr>
              <a:t>without</a:t>
            </a:r>
            <a:r>
              <a:rPr lang="en" sz="1900">
                <a:solidFill>
                  <a:schemeClr val="accent3"/>
                </a:solidFill>
              </a:rPr>
              <a:t> COVID Data</a:t>
            </a:r>
            <a:endParaRPr sz="1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Cumulative Return of $15,435  </a:t>
            </a:r>
            <a:r>
              <a:rPr lang="en" sz="1900">
                <a:solidFill>
                  <a:schemeClr val="accent2"/>
                </a:solidFill>
              </a:rPr>
              <a:t>with</a:t>
            </a:r>
            <a:r>
              <a:rPr lang="en" sz="1900">
                <a:solidFill>
                  <a:schemeClr val="accent3"/>
                </a:solidFill>
              </a:rPr>
              <a:t> COVID Data</a:t>
            </a:r>
            <a:endParaRPr sz="1900">
              <a:solidFill>
                <a:schemeClr val="accent3"/>
              </a:solidFill>
            </a:endParaRPr>
          </a:p>
        </p:txBody>
      </p:sp>
      <p:pic>
        <p:nvPicPr>
          <p:cNvPr id="1146" name="Google Shape;11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5" y="226475"/>
            <a:ext cx="1493051" cy="7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41"/>
          <p:cNvSpPr/>
          <p:nvPr/>
        </p:nvSpPr>
        <p:spPr>
          <a:xfrm>
            <a:off x="2330650" y="815150"/>
            <a:ext cx="3869100" cy="57400"/>
          </a:xfrm>
          <a:prstGeom prst="flowChartProcess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8" name="Google Shape;11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500" y="262250"/>
            <a:ext cx="1201801" cy="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2"/>
          <p:cNvSpPr txBox="1"/>
          <p:nvPr>
            <p:ph type="title"/>
          </p:nvPr>
        </p:nvSpPr>
        <p:spPr>
          <a:xfrm>
            <a:off x="1703225" y="138300"/>
            <a:ext cx="537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88"/>
              <a:t>SPGI - Comparing Results</a:t>
            </a:r>
            <a:endParaRPr sz="3888"/>
          </a:p>
        </p:txBody>
      </p:sp>
      <p:sp>
        <p:nvSpPr>
          <p:cNvPr id="1154" name="Google Shape;1154;p42"/>
          <p:cNvSpPr/>
          <p:nvPr/>
        </p:nvSpPr>
        <p:spPr>
          <a:xfrm>
            <a:off x="2252850" y="607350"/>
            <a:ext cx="3869100" cy="57400"/>
          </a:xfrm>
          <a:prstGeom prst="flowChartProcess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 txBox="1"/>
          <p:nvPr/>
        </p:nvSpPr>
        <p:spPr>
          <a:xfrm>
            <a:off x="324875" y="607350"/>
            <a:ext cx="81318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held our investment for 5 years $1000 </a:t>
            </a:r>
            <a:endParaRPr sz="318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190500" rtl="0" algn="ctr">
              <a:lnSpc>
                <a:spcPct val="14666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$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1000 equals $4306 as of so ours is better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($1000 / 89.8) * 386.7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266700" rtl="0" algn="ctr">
              <a:lnSpc>
                <a:spcPct val="146668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900">
                <a:solidFill>
                  <a:schemeClr val="hlink"/>
                </a:solidFill>
                <a:highlight>
                  <a:srgbClr val="FFFFFF"/>
                </a:highlight>
              </a:rPr>
              <a:t>     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89.8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being the first closing and 386.7 being the last closing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1156" name="Google Shape;11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50" y="2517351"/>
            <a:ext cx="4585903" cy="253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42"/>
          <p:cNvSpPr txBox="1"/>
          <p:nvPr/>
        </p:nvSpPr>
        <p:spPr>
          <a:xfrm>
            <a:off x="4286225" y="2117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-12"/>
            <a:ext cx="17145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3313"/>
            <a:ext cx="17145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0" y="252400"/>
            <a:ext cx="8362950" cy="463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  <p:pic>
        <p:nvPicPr>
          <p:cNvPr id="497" name="Google Shape;4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00" y="1725713"/>
            <a:ext cx="1127900" cy="11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800" y="3417813"/>
            <a:ext cx="1127900" cy="11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61912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900" y="1613650"/>
            <a:ext cx="1127900" cy="11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3900" y="3272125"/>
            <a:ext cx="1127900" cy="114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31913" y="2093550"/>
            <a:ext cx="20288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31913" y="3785650"/>
            <a:ext cx="20574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1238" y="1852900"/>
            <a:ext cx="20288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1238" y="3511388"/>
            <a:ext cx="2028825" cy="66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 txBox="1"/>
          <p:nvPr>
            <p:ph idx="1" type="subTitle"/>
          </p:nvPr>
        </p:nvSpPr>
        <p:spPr>
          <a:xfrm>
            <a:off x="1232425" y="4618725"/>
            <a:ext cx="6980700" cy="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/>
              <a:t>Group Members: Sherin Solomon, Carolina Corona, Omotara Ogundipe Sinan Colpan Vincent Wen</a:t>
            </a:r>
            <a:endParaRPr sz="1210"/>
          </a:p>
        </p:txBody>
      </p:sp>
      <p:sp>
        <p:nvSpPr>
          <p:cNvPr id="1163" name="Google Shape;1163;p43"/>
          <p:cNvSpPr txBox="1"/>
          <p:nvPr/>
        </p:nvSpPr>
        <p:spPr>
          <a:xfrm>
            <a:off x="3680725" y="3811700"/>
            <a:ext cx="1968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">
                <a:solidFill>
                  <a:srgbClr val="FF80B9"/>
                </a:solidFill>
                <a:latin typeface="Comfortaa"/>
                <a:ea typeface="Comfortaa"/>
                <a:cs typeface="Comfortaa"/>
                <a:sym typeface="Comfortaa"/>
              </a:rPr>
              <a:t>Project 2 Group 2 </a:t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" sz="1210">
                <a:solidFill>
                  <a:srgbClr val="FF80B9"/>
                </a:solidFill>
                <a:latin typeface="Comfortaa"/>
                <a:ea typeface="Comfortaa"/>
                <a:cs typeface="Comfortaa"/>
                <a:sym typeface="Comfortaa"/>
              </a:rPr>
              <a:t>Summer 2021</a:t>
            </a:r>
            <a:endParaRPr b="1" sz="1210">
              <a:solidFill>
                <a:srgbClr val="FF80B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4" name="Google Shape;11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25" y="-160975"/>
            <a:ext cx="4629049" cy="46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75" y="1398534"/>
            <a:ext cx="1900400" cy="192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050" y="2706350"/>
            <a:ext cx="724475" cy="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  <p:sp>
        <p:nvSpPr>
          <p:cNvPr id="512" name="Google Shape;512;p17"/>
          <p:cNvSpPr txBox="1"/>
          <p:nvPr>
            <p:ph type="title"/>
          </p:nvPr>
        </p:nvSpPr>
        <p:spPr>
          <a:xfrm>
            <a:off x="3003200" y="2059450"/>
            <a:ext cx="4316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DATA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0" y="2006250"/>
            <a:ext cx="1800225" cy="2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000" y="2006250"/>
            <a:ext cx="1800225" cy="2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700" y="2006250"/>
            <a:ext cx="1800225" cy="2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850" y="2006250"/>
            <a:ext cx="1800225" cy="20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8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642150" y="1916625"/>
            <a:ext cx="1030800" cy="17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2662000" y="1916625"/>
            <a:ext cx="1030800" cy="179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4681850" y="1916625"/>
            <a:ext cx="1030800" cy="179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6701700" y="1916625"/>
            <a:ext cx="1030800" cy="179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0" y="0"/>
            <a:ext cx="9144000" cy="26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2238" y="2458338"/>
            <a:ext cx="59142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8212" y="2450149"/>
            <a:ext cx="6078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6250" y="2416734"/>
            <a:ext cx="566525" cy="54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7925" y="2416725"/>
            <a:ext cx="641225" cy="6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8"/>
          <p:cNvSpPr txBox="1"/>
          <p:nvPr/>
        </p:nvSpPr>
        <p:spPr>
          <a:xfrm>
            <a:off x="-2" y="10123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ETFs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642075" y="328727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Yahoo Finance APIs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2661950" y="3287288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60 ETFs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Tickets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4681813" y="3287288"/>
            <a:ext cx="18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Across Multiple Sectors in the 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6701688" y="3287288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years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75" y="1461550"/>
            <a:ext cx="39204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1550"/>
            <a:ext cx="41866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9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499775" y="1371925"/>
            <a:ext cx="1030800" cy="179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4572000" y="1371925"/>
            <a:ext cx="1030800" cy="179400"/>
          </a:xfrm>
          <a:prstGeom prst="rect">
            <a:avLst/>
          </a:prstGeom>
          <a:solidFill>
            <a:srgbClr val="EB9AB5"/>
          </a:solidFill>
          <a:ln cap="flat" cmpd="sng" w="9525">
            <a:solidFill>
              <a:srgbClr val="EB9A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0" y="0"/>
            <a:ext cx="9144000" cy="263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"/>
          <p:cNvSpPr txBox="1"/>
          <p:nvPr/>
        </p:nvSpPr>
        <p:spPr>
          <a:xfrm>
            <a:off x="0" y="784213"/>
            <a:ext cx="9144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COVID-19 Policy Response Data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C488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https://ourworldindata.org/policy-responses-covid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573025" y="1699925"/>
            <a:ext cx="38472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COVID-19 Testing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 Tracing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Stringency Index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Vaccination Policy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Debt Relief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 Covering Policy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 Support Policy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International Travel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Stay at Home Policy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more ……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4821950" y="2571925"/>
            <a:ext cx="368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Criteria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the data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United States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Values were replaced with zero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4576213"/>
            <a:ext cx="822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9"/>
          <p:cNvSpPr/>
          <p:nvPr/>
        </p:nvSpPr>
        <p:spPr>
          <a:xfrm>
            <a:off x="609600" y="4458250"/>
            <a:ext cx="83400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5203650" y="4702350"/>
            <a:ext cx="1925100" cy="1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9"/>
          <p:cNvSpPr txBox="1"/>
          <p:nvPr/>
        </p:nvSpPr>
        <p:spPr>
          <a:xfrm>
            <a:off x="4852725" y="47224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1844850" y="462212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3174300" y="46106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19"/>
          <p:cNvSpPr txBox="1"/>
          <p:nvPr/>
        </p:nvSpPr>
        <p:spPr>
          <a:xfrm>
            <a:off x="4557975" y="46106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19"/>
          <p:cNvSpPr txBox="1"/>
          <p:nvPr/>
        </p:nvSpPr>
        <p:spPr>
          <a:xfrm>
            <a:off x="5855375" y="46106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19"/>
          <p:cNvSpPr txBox="1"/>
          <p:nvPr/>
        </p:nvSpPr>
        <p:spPr>
          <a:xfrm>
            <a:off x="7078575" y="462422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19"/>
          <p:cNvSpPr txBox="1"/>
          <p:nvPr/>
        </p:nvSpPr>
        <p:spPr>
          <a:xfrm>
            <a:off x="891875" y="4619525"/>
            <a:ext cx="56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0"/>
          <p:cNvSpPr txBox="1"/>
          <p:nvPr>
            <p:ph type="title"/>
          </p:nvPr>
        </p:nvSpPr>
        <p:spPr>
          <a:xfrm>
            <a:off x="274150" y="12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564" name="Google Shape;5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125"/>
            <a:ext cx="812000" cy="8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0"/>
          <p:cNvSpPr txBox="1"/>
          <p:nvPr/>
        </p:nvSpPr>
        <p:spPr>
          <a:xfrm>
            <a:off x="496450" y="3706638"/>
            <a:ext cx="7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0"/>
          <p:cNvSpPr txBox="1"/>
          <p:nvPr/>
        </p:nvSpPr>
        <p:spPr>
          <a:xfrm>
            <a:off x="5525388" y="982663"/>
            <a:ext cx="7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20"/>
          <p:cNvSpPr txBox="1"/>
          <p:nvPr/>
        </p:nvSpPr>
        <p:spPr>
          <a:xfrm>
            <a:off x="137197" y="982671"/>
            <a:ext cx="53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8" name="Google Shape;5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50" y="808275"/>
            <a:ext cx="3876750" cy="1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2050"/>
            <a:ext cx="812000" cy="8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0"/>
          <p:cNvSpPr txBox="1"/>
          <p:nvPr/>
        </p:nvSpPr>
        <p:spPr>
          <a:xfrm>
            <a:off x="137197" y="2917921"/>
            <a:ext cx="53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1" name="Google Shape;5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50" y="951125"/>
            <a:ext cx="812000" cy="8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0"/>
          <p:cNvSpPr txBox="1"/>
          <p:nvPr/>
        </p:nvSpPr>
        <p:spPr>
          <a:xfrm>
            <a:off x="5076247" y="1014221"/>
            <a:ext cx="53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3" name="Google Shape;5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650" y="2830500"/>
            <a:ext cx="812000" cy="8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0"/>
          <p:cNvSpPr txBox="1"/>
          <p:nvPr/>
        </p:nvSpPr>
        <p:spPr>
          <a:xfrm>
            <a:off x="5069847" y="2893596"/>
            <a:ext cx="53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725" y="2830500"/>
            <a:ext cx="3960000" cy="117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999" y="982672"/>
            <a:ext cx="2519882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3025" y="2760925"/>
            <a:ext cx="3298526" cy="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800" y="2717550"/>
            <a:ext cx="724475" cy="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8F8F8">
                <a:alpha val="0"/>
              </a:srgbClr>
            </a:outerShdw>
          </a:effectLst>
        </p:spPr>
      </p:pic>
      <p:pic>
        <p:nvPicPr>
          <p:cNvPr id="583" name="Google Shape;5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775" y="1420924"/>
            <a:ext cx="1900399" cy="19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 txBox="1"/>
          <p:nvPr>
            <p:ph type="title"/>
          </p:nvPr>
        </p:nvSpPr>
        <p:spPr>
          <a:xfrm>
            <a:off x="3361775" y="2081838"/>
            <a:ext cx="4708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type="title"/>
          </p:nvPr>
        </p:nvSpPr>
        <p:spPr>
          <a:xfrm>
            <a:off x="56100" y="105825"/>
            <a:ext cx="61641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PREDICTIVE MODEL</a:t>
            </a:r>
            <a:endParaRPr sz="3800"/>
          </a:p>
        </p:txBody>
      </p:sp>
      <p:grpSp>
        <p:nvGrpSpPr>
          <p:cNvPr id="590" name="Google Shape;590;p22"/>
          <p:cNvGrpSpPr/>
          <p:nvPr/>
        </p:nvGrpSpPr>
        <p:grpSpPr>
          <a:xfrm>
            <a:off x="10" y="4092244"/>
            <a:ext cx="838136" cy="1051250"/>
            <a:chOff x="1364206" y="3278219"/>
            <a:chExt cx="838136" cy="1051250"/>
          </a:xfrm>
        </p:grpSpPr>
        <p:sp>
          <p:nvSpPr>
            <p:cNvPr id="591" name="Google Shape;591;p22"/>
            <p:cNvSpPr/>
            <p:nvPr/>
          </p:nvSpPr>
          <p:spPr>
            <a:xfrm>
              <a:off x="1698842" y="3528261"/>
              <a:ext cx="103050" cy="801209"/>
            </a:xfrm>
            <a:custGeom>
              <a:rect b="b" l="l" r="r" t="t"/>
              <a:pathLst>
                <a:path extrusionOk="0" h="79643" w="10241">
                  <a:moveTo>
                    <a:pt x="6532" y="0"/>
                  </a:moveTo>
                  <a:cubicBezTo>
                    <a:pt x="5949" y="0"/>
                    <a:pt x="5104" y="934"/>
                    <a:pt x="5104" y="934"/>
                  </a:cubicBezTo>
                  <a:lnTo>
                    <a:pt x="0" y="78723"/>
                  </a:lnTo>
                  <a:cubicBezTo>
                    <a:pt x="1134" y="79413"/>
                    <a:pt x="2650" y="79643"/>
                    <a:pt x="4167" y="79643"/>
                  </a:cubicBezTo>
                  <a:cubicBezTo>
                    <a:pt x="7202" y="79643"/>
                    <a:pt x="10241" y="78723"/>
                    <a:pt x="10241" y="78723"/>
                  </a:cubicBezTo>
                  <a:lnTo>
                    <a:pt x="7072" y="934"/>
                  </a:lnTo>
                  <a:cubicBezTo>
                    <a:pt x="7050" y="234"/>
                    <a:pt x="6824" y="0"/>
                    <a:pt x="6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364206" y="3278219"/>
              <a:ext cx="838136" cy="541872"/>
            </a:xfrm>
            <a:custGeom>
              <a:rect b="b" l="l" r="r" t="t"/>
              <a:pathLst>
                <a:path extrusionOk="0" h="53864" w="83293">
                  <a:moveTo>
                    <a:pt x="33773" y="0"/>
                  </a:moveTo>
                  <a:cubicBezTo>
                    <a:pt x="33724" y="0"/>
                    <a:pt x="33674" y="1"/>
                    <a:pt x="33624" y="1"/>
                  </a:cubicBezTo>
                  <a:cubicBezTo>
                    <a:pt x="26119" y="101"/>
                    <a:pt x="20114" y="8341"/>
                    <a:pt x="21215" y="15746"/>
                  </a:cubicBezTo>
                  <a:cubicBezTo>
                    <a:pt x="19647" y="11574"/>
                    <a:pt x="15245" y="8662"/>
                    <a:pt x="10802" y="8662"/>
                  </a:cubicBezTo>
                  <a:cubicBezTo>
                    <a:pt x="10236" y="8662"/>
                    <a:pt x="9669" y="8709"/>
                    <a:pt x="9107" y="8808"/>
                  </a:cubicBezTo>
                  <a:cubicBezTo>
                    <a:pt x="4136" y="9641"/>
                    <a:pt x="100" y="14345"/>
                    <a:pt x="67" y="19382"/>
                  </a:cubicBezTo>
                  <a:cubicBezTo>
                    <a:pt x="0" y="24419"/>
                    <a:pt x="3870" y="29222"/>
                    <a:pt x="8806" y="30223"/>
                  </a:cubicBezTo>
                  <a:cubicBezTo>
                    <a:pt x="3870" y="34026"/>
                    <a:pt x="3236" y="41965"/>
                    <a:pt x="6805" y="47135"/>
                  </a:cubicBezTo>
                  <a:cubicBezTo>
                    <a:pt x="9868" y="51544"/>
                    <a:pt x="15315" y="53864"/>
                    <a:pt x="20719" y="53864"/>
                  </a:cubicBezTo>
                  <a:cubicBezTo>
                    <a:pt x="21612" y="53864"/>
                    <a:pt x="22504" y="53801"/>
                    <a:pt x="23383" y="53673"/>
                  </a:cubicBezTo>
                  <a:cubicBezTo>
                    <a:pt x="29588" y="52772"/>
                    <a:pt x="35092" y="49036"/>
                    <a:pt x="39261" y="44366"/>
                  </a:cubicBezTo>
                  <a:lnTo>
                    <a:pt x="39261" y="44366"/>
                  </a:lnTo>
                  <a:cubicBezTo>
                    <a:pt x="42177" y="48170"/>
                    <a:pt x="46694" y="50328"/>
                    <a:pt x="51400" y="50328"/>
                  </a:cubicBezTo>
                  <a:cubicBezTo>
                    <a:pt x="52332" y="50328"/>
                    <a:pt x="53270" y="50243"/>
                    <a:pt x="54205" y="50070"/>
                  </a:cubicBezTo>
                  <a:cubicBezTo>
                    <a:pt x="59976" y="49036"/>
                    <a:pt x="64646" y="44767"/>
                    <a:pt x="66247" y="39096"/>
                  </a:cubicBezTo>
                  <a:cubicBezTo>
                    <a:pt x="67931" y="41279"/>
                    <a:pt x="70691" y="42451"/>
                    <a:pt x="73436" y="42451"/>
                  </a:cubicBezTo>
                  <a:cubicBezTo>
                    <a:pt x="75095" y="42451"/>
                    <a:pt x="76748" y="42023"/>
                    <a:pt x="78156" y="41131"/>
                  </a:cubicBezTo>
                  <a:cubicBezTo>
                    <a:pt x="81859" y="38729"/>
                    <a:pt x="83293" y="33358"/>
                    <a:pt x="81258" y="29456"/>
                  </a:cubicBezTo>
                  <a:cubicBezTo>
                    <a:pt x="79725" y="26491"/>
                    <a:pt x="76395" y="24680"/>
                    <a:pt x="73091" y="24680"/>
                  </a:cubicBezTo>
                  <a:cubicBezTo>
                    <a:pt x="72008" y="24680"/>
                    <a:pt x="70929" y="24874"/>
                    <a:pt x="69917" y="25286"/>
                  </a:cubicBezTo>
                  <a:cubicBezTo>
                    <a:pt x="72418" y="19849"/>
                    <a:pt x="68883" y="12910"/>
                    <a:pt x="63312" y="10709"/>
                  </a:cubicBezTo>
                  <a:cubicBezTo>
                    <a:pt x="61789" y="10113"/>
                    <a:pt x="60184" y="9837"/>
                    <a:pt x="58567" y="9837"/>
                  </a:cubicBezTo>
                  <a:cubicBezTo>
                    <a:pt x="54303" y="9837"/>
                    <a:pt x="49963" y="11755"/>
                    <a:pt x="46867" y="14778"/>
                  </a:cubicBezTo>
                  <a:cubicBezTo>
                    <a:pt x="47795" y="7389"/>
                    <a:pt x="41185" y="0"/>
                    <a:pt x="33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963656" y="3703115"/>
              <a:ext cx="16130" cy="18259"/>
            </a:xfrm>
            <a:custGeom>
              <a:rect b="b" l="l" r="r" t="t"/>
              <a:pathLst>
                <a:path extrusionOk="0" h="1815" w="1603">
                  <a:moveTo>
                    <a:pt x="1435" y="0"/>
                  </a:moveTo>
                  <a:cubicBezTo>
                    <a:pt x="1335" y="0"/>
                    <a:pt x="1235" y="67"/>
                    <a:pt x="1235" y="167"/>
                  </a:cubicBezTo>
                  <a:cubicBezTo>
                    <a:pt x="1235" y="201"/>
                    <a:pt x="1235" y="234"/>
                    <a:pt x="1235" y="267"/>
                  </a:cubicBezTo>
                  <a:cubicBezTo>
                    <a:pt x="1235" y="334"/>
                    <a:pt x="1202" y="401"/>
                    <a:pt x="1168" y="467"/>
                  </a:cubicBezTo>
                  <a:cubicBezTo>
                    <a:pt x="1135" y="534"/>
                    <a:pt x="1068" y="601"/>
                    <a:pt x="1002" y="701"/>
                  </a:cubicBezTo>
                  <a:cubicBezTo>
                    <a:pt x="935" y="768"/>
                    <a:pt x="835" y="834"/>
                    <a:pt x="735" y="868"/>
                  </a:cubicBezTo>
                  <a:cubicBezTo>
                    <a:pt x="568" y="934"/>
                    <a:pt x="401" y="1035"/>
                    <a:pt x="234" y="1135"/>
                  </a:cubicBezTo>
                  <a:cubicBezTo>
                    <a:pt x="201" y="1168"/>
                    <a:pt x="134" y="1235"/>
                    <a:pt x="101" y="1301"/>
                  </a:cubicBezTo>
                  <a:cubicBezTo>
                    <a:pt x="68" y="1335"/>
                    <a:pt x="68" y="1368"/>
                    <a:pt x="68" y="1401"/>
                  </a:cubicBezTo>
                  <a:lnTo>
                    <a:pt x="68" y="1435"/>
                  </a:lnTo>
                  <a:cubicBezTo>
                    <a:pt x="1" y="1535"/>
                    <a:pt x="34" y="1668"/>
                    <a:pt x="134" y="1735"/>
                  </a:cubicBezTo>
                  <a:cubicBezTo>
                    <a:pt x="232" y="1784"/>
                    <a:pt x="330" y="1815"/>
                    <a:pt x="441" y="1815"/>
                  </a:cubicBezTo>
                  <a:cubicBezTo>
                    <a:pt x="481" y="1815"/>
                    <a:pt x="523" y="1811"/>
                    <a:pt x="568" y="1802"/>
                  </a:cubicBezTo>
                  <a:cubicBezTo>
                    <a:pt x="835" y="1735"/>
                    <a:pt x="1068" y="1535"/>
                    <a:pt x="1168" y="1301"/>
                  </a:cubicBezTo>
                  <a:cubicBezTo>
                    <a:pt x="1269" y="1168"/>
                    <a:pt x="1302" y="1035"/>
                    <a:pt x="1369" y="901"/>
                  </a:cubicBezTo>
                  <a:cubicBezTo>
                    <a:pt x="1402" y="801"/>
                    <a:pt x="1469" y="668"/>
                    <a:pt x="1502" y="568"/>
                  </a:cubicBezTo>
                  <a:cubicBezTo>
                    <a:pt x="1535" y="467"/>
                    <a:pt x="1535" y="367"/>
                    <a:pt x="1569" y="334"/>
                  </a:cubicBezTo>
                  <a:cubicBezTo>
                    <a:pt x="1602" y="267"/>
                    <a:pt x="1602" y="267"/>
                    <a:pt x="1602" y="267"/>
                  </a:cubicBezTo>
                  <a:cubicBezTo>
                    <a:pt x="1602" y="234"/>
                    <a:pt x="1602" y="201"/>
                    <a:pt x="1569" y="201"/>
                  </a:cubicBezTo>
                  <a:cubicBezTo>
                    <a:pt x="1569" y="101"/>
                    <a:pt x="1502" y="0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1943854" y="3736397"/>
              <a:ext cx="21836" cy="15050"/>
            </a:xfrm>
            <a:custGeom>
              <a:rect b="b" l="l" r="r" t="t"/>
              <a:pathLst>
                <a:path extrusionOk="0" h="1496" w="2170">
                  <a:moveTo>
                    <a:pt x="1983" y="1"/>
                  </a:moveTo>
                  <a:cubicBezTo>
                    <a:pt x="1916" y="1"/>
                    <a:pt x="1859" y="48"/>
                    <a:pt x="1836" y="95"/>
                  </a:cubicBezTo>
                  <a:lnTo>
                    <a:pt x="1802" y="195"/>
                  </a:lnTo>
                  <a:cubicBezTo>
                    <a:pt x="1769" y="262"/>
                    <a:pt x="1702" y="295"/>
                    <a:pt x="1635" y="362"/>
                  </a:cubicBezTo>
                  <a:cubicBezTo>
                    <a:pt x="1569" y="428"/>
                    <a:pt x="1469" y="495"/>
                    <a:pt x="1402" y="529"/>
                  </a:cubicBezTo>
                  <a:cubicBezTo>
                    <a:pt x="1268" y="595"/>
                    <a:pt x="1168" y="629"/>
                    <a:pt x="1035" y="662"/>
                  </a:cubicBezTo>
                  <a:cubicBezTo>
                    <a:pt x="801" y="662"/>
                    <a:pt x="601" y="695"/>
                    <a:pt x="401" y="762"/>
                  </a:cubicBezTo>
                  <a:cubicBezTo>
                    <a:pt x="334" y="795"/>
                    <a:pt x="268" y="829"/>
                    <a:pt x="201" y="862"/>
                  </a:cubicBezTo>
                  <a:cubicBezTo>
                    <a:pt x="168" y="895"/>
                    <a:pt x="134" y="929"/>
                    <a:pt x="101" y="962"/>
                  </a:cubicBezTo>
                  <a:lnTo>
                    <a:pt x="101" y="996"/>
                  </a:lnTo>
                  <a:cubicBezTo>
                    <a:pt x="1" y="1062"/>
                    <a:pt x="1" y="1196"/>
                    <a:pt x="101" y="1296"/>
                  </a:cubicBezTo>
                  <a:cubicBezTo>
                    <a:pt x="201" y="1396"/>
                    <a:pt x="334" y="1463"/>
                    <a:pt x="468" y="1496"/>
                  </a:cubicBezTo>
                  <a:cubicBezTo>
                    <a:pt x="801" y="1496"/>
                    <a:pt x="1102" y="1396"/>
                    <a:pt x="1302" y="1162"/>
                  </a:cubicBezTo>
                  <a:cubicBezTo>
                    <a:pt x="1435" y="1062"/>
                    <a:pt x="1569" y="962"/>
                    <a:pt x="1635" y="862"/>
                  </a:cubicBezTo>
                  <a:cubicBezTo>
                    <a:pt x="1735" y="762"/>
                    <a:pt x="1836" y="662"/>
                    <a:pt x="1902" y="562"/>
                  </a:cubicBezTo>
                  <a:cubicBezTo>
                    <a:pt x="1969" y="495"/>
                    <a:pt x="2036" y="395"/>
                    <a:pt x="2069" y="362"/>
                  </a:cubicBezTo>
                  <a:lnTo>
                    <a:pt x="2136" y="295"/>
                  </a:lnTo>
                  <a:cubicBezTo>
                    <a:pt x="2136" y="262"/>
                    <a:pt x="2136" y="262"/>
                    <a:pt x="2136" y="228"/>
                  </a:cubicBezTo>
                  <a:cubicBezTo>
                    <a:pt x="2169" y="162"/>
                    <a:pt x="2136" y="62"/>
                    <a:pt x="2069" y="28"/>
                  </a:cubicBezTo>
                  <a:cubicBezTo>
                    <a:pt x="2040" y="9"/>
                    <a:pt x="2010" y="1"/>
                    <a:pt x="1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1916334" y="3727282"/>
              <a:ext cx="23848" cy="8179"/>
            </a:xfrm>
            <a:custGeom>
              <a:rect b="b" l="l" r="r" t="t"/>
              <a:pathLst>
                <a:path extrusionOk="0" h="813" w="2370">
                  <a:moveTo>
                    <a:pt x="334" y="0"/>
                  </a:moveTo>
                  <a:lnTo>
                    <a:pt x="201" y="34"/>
                  </a:lnTo>
                  <a:cubicBezTo>
                    <a:pt x="67" y="67"/>
                    <a:pt x="1" y="167"/>
                    <a:pt x="34" y="300"/>
                  </a:cubicBezTo>
                  <a:cubicBezTo>
                    <a:pt x="67" y="434"/>
                    <a:pt x="134" y="567"/>
                    <a:pt x="234" y="634"/>
                  </a:cubicBezTo>
                  <a:cubicBezTo>
                    <a:pt x="415" y="763"/>
                    <a:pt x="636" y="812"/>
                    <a:pt x="851" y="812"/>
                  </a:cubicBezTo>
                  <a:cubicBezTo>
                    <a:pt x="913" y="812"/>
                    <a:pt x="975" y="808"/>
                    <a:pt x="1035" y="801"/>
                  </a:cubicBezTo>
                  <a:cubicBezTo>
                    <a:pt x="1168" y="767"/>
                    <a:pt x="1335" y="734"/>
                    <a:pt x="1468" y="701"/>
                  </a:cubicBezTo>
                  <a:cubicBezTo>
                    <a:pt x="1568" y="667"/>
                    <a:pt x="1702" y="634"/>
                    <a:pt x="1802" y="634"/>
                  </a:cubicBezTo>
                  <a:cubicBezTo>
                    <a:pt x="1902" y="634"/>
                    <a:pt x="2002" y="567"/>
                    <a:pt x="2035" y="567"/>
                  </a:cubicBezTo>
                  <a:lnTo>
                    <a:pt x="2202" y="567"/>
                  </a:lnTo>
                  <a:cubicBezTo>
                    <a:pt x="2370" y="483"/>
                    <a:pt x="2280" y="236"/>
                    <a:pt x="2129" y="236"/>
                  </a:cubicBezTo>
                  <a:cubicBezTo>
                    <a:pt x="2100" y="236"/>
                    <a:pt x="2068" y="245"/>
                    <a:pt x="2035" y="267"/>
                  </a:cubicBezTo>
                  <a:lnTo>
                    <a:pt x="1935" y="300"/>
                  </a:lnTo>
                  <a:cubicBezTo>
                    <a:pt x="1869" y="334"/>
                    <a:pt x="1802" y="334"/>
                    <a:pt x="1735" y="334"/>
                  </a:cubicBezTo>
                  <a:cubicBezTo>
                    <a:pt x="1685" y="350"/>
                    <a:pt x="1635" y="359"/>
                    <a:pt x="1585" y="359"/>
                  </a:cubicBezTo>
                  <a:cubicBezTo>
                    <a:pt x="1535" y="359"/>
                    <a:pt x="1485" y="350"/>
                    <a:pt x="1435" y="334"/>
                  </a:cubicBezTo>
                  <a:cubicBezTo>
                    <a:pt x="1335" y="334"/>
                    <a:pt x="1201" y="300"/>
                    <a:pt x="1101" y="234"/>
                  </a:cubicBezTo>
                  <a:cubicBezTo>
                    <a:pt x="935" y="134"/>
                    <a:pt x="734" y="67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1884115" y="3754598"/>
              <a:ext cx="27491" cy="10030"/>
            </a:xfrm>
            <a:custGeom>
              <a:rect b="b" l="l" r="r" t="t"/>
              <a:pathLst>
                <a:path extrusionOk="0" h="997" w="2732">
                  <a:moveTo>
                    <a:pt x="2486" y="1"/>
                  </a:moveTo>
                  <a:cubicBezTo>
                    <a:pt x="2447" y="1"/>
                    <a:pt x="2406" y="16"/>
                    <a:pt x="2369" y="54"/>
                  </a:cubicBezTo>
                  <a:lnTo>
                    <a:pt x="2269" y="121"/>
                  </a:lnTo>
                  <a:cubicBezTo>
                    <a:pt x="2202" y="154"/>
                    <a:pt x="2135" y="221"/>
                    <a:pt x="2068" y="254"/>
                  </a:cubicBezTo>
                  <a:cubicBezTo>
                    <a:pt x="1935" y="287"/>
                    <a:pt x="1835" y="321"/>
                    <a:pt x="1702" y="354"/>
                  </a:cubicBezTo>
                  <a:lnTo>
                    <a:pt x="1301" y="354"/>
                  </a:lnTo>
                  <a:cubicBezTo>
                    <a:pt x="1068" y="287"/>
                    <a:pt x="801" y="221"/>
                    <a:pt x="567" y="221"/>
                  </a:cubicBezTo>
                  <a:cubicBezTo>
                    <a:pt x="467" y="221"/>
                    <a:pt x="401" y="221"/>
                    <a:pt x="301" y="254"/>
                  </a:cubicBezTo>
                  <a:cubicBezTo>
                    <a:pt x="267" y="254"/>
                    <a:pt x="234" y="254"/>
                    <a:pt x="167" y="287"/>
                  </a:cubicBezTo>
                  <a:cubicBezTo>
                    <a:pt x="67" y="321"/>
                    <a:pt x="0" y="454"/>
                    <a:pt x="34" y="588"/>
                  </a:cubicBezTo>
                  <a:cubicBezTo>
                    <a:pt x="100" y="721"/>
                    <a:pt x="234" y="854"/>
                    <a:pt x="367" y="921"/>
                  </a:cubicBezTo>
                  <a:cubicBezTo>
                    <a:pt x="534" y="971"/>
                    <a:pt x="701" y="996"/>
                    <a:pt x="863" y="996"/>
                  </a:cubicBezTo>
                  <a:cubicBezTo>
                    <a:pt x="1026" y="996"/>
                    <a:pt x="1185" y="971"/>
                    <a:pt x="1335" y="921"/>
                  </a:cubicBezTo>
                  <a:cubicBezTo>
                    <a:pt x="1501" y="854"/>
                    <a:pt x="1668" y="788"/>
                    <a:pt x="1802" y="721"/>
                  </a:cubicBezTo>
                  <a:cubicBezTo>
                    <a:pt x="1968" y="654"/>
                    <a:pt x="2102" y="588"/>
                    <a:pt x="2202" y="521"/>
                  </a:cubicBezTo>
                  <a:cubicBezTo>
                    <a:pt x="2302" y="454"/>
                    <a:pt x="2402" y="421"/>
                    <a:pt x="2469" y="387"/>
                  </a:cubicBezTo>
                  <a:lnTo>
                    <a:pt x="2569" y="321"/>
                  </a:lnTo>
                  <a:lnTo>
                    <a:pt x="2602" y="287"/>
                  </a:lnTo>
                  <a:cubicBezTo>
                    <a:pt x="2731" y="184"/>
                    <a:pt x="2620" y="1"/>
                    <a:pt x="2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1855579" y="3729626"/>
              <a:ext cx="25529" cy="12092"/>
            </a:xfrm>
            <a:custGeom>
              <a:rect b="b" l="l" r="r" t="t"/>
              <a:pathLst>
                <a:path extrusionOk="0" h="1202" w="2537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68"/>
                    <a:pt x="68" y="534"/>
                    <a:pt x="168" y="668"/>
                  </a:cubicBezTo>
                  <a:cubicBezTo>
                    <a:pt x="401" y="901"/>
                    <a:pt x="701" y="1035"/>
                    <a:pt x="1002" y="1101"/>
                  </a:cubicBezTo>
                  <a:cubicBezTo>
                    <a:pt x="1168" y="1135"/>
                    <a:pt x="1369" y="1135"/>
                    <a:pt x="1502" y="1168"/>
                  </a:cubicBezTo>
                  <a:cubicBezTo>
                    <a:pt x="1669" y="1168"/>
                    <a:pt x="1802" y="1202"/>
                    <a:pt x="1936" y="1202"/>
                  </a:cubicBezTo>
                  <a:lnTo>
                    <a:pt x="2403" y="1202"/>
                  </a:lnTo>
                  <a:cubicBezTo>
                    <a:pt x="2469" y="1168"/>
                    <a:pt x="2536" y="1101"/>
                    <a:pt x="2536" y="1001"/>
                  </a:cubicBezTo>
                  <a:cubicBezTo>
                    <a:pt x="2509" y="919"/>
                    <a:pt x="2436" y="859"/>
                    <a:pt x="2374" y="859"/>
                  </a:cubicBezTo>
                  <a:cubicBezTo>
                    <a:pt x="2361" y="859"/>
                    <a:pt x="2348" y="862"/>
                    <a:pt x="2336" y="868"/>
                  </a:cubicBezTo>
                  <a:lnTo>
                    <a:pt x="1969" y="868"/>
                  </a:lnTo>
                  <a:cubicBezTo>
                    <a:pt x="1836" y="835"/>
                    <a:pt x="1702" y="801"/>
                    <a:pt x="1602" y="768"/>
                  </a:cubicBezTo>
                  <a:cubicBezTo>
                    <a:pt x="1469" y="701"/>
                    <a:pt x="1369" y="634"/>
                    <a:pt x="1235" y="534"/>
                  </a:cubicBezTo>
                  <a:cubicBezTo>
                    <a:pt x="1068" y="368"/>
                    <a:pt x="868" y="201"/>
                    <a:pt x="668" y="67"/>
                  </a:cubicBezTo>
                  <a:cubicBezTo>
                    <a:pt x="568" y="34"/>
                    <a:pt x="468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1826379" y="3744718"/>
              <a:ext cx="20829" cy="13450"/>
            </a:xfrm>
            <a:custGeom>
              <a:rect b="b" l="l" r="r" t="t"/>
              <a:pathLst>
                <a:path extrusionOk="0" h="1337" w="2070">
                  <a:moveTo>
                    <a:pt x="253" y="0"/>
                  </a:moveTo>
                  <a:cubicBezTo>
                    <a:pt x="182" y="0"/>
                    <a:pt x="111" y="37"/>
                    <a:pt x="68" y="102"/>
                  </a:cubicBezTo>
                  <a:cubicBezTo>
                    <a:pt x="68" y="135"/>
                    <a:pt x="34" y="202"/>
                    <a:pt x="34" y="235"/>
                  </a:cubicBezTo>
                  <a:cubicBezTo>
                    <a:pt x="1" y="335"/>
                    <a:pt x="1" y="435"/>
                    <a:pt x="34" y="569"/>
                  </a:cubicBezTo>
                  <a:cubicBezTo>
                    <a:pt x="134" y="836"/>
                    <a:pt x="368" y="1069"/>
                    <a:pt x="668" y="1169"/>
                  </a:cubicBezTo>
                  <a:cubicBezTo>
                    <a:pt x="835" y="1236"/>
                    <a:pt x="968" y="1269"/>
                    <a:pt x="1135" y="1303"/>
                  </a:cubicBezTo>
                  <a:cubicBezTo>
                    <a:pt x="1268" y="1303"/>
                    <a:pt x="1369" y="1336"/>
                    <a:pt x="1502" y="1336"/>
                  </a:cubicBezTo>
                  <a:lnTo>
                    <a:pt x="1936" y="1336"/>
                  </a:lnTo>
                  <a:cubicBezTo>
                    <a:pt x="2036" y="1303"/>
                    <a:pt x="2069" y="1203"/>
                    <a:pt x="2069" y="1136"/>
                  </a:cubicBezTo>
                  <a:cubicBezTo>
                    <a:pt x="2036" y="1036"/>
                    <a:pt x="1936" y="1002"/>
                    <a:pt x="1869" y="1002"/>
                  </a:cubicBezTo>
                  <a:lnTo>
                    <a:pt x="1769" y="1002"/>
                  </a:lnTo>
                  <a:cubicBezTo>
                    <a:pt x="1735" y="1019"/>
                    <a:pt x="1694" y="1027"/>
                    <a:pt x="1652" y="1027"/>
                  </a:cubicBezTo>
                  <a:cubicBezTo>
                    <a:pt x="1610" y="1027"/>
                    <a:pt x="1569" y="1019"/>
                    <a:pt x="1535" y="1002"/>
                  </a:cubicBezTo>
                  <a:cubicBezTo>
                    <a:pt x="1435" y="1002"/>
                    <a:pt x="1335" y="969"/>
                    <a:pt x="1268" y="902"/>
                  </a:cubicBezTo>
                  <a:cubicBezTo>
                    <a:pt x="1168" y="836"/>
                    <a:pt x="1068" y="769"/>
                    <a:pt x="1002" y="669"/>
                  </a:cubicBezTo>
                  <a:cubicBezTo>
                    <a:pt x="902" y="502"/>
                    <a:pt x="801" y="335"/>
                    <a:pt x="668" y="202"/>
                  </a:cubicBezTo>
                  <a:cubicBezTo>
                    <a:pt x="635" y="135"/>
                    <a:pt x="568" y="102"/>
                    <a:pt x="501" y="68"/>
                  </a:cubicBezTo>
                  <a:lnTo>
                    <a:pt x="401" y="35"/>
                  </a:lnTo>
                  <a:lnTo>
                    <a:pt x="368" y="35"/>
                  </a:lnTo>
                  <a:cubicBezTo>
                    <a:pt x="332" y="11"/>
                    <a:pt x="293" y="0"/>
                    <a:pt x="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788455" y="3713317"/>
              <a:ext cx="20145" cy="14436"/>
            </a:xfrm>
            <a:custGeom>
              <a:rect b="b" l="l" r="r" t="t"/>
              <a:pathLst>
                <a:path extrusionOk="0" h="1435" w="2002">
                  <a:moveTo>
                    <a:pt x="319" y="1"/>
                  </a:moveTo>
                  <a:cubicBezTo>
                    <a:pt x="278" y="1"/>
                    <a:pt x="237" y="8"/>
                    <a:pt x="201" y="21"/>
                  </a:cubicBezTo>
                  <a:cubicBezTo>
                    <a:pt x="167" y="54"/>
                    <a:pt x="134" y="87"/>
                    <a:pt x="101" y="121"/>
                  </a:cubicBezTo>
                  <a:cubicBezTo>
                    <a:pt x="34" y="221"/>
                    <a:pt x="1" y="354"/>
                    <a:pt x="1" y="488"/>
                  </a:cubicBezTo>
                  <a:cubicBezTo>
                    <a:pt x="1" y="654"/>
                    <a:pt x="34" y="788"/>
                    <a:pt x="134" y="955"/>
                  </a:cubicBezTo>
                  <a:cubicBezTo>
                    <a:pt x="201" y="1021"/>
                    <a:pt x="234" y="1088"/>
                    <a:pt x="301" y="1155"/>
                  </a:cubicBezTo>
                  <a:cubicBezTo>
                    <a:pt x="401" y="1221"/>
                    <a:pt x="468" y="1255"/>
                    <a:pt x="568" y="1321"/>
                  </a:cubicBezTo>
                  <a:cubicBezTo>
                    <a:pt x="701" y="1388"/>
                    <a:pt x="901" y="1422"/>
                    <a:pt x="1068" y="1422"/>
                  </a:cubicBezTo>
                  <a:cubicBezTo>
                    <a:pt x="1126" y="1430"/>
                    <a:pt x="1185" y="1434"/>
                    <a:pt x="1243" y="1434"/>
                  </a:cubicBezTo>
                  <a:cubicBezTo>
                    <a:pt x="1418" y="1434"/>
                    <a:pt x="1593" y="1397"/>
                    <a:pt x="1768" y="1321"/>
                  </a:cubicBezTo>
                  <a:lnTo>
                    <a:pt x="1869" y="1288"/>
                  </a:lnTo>
                  <a:lnTo>
                    <a:pt x="1935" y="1288"/>
                  </a:lnTo>
                  <a:cubicBezTo>
                    <a:pt x="2002" y="1221"/>
                    <a:pt x="2002" y="1121"/>
                    <a:pt x="1969" y="1055"/>
                  </a:cubicBezTo>
                  <a:cubicBezTo>
                    <a:pt x="1932" y="1000"/>
                    <a:pt x="1885" y="975"/>
                    <a:pt x="1839" y="975"/>
                  </a:cubicBezTo>
                  <a:cubicBezTo>
                    <a:pt x="1802" y="975"/>
                    <a:pt x="1765" y="991"/>
                    <a:pt x="1735" y="1021"/>
                  </a:cubicBezTo>
                  <a:cubicBezTo>
                    <a:pt x="1702" y="1021"/>
                    <a:pt x="1668" y="1055"/>
                    <a:pt x="1635" y="1055"/>
                  </a:cubicBezTo>
                  <a:cubicBezTo>
                    <a:pt x="1568" y="1088"/>
                    <a:pt x="1502" y="1121"/>
                    <a:pt x="1435" y="1121"/>
                  </a:cubicBezTo>
                  <a:cubicBezTo>
                    <a:pt x="1335" y="1121"/>
                    <a:pt x="1235" y="1088"/>
                    <a:pt x="1135" y="1055"/>
                  </a:cubicBezTo>
                  <a:cubicBezTo>
                    <a:pt x="1035" y="1021"/>
                    <a:pt x="968" y="955"/>
                    <a:pt x="901" y="854"/>
                  </a:cubicBezTo>
                  <a:cubicBezTo>
                    <a:pt x="868" y="821"/>
                    <a:pt x="868" y="754"/>
                    <a:pt x="834" y="721"/>
                  </a:cubicBezTo>
                  <a:cubicBezTo>
                    <a:pt x="834" y="688"/>
                    <a:pt x="801" y="621"/>
                    <a:pt x="801" y="588"/>
                  </a:cubicBezTo>
                  <a:cubicBezTo>
                    <a:pt x="768" y="521"/>
                    <a:pt x="768" y="454"/>
                    <a:pt x="701" y="387"/>
                  </a:cubicBezTo>
                  <a:cubicBezTo>
                    <a:pt x="668" y="321"/>
                    <a:pt x="634" y="254"/>
                    <a:pt x="601" y="187"/>
                  </a:cubicBezTo>
                  <a:lnTo>
                    <a:pt x="534" y="121"/>
                  </a:lnTo>
                  <a:lnTo>
                    <a:pt x="501" y="87"/>
                  </a:lnTo>
                  <a:cubicBezTo>
                    <a:pt x="459" y="24"/>
                    <a:pt x="389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1682058" y="3734194"/>
              <a:ext cx="21151" cy="18058"/>
            </a:xfrm>
            <a:custGeom>
              <a:rect b="b" l="l" r="r" t="t"/>
              <a:pathLst>
                <a:path extrusionOk="0" h="1795" w="2102">
                  <a:moveTo>
                    <a:pt x="1910" y="1"/>
                  </a:moveTo>
                  <a:cubicBezTo>
                    <a:pt x="1853" y="1"/>
                    <a:pt x="1793" y="32"/>
                    <a:pt x="1768" y="80"/>
                  </a:cubicBezTo>
                  <a:cubicBezTo>
                    <a:pt x="1702" y="214"/>
                    <a:pt x="1635" y="281"/>
                    <a:pt x="1568" y="381"/>
                  </a:cubicBezTo>
                  <a:cubicBezTo>
                    <a:pt x="1468" y="481"/>
                    <a:pt x="1401" y="547"/>
                    <a:pt x="1301" y="614"/>
                  </a:cubicBezTo>
                  <a:cubicBezTo>
                    <a:pt x="1168" y="681"/>
                    <a:pt x="1068" y="748"/>
                    <a:pt x="934" y="781"/>
                  </a:cubicBezTo>
                  <a:cubicBezTo>
                    <a:pt x="701" y="881"/>
                    <a:pt x="467" y="981"/>
                    <a:pt x="267" y="1114"/>
                  </a:cubicBezTo>
                  <a:cubicBezTo>
                    <a:pt x="200" y="1148"/>
                    <a:pt x="134" y="1215"/>
                    <a:pt x="100" y="1315"/>
                  </a:cubicBezTo>
                  <a:cubicBezTo>
                    <a:pt x="67" y="1348"/>
                    <a:pt x="34" y="1381"/>
                    <a:pt x="34" y="1415"/>
                  </a:cubicBezTo>
                  <a:lnTo>
                    <a:pt x="34" y="1448"/>
                  </a:lnTo>
                  <a:cubicBezTo>
                    <a:pt x="0" y="1548"/>
                    <a:pt x="34" y="1682"/>
                    <a:pt x="134" y="1715"/>
                  </a:cubicBezTo>
                  <a:cubicBezTo>
                    <a:pt x="231" y="1764"/>
                    <a:pt x="347" y="1795"/>
                    <a:pt x="454" y="1795"/>
                  </a:cubicBezTo>
                  <a:cubicBezTo>
                    <a:pt x="493" y="1795"/>
                    <a:pt x="532" y="1791"/>
                    <a:pt x="567" y="1782"/>
                  </a:cubicBezTo>
                  <a:cubicBezTo>
                    <a:pt x="868" y="1682"/>
                    <a:pt x="1101" y="1515"/>
                    <a:pt x="1301" y="1248"/>
                  </a:cubicBezTo>
                  <a:cubicBezTo>
                    <a:pt x="1401" y="1148"/>
                    <a:pt x="1501" y="1014"/>
                    <a:pt x="1568" y="881"/>
                  </a:cubicBezTo>
                  <a:cubicBezTo>
                    <a:pt x="1668" y="781"/>
                    <a:pt x="1735" y="681"/>
                    <a:pt x="1802" y="581"/>
                  </a:cubicBezTo>
                  <a:cubicBezTo>
                    <a:pt x="1968" y="381"/>
                    <a:pt x="2035" y="281"/>
                    <a:pt x="2035" y="281"/>
                  </a:cubicBezTo>
                  <a:lnTo>
                    <a:pt x="2068" y="281"/>
                  </a:lnTo>
                  <a:cubicBezTo>
                    <a:pt x="2068" y="247"/>
                    <a:pt x="2068" y="247"/>
                    <a:pt x="2068" y="247"/>
                  </a:cubicBezTo>
                  <a:cubicBezTo>
                    <a:pt x="2102" y="147"/>
                    <a:pt x="2068" y="47"/>
                    <a:pt x="1968" y="14"/>
                  </a:cubicBezTo>
                  <a:cubicBezTo>
                    <a:pt x="1951" y="5"/>
                    <a:pt x="1930" y="1"/>
                    <a:pt x="1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1644124" y="3771229"/>
              <a:ext cx="23124" cy="12837"/>
            </a:xfrm>
            <a:custGeom>
              <a:rect b="b" l="l" r="r" t="t"/>
              <a:pathLst>
                <a:path extrusionOk="0" h="1276" w="2298">
                  <a:moveTo>
                    <a:pt x="2071" y="0"/>
                  </a:moveTo>
                  <a:cubicBezTo>
                    <a:pt x="2023" y="0"/>
                    <a:pt x="1974" y="21"/>
                    <a:pt x="1936" y="69"/>
                  </a:cubicBezTo>
                  <a:lnTo>
                    <a:pt x="1869" y="135"/>
                  </a:lnTo>
                  <a:cubicBezTo>
                    <a:pt x="1836" y="202"/>
                    <a:pt x="1769" y="235"/>
                    <a:pt x="1702" y="302"/>
                  </a:cubicBezTo>
                  <a:cubicBezTo>
                    <a:pt x="1602" y="336"/>
                    <a:pt x="1535" y="402"/>
                    <a:pt x="1435" y="436"/>
                  </a:cubicBezTo>
                  <a:cubicBezTo>
                    <a:pt x="1302" y="469"/>
                    <a:pt x="1168" y="502"/>
                    <a:pt x="1068" y="502"/>
                  </a:cubicBezTo>
                  <a:cubicBezTo>
                    <a:pt x="972" y="489"/>
                    <a:pt x="881" y="480"/>
                    <a:pt x="791" y="480"/>
                  </a:cubicBezTo>
                  <a:cubicBezTo>
                    <a:pt x="663" y="480"/>
                    <a:pt x="538" y="497"/>
                    <a:pt x="401" y="536"/>
                  </a:cubicBezTo>
                  <a:cubicBezTo>
                    <a:pt x="335" y="536"/>
                    <a:pt x="268" y="569"/>
                    <a:pt x="201" y="636"/>
                  </a:cubicBezTo>
                  <a:cubicBezTo>
                    <a:pt x="168" y="636"/>
                    <a:pt x="134" y="669"/>
                    <a:pt x="101" y="702"/>
                  </a:cubicBezTo>
                  <a:lnTo>
                    <a:pt x="101" y="736"/>
                  </a:lnTo>
                  <a:cubicBezTo>
                    <a:pt x="34" y="803"/>
                    <a:pt x="1" y="936"/>
                    <a:pt x="68" y="1036"/>
                  </a:cubicBezTo>
                  <a:cubicBezTo>
                    <a:pt x="168" y="1136"/>
                    <a:pt x="301" y="1236"/>
                    <a:pt x="435" y="1270"/>
                  </a:cubicBezTo>
                  <a:cubicBezTo>
                    <a:pt x="473" y="1274"/>
                    <a:pt x="512" y="1276"/>
                    <a:pt x="551" y="1276"/>
                  </a:cubicBezTo>
                  <a:cubicBezTo>
                    <a:pt x="811" y="1276"/>
                    <a:pt x="1065" y="1181"/>
                    <a:pt x="1269" y="1036"/>
                  </a:cubicBezTo>
                  <a:cubicBezTo>
                    <a:pt x="1402" y="969"/>
                    <a:pt x="1535" y="869"/>
                    <a:pt x="1635" y="769"/>
                  </a:cubicBezTo>
                  <a:cubicBezTo>
                    <a:pt x="1736" y="669"/>
                    <a:pt x="1836" y="602"/>
                    <a:pt x="1936" y="536"/>
                  </a:cubicBezTo>
                  <a:cubicBezTo>
                    <a:pt x="2002" y="469"/>
                    <a:pt x="2069" y="402"/>
                    <a:pt x="2136" y="369"/>
                  </a:cubicBezTo>
                  <a:lnTo>
                    <a:pt x="2203" y="302"/>
                  </a:lnTo>
                  <a:cubicBezTo>
                    <a:pt x="2203" y="302"/>
                    <a:pt x="2203" y="269"/>
                    <a:pt x="2203" y="269"/>
                  </a:cubicBezTo>
                  <a:cubicBezTo>
                    <a:pt x="2298" y="126"/>
                    <a:pt x="2189" y="0"/>
                    <a:pt x="2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608212" y="3755806"/>
              <a:ext cx="18475" cy="7897"/>
            </a:xfrm>
            <a:custGeom>
              <a:rect b="b" l="l" r="r" t="t"/>
              <a:pathLst>
                <a:path extrusionOk="0" h="785" w="1836">
                  <a:moveTo>
                    <a:pt x="368" y="1"/>
                  </a:moveTo>
                  <a:cubicBezTo>
                    <a:pt x="268" y="34"/>
                    <a:pt x="168" y="101"/>
                    <a:pt x="101" y="167"/>
                  </a:cubicBezTo>
                  <a:cubicBezTo>
                    <a:pt x="1" y="267"/>
                    <a:pt x="1" y="401"/>
                    <a:pt x="34" y="501"/>
                  </a:cubicBezTo>
                  <a:cubicBezTo>
                    <a:pt x="101" y="601"/>
                    <a:pt x="168" y="668"/>
                    <a:pt x="268" y="734"/>
                  </a:cubicBezTo>
                  <a:cubicBezTo>
                    <a:pt x="351" y="768"/>
                    <a:pt x="443" y="784"/>
                    <a:pt x="534" y="784"/>
                  </a:cubicBezTo>
                  <a:cubicBezTo>
                    <a:pt x="626" y="784"/>
                    <a:pt x="718" y="768"/>
                    <a:pt x="801" y="734"/>
                  </a:cubicBezTo>
                  <a:cubicBezTo>
                    <a:pt x="901" y="701"/>
                    <a:pt x="1001" y="668"/>
                    <a:pt x="1102" y="668"/>
                  </a:cubicBezTo>
                  <a:lnTo>
                    <a:pt x="1368" y="668"/>
                  </a:lnTo>
                  <a:cubicBezTo>
                    <a:pt x="1435" y="668"/>
                    <a:pt x="1535" y="668"/>
                    <a:pt x="1602" y="701"/>
                  </a:cubicBezTo>
                  <a:lnTo>
                    <a:pt x="1669" y="701"/>
                  </a:lnTo>
                  <a:cubicBezTo>
                    <a:pt x="1769" y="701"/>
                    <a:pt x="1835" y="634"/>
                    <a:pt x="1835" y="534"/>
                  </a:cubicBezTo>
                  <a:cubicBezTo>
                    <a:pt x="1802" y="434"/>
                    <a:pt x="1735" y="367"/>
                    <a:pt x="1635" y="367"/>
                  </a:cubicBezTo>
                  <a:cubicBezTo>
                    <a:pt x="1569" y="367"/>
                    <a:pt x="1502" y="367"/>
                    <a:pt x="1402" y="334"/>
                  </a:cubicBezTo>
                  <a:cubicBezTo>
                    <a:pt x="1335" y="334"/>
                    <a:pt x="1235" y="301"/>
                    <a:pt x="1168" y="267"/>
                  </a:cubicBezTo>
                  <a:cubicBezTo>
                    <a:pt x="1068" y="234"/>
                    <a:pt x="968" y="201"/>
                    <a:pt x="868" y="134"/>
                  </a:cubicBezTo>
                  <a:cubicBezTo>
                    <a:pt x="735" y="34"/>
                    <a:pt x="534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1575661" y="3786683"/>
              <a:ext cx="23415" cy="7756"/>
            </a:xfrm>
            <a:custGeom>
              <a:rect b="b" l="l" r="r" t="t"/>
              <a:pathLst>
                <a:path extrusionOk="0" h="771" w="2327">
                  <a:moveTo>
                    <a:pt x="467" y="0"/>
                  </a:moveTo>
                  <a:cubicBezTo>
                    <a:pt x="334" y="0"/>
                    <a:pt x="200" y="67"/>
                    <a:pt x="100" y="134"/>
                  </a:cubicBezTo>
                  <a:cubicBezTo>
                    <a:pt x="33" y="234"/>
                    <a:pt x="0" y="367"/>
                    <a:pt x="67" y="467"/>
                  </a:cubicBezTo>
                  <a:cubicBezTo>
                    <a:pt x="134" y="567"/>
                    <a:pt x="234" y="668"/>
                    <a:pt x="334" y="701"/>
                  </a:cubicBezTo>
                  <a:cubicBezTo>
                    <a:pt x="478" y="742"/>
                    <a:pt x="635" y="771"/>
                    <a:pt x="789" y="771"/>
                  </a:cubicBezTo>
                  <a:cubicBezTo>
                    <a:pt x="884" y="771"/>
                    <a:pt x="978" y="760"/>
                    <a:pt x="1068" y="734"/>
                  </a:cubicBezTo>
                  <a:cubicBezTo>
                    <a:pt x="1201" y="734"/>
                    <a:pt x="1334" y="701"/>
                    <a:pt x="1468" y="701"/>
                  </a:cubicBezTo>
                  <a:lnTo>
                    <a:pt x="1801" y="701"/>
                  </a:lnTo>
                  <a:cubicBezTo>
                    <a:pt x="1901" y="701"/>
                    <a:pt x="2002" y="734"/>
                    <a:pt x="2102" y="768"/>
                  </a:cubicBezTo>
                  <a:lnTo>
                    <a:pt x="2135" y="768"/>
                  </a:lnTo>
                  <a:cubicBezTo>
                    <a:pt x="2144" y="769"/>
                    <a:pt x="2152" y="770"/>
                    <a:pt x="2160" y="770"/>
                  </a:cubicBezTo>
                  <a:cubicBezTo>
                    <a:pt x="2327" y="770"/>
                    <a:pt x="2327" y="465"/>
                    <a:pt x="2160" y="465"/>
                  </a:cubicBezTo>
                  <a:cubicBezTo>
                    <a:pt x="2152" y="465"/>
                    <a:pt x="2144" y="466"/>
                    <a:pt x="2135" y="467"/>
                  </a:cubicBezTo>
                  <a:cubicBezTo>
                    <a:pt x="2035" y="434"/>
                    <a:pt x="1935" y="434"/>
                    <a:pt x="1835" y="401"/>
                  </a:cubicBezTo>
                  <a:cubicBezTo>
                    <a:pt x="1735" y="401"/>
                    <a:pt x="1635" y="367"/>
                    <a:pt x="1501" y="334"/>
                  </a:cubicBezTo>
                  <a:cubicBezTo>
                    <a:pt x="1401" y="267"/>
                    <a:pt x="1268" y="234"/>
                    <a:pt x="1168" y="167"/>
                  </a:cubicBezTo>
                  <a:cubicBezTo>
                    <a:pt x="934" y="34"/>
                    <a:pt x="701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1544107" y="3757355"/>
              <a:ext cx="20819" cy="11217"/>
            </a:xfrm>
            <a:custGeom>
              <a:rect b="b" l="l" r="r" t="t"/>
              <a:pathLst>
                <a:path extrusionOk="0" h="1115" w="2069">
                  <a:moveTo>
                    <a:pt x="241" y="1"/>
                  </a:moveTo>
                  <a:cubicBezTo>
                    <a:pt x="155" y="1"/>
                    <a:pt x="92" y="38"/>
                    <a:pt x="67" y="113"/>
                  </a:cubicBezTo>
                  <a:cubicBezTo>
                    <a:pt x="1" y="247"/>
                    <a:pt x="1" y="414"/>
                    <a:pt x="67" y="547"/>
                  </a:cubicBezTo>
                  <a:cubicBezTo>
                    <a:pt x="201" y="814"/>
                    <a:pt x="434" y="981"/>
                    <a:pt x="734" y="1047"/>
                  </a:cubicBezTo>
                  <a:cubicBezTo>
                    <a:pt x="868" y="1081"/>
                    <a:pt x="1001" y="1114"/>
                    <a:pt x="1168" y="1114"/>
                  </a:cubicBezTo>
                  <a:lnTo>
                    <a:pt x="1935" y="1114"/>
                  </a:lnTo>
                  <a:cubicBezTo>
                    <a:pt x="2035" y="1081"/>
                    <a:pt x="2069" y="981"/>
                    <a:pt x="2035" y="914"/>
                  </a:cubicBezTo>
                  <a:cubicBezTo>
                    <a:pt x="2010" y="839"/>
                    <a:pt x="1948" y="801"/>
                    <a:pt x="1890" y="801"/>
                  </a:cubicBezTo>
                  <a:cubicBezTo>
                    <a:pt x="1871" y="801"/>
                    <a:pt x="1852" y="806"/>
                    <a:pt x="1835" y="814"/>
                  </a:cubicBezTo>
                  <a:lnTo>
                    <a:pt x="1735" y="814"/>
                  </a:lnTo>
                  <a:cubicBezTo>
                    <a:pt x="1702" y="831"/>
                    <a:pt x="1668" y="839"/>
                    <a:pt x="1635" y="839"/>
                  </a:cubicBezTo>
                  <a:cubicBezTo>
                    <a:pt x="1602" y="839"/>
                    <a:pt x="1568" y="831"/>
                    <a:pt x="1535" y="814"/>
                  </a:cubicBezTo>
                  <a:cubicBezTo>
                    <a:pt x="1435" y="814"/>
                    <a:pt x="1368" y="781"/>
                    <a:pt x="1268" y="747"/>
                  </a:cubicBezTo>
                  <a:cubicBezTo>
                    <a:pt x="1168" y="714"/>
                    <a:pt x="1101" y="614"/>
                    <a:pt x="1001" y="547"/>
                  </a:cubicBezTo>
                  <a:cubicBezTo>
                    <a:pt x="901" y="380"/>
                    <a:pt x="801" y="247"/>
                    <a:pt x="668" y="113"/>
                  </a:cubicBezTo>
                  <a:cubicBezTo>
                    <a:pt x="601" y="80"/>
                    <a:pt x="534" y="47"/>
                    <a:pt x="468" y="47"/>
                  </a:cubicBezTo>
                  <a:cubicBezTo>
                    <a:pt x="434" y="13"/>
                    <a:pt x="401" y="13"/>
                    <a:pt x="367" y="13"/>
                  </a:cubicBezTo>
                  <a:lnTo>
                    <a:pt x="334" y="13"/>
                  </a:lnTo>
                  <a:cubicBezTo>
                    <a:pt x="301" y="5"/>
                    <a:pt x="269" y="1"/>
                    <a:pt x="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509533" y="3775526"/>
              <a:ext cx="22409" cy="12505"/>
            </a:xfrm>
            <a:custGeom>
              <a:rect b="b" l="l" r="r" t="t"/>
              <a:pathLst>
                <a:path extrusionOk="0" h="1243" w="2227">
                  <a:moveTo>
                    <a:pt x="235" y="0"/>
                  </a:moveTo>
                  <a:cubicBezTo>
                    <a:pt x="135" y="0"/>
                    <a:pt x="62" y="65"/>
                    <a:pt x="34" y="175"/>
                  </a:cubicBezTo>
                  <a:cubicBezTo>
                    <a:pt x="1" y="309"/>
                    <a:pt x="1" y="442"/>
                    <a:pt x="101" y="576"/>
                  </a:cubicBezTo>
                  <a:cubicBezTo>
                    <a:pt x="234" y="843"/>
                    <a:pt x="501" y="1009"/>
                    <a:pt x="801" y="1076"/>
                  </a:cubicBezTo>
                  <a:cubicBezTo>
                    <a:pt x="968" y="1109"/>
                    <a:pt x="1102" y="1143"/>
                    <a:pt x="1235" y="1176"/>
                  </a:cubicBezTo>
                  <a:cubicBezTo>
                    <a:pt x="1368" y="1176"/>
                    <a:pt x="1502" y="1209"/>
                    <a:pt x="1635" y="1209"/>
                  </a:cubicBezTo>
                  <a:cubicBezTo>
                    <a:pt x="1735" y="1243"/>
                    <a:pt x="1835" y="1243"/>
                    <a:pt x="1902" y="1243"/>
                  </a:cubicBezTo>
                  <a:lnTo>
                    <a:pt x="2036" y="1243"/>
                  </a:lnTo>
                  <a:cubicBezTo>
                    <a:pt x="2226" y="1211"/>
                    <a:pt x="2175" y="907"/>
                    <a:pt x="1996" y="907"/>
                  </a:cubicBezTo>
                  <a:cubicBezTo>
                    <a:pt x="1988" y="907"/>
                    <a:pt x="1978" y="908"/>
                    <a:pt x="1969" y="909"/>
                  </a:cubicBezTo>
                  <a:lnTo>
                    <a:pt x="1869" y="909"/>
                  </a:lnTo>
                  <a:cubicBezTo>
                    <a:pt x="1835" y="926"/>
                    <a:pt x="1802" y="934"/>
                    <a:pt x="1765" y="934"/>
                  </a:cubicBezTo>
                  <a:cubicBezTo>
                    <a:pt x="1727" y="934"/>
                    <a:pt x="1685" y="926"/>
                    <a:pt x="1635" y="909"/>
                  </a:cubicBezTo>
                  <a:cubicBezTo>
                    <a:pt x="1535" y="909"/>
                    <a:pt x="1435" y="843"/>
                    <a:pt x="1335" y="809"/>
                  </a:cubicBezTo>
                  <a:cubicBezTo>
                    <a:pt x="1235" y="742"/>
                    <a:pt x="1135" y="676"/>
                    <a:pt x="1068" y="576"/>
                  </a:cubicBezTo>
                  <a:cubicBezTo>
                    <a:pt x="935" y="409"/>
                    <a:pt x="801" y="275"/>
                    <a:pt x="635" y="142"/>
                  </a:cubicBezTo>
                  <a:cubicBezTo>
                    <a:pt x="568" y="75"/>
                    <a:pt x="501" y="42"/>
                    <a:pt x="434" y="42"/>
                  </a:cubicBezTo>
                  <a:lnTo>
                    <a:pt x="334" y="9"/>
                  </a:lnTo>
                  <a:lnTo>
                    <a:pt x="301" y="9"/>
                  </a:lnTo>
                  <a:cubicBezTo>
                    <a:pt x="278" y="3"/>
                    <a:pt x="256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492750" y="3734124"/>
              <a:ext cx="17368" cy="13299"/>
            </a:xfrm>
            <a:custGeom>
              <a:rect b="b" l="l" r="r" t="t"/>
              <a:pathLst>
                <a:path extrusionOk="0" h="1322" w="1726">
                  <a:moveTo>
                    <a:pt x="293" y="1"/>
                  </a:moveTo>
                  <a:cubicBezTo>
                    <a:pt x="232" y="1"/>
                    <a:pt x="177" y="24"/>
                    <a:pt x="134" y="87"/>
                  </a:cubicBezTo>
                  <a:cubicBezTo>
                    <a:pt x="34" y="187"/>
                    <a:pt x="1" y="321"/>
                    <a:pt x="1" y="454"/>
                  </a:cubicBezTo>
                  <a:cubicBezTo>
                    <a:pt x="68" y="688"/>
                    <a:pt x="234" y="921"/>
                    <a:pt x="501" y="1021"/>
                  </a:cubicBezTo>
                  <a:cubicBezTo>
                    <a:pt x="601" y="1088"/>
                    <a:pt x="735" y="1121"/>
                    <a:pt x="835" y="1155"/>
                  </a:cubicBezTo>
                  <a:cubicBezTo>
                    <a:pt x="935" y="1188"/>
                    <a:pt x="1035" y="1222"/>
                    <a:pt x="1168" y="1255"/>
                  </a:cubicBezTo>
                  <a:cubicBezTo>
                    <a:pt x="1235" y="1255"/>
                    <a:pt x="1302" y="1288"/>
                    <a:pt x="1369" y="1288"/>
                  </a:cubicBezTo>
                  <a:lnTo>
                    <a:pt x="1435" y="1288"/>
                  </a:lnTo>
                  <a:cubicBezTo>
                    <a:pt x="1469" y="1288"/>
                    <a:pt x="1502" y="1322"/>
                    <a:pt x="1535" y="1322"/>
                  </a:cubicBezTo>
                  <a:cubicBezTo>
                    <a:pt x="1726" y="1290"/>
                    <a:pt x="1705" y="986"/>
                    <a:pt x="1501" y="986"/>
                  </a:cubicBezTo>
                  <a:cubicBezTo>
                    <a:pt x="1490" y="986"/>
                    <a:pt x="1480" y="986"/>
                    <a:pt x="1469" y="988"/>
                  </a:cubicBezTo>
                  <a:lnTo>
                    <a:pt x="1402" y="988"/>
                  </a:lnTo>
                  <a:cubicBezTo>
                    <a:pt x="1335" y="988"/>
                    <a:pt x="1302" y="955"/>
                    <a:pt x="1235" y="955"/>
                  </a:cubicBezTo>
                  <a:cubicBezTo>
                    <a:pt x="1168" y="921"/>
                    <a:pt x="1102" y="888"/>
                    <a:pt x="1035" y="821"/>
                  </a:cubicBezTo>
                  <a:cubicBezTo>
                    <a:pt x="968" y="755"/>
                    <a:pt x="902" y="654"/>
                    <a:pt x="868" y="588"/>
                  </a:cubicBezTo>
                  <a:cubicBezTo>
                    <a:pt x="835" y="421"/>
                    <a:pt x="768" y="288"/>
                    <a:pt x="701" y="154"/>
                  </a:cubicBezTo>
                  <a:cubicBezTo>
                    <a:pt x="635" y="121"/>
                    <a:pt x="601" y="87"/>
                    <a:pt x="535" y="54"/>
                  </a:cubicBezTo>
                  <a:cubicBezTo>
                    <a:pt x="501" y="54"/>
                    <a:pt x="468" y="21"/>
                    <a:pt x="435" y="21"/>
                  </a:cubicBezTo>
                  <a:lnTo>
                    <a:pt x="401" y="21"/>
                  </a:lnTo>
                  <a:cubicBezTo>
                    <a:pt x="365" y="8"/>
                    <a:pt x="328" y="1"/>
                    <a:pt x="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459857" y="3740673"/>
              <a:ext cx="20145" cy="18500"/>
            </a:xfrm>
            <a:custGeom>
              <a:rect b="b" l="l" r="r" t="t"/>
              <a:pathLst>
                <a:path extrusionOk="0" h="1839" w="2002">
                  <a:moveTo>
                    <a:pt x="311" y="0"/>
                  </a:moveTo>
                  <a:cubicBezTo>
                    <a:pt x="242" y="0"/>
                    <a:pt x="176" y="29"/>
                    <a:pt x="134" y="70"/>
                  </a:cubicBezTo>
                  <a:cubicBezTo>
                    <a:pt x="101" y="104"/>
                    <a:pt x="68" y="170"/>
                    <a:pt x="68" y="204"/>
                  </a:cubicBezTo>
                  <a:cubicBezTo>
                    <a:pt x="34" y="304"/>
                    <a:pt x="1" y="437"/>
                    <a:pt x="1" y="537"/>
                  </a:cubicBezTo>
                  <a:cubicBezTo>
                    <a:pt x="68" y="871"/>
                    <a:pt x="268" y="1138"/>
                    <a:pt x="535" y="1338"/>
                  </a:cubicBezTo>
                  <a:cubicBezTo>
                    <a:pt x="668" y="1404"/>
                    <a:pt x="801" y="1505"/>
                    <a:pt x="968" y="1571"/>
                  </a:cubicBezTo>
                  <a:cubicBezTo>
                    <a:pt x="1068" y="1638"/>
                    <a:pt x="1202" y="1671"/>
                    <a:pt x="1335" y="1738"/>
                  </a:cubicBezTo>
                  <a:cubicBezTo>
                    <a:pt x="1435" y="1771"/>
                    <a:pt x="1535" y="1771"/>
                    <a:pt x="1635" y="1805"/>
                  </a:cubicBezTo>
                  <a:lnTo>
                    <a:pt x="1735" y="1838"/>
                  </a:lnTo>
                  <a:cubicBezTo>
                    <a:pt x="1735" y="1838"/>
                    <a:pt x="1769" y="1838"/>
                    <a:pt x="1802" y="1805"/>
                  </a:cubicBezTo>
                  <a:cubicBezTo>
                    <a:pt x="1811" y="1806"/>
                    <a:pt x="1819" y="1807"/>
                    <a:pt x="1827" y="1807"/>
                  </a:cubicBezTo>
                  <a:cubicBezTo>
                    <a:pt x="2002" y="1807"/>
                    <a:pt x="1994" y="1471"/>
                    <a:pt x="1802" y="1471"/>
                  </a:cubicBezTo>
                  <a:cubicBezTo>
                    <a:pt x="1785" y="1488"/>
                    <a:pt x="1769" y="1496"/>
                    <a:pt x="1752" y="1496"/>
                  </a:cubicBezTo>
                  <a:cubicBezTo>
                    <a:pt x="1735" y="1496"/>
                    <a:pt x="1719" y="1488"/>
                    <a:pt x="1702" y="1471"/>
                  </a:cubicBezTo>
                  <a:cubicBezTo>
                    <a:pt x="1635" y="1471"/>
                    <a:pt x="1535" y="1471"/>
                    <a:pt x="1469" y="1438"/>
                  </a:cubicBezTo>
                  <a:cubicBezTo>
                    <a:pt x="1369" y="1371"/>
                    <a:pt x="1268" y="1304"/>
                    <a:pt x="1202" y="1238"/>
                  </a:cubicBezTo>
                  <a:cubicBezTo>
                    <a:pt x="1102" y="1138"/>
                    <a:pt x="1035" y="1038"/>
                    <a:pt x="968" y="904"/>
                  </a:cubicBezTo>
                  <a:cubicBezTo>
                    <a:pt x="902" y="704"/>
                    <a:pt x="801" y="504"/>
                    <a:pt x="735" y="304"/>
                  </a:cubicBezTo>
                  <a:cubicBezTo>
                    <a:pt x="668" y="237"/>
                    <a:pt x="601" y="204"/>
                    <a:pt x="568" y="137"/>
                  </a:cubicBezTo>
                  <a:cubicBezTo>
                    <a:pt x="535" y="104"/>
                    <a:pt x="501" y="70"/>
                    <a:pt x="468" y="37"/>
                  </a:cubicBezTo>
                  <a:lnTo>
                    <a:pt x="435" y="37"/>
                  </a:lnTo>
                  <a:cubicBezTo>
                    <a:pt x="396" y="11"/>
                    <a:pt x="35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458186" y="3705429"/>
              <a:ext cx="12759" cy="16609"/>
            </a:xfrm>
            <a:custGeom>
              <a:rect b="b" l="l" r="r" t="t"/>
              <a:pathLst>
                <a:path extrusionOk="0" h="1651" w="1268">
                  <a:moveTo>
                    <a:pt x="399" y="1"/>
                  </a:moveTo>
                  <a:cubicBezTo>
                    <a:pt x="361" y="1"/>
                    <a:pt x="326" y="12"/>
                    <a:pt x="300" y="37"/>
                  </a:cubicBezTo>
                  <a:cubicBezTo>
                    <a:pt x="167" y="71"/>
                    <a:pt x="67" y="171"/>
                    <a:pt x="33" y="304"/>
                  </a:cubicBezTo>
                  <a:cubicBezTo>
                    <a:pt x="0" y="538"/>
                    <a:pt x="67" y="805"/>
                    <a:pt x="267" y="1005"/>
                  </a:cubicBezTo>
                  <a:cubicBezTo>
                    <a:pt x="334" y="1071"/>
                    <a:pt x="434" y="1171"/>
                    <a:pt x="534" y="1238"/>
                  </a:cubicBezTo>
                  <a:cubicBezTo>
                    <a:pt x="601" y="1305"/>
                    <a:pt x="667" y="1372"/>
                    <a:pt x="767" y="1438"/>
                  </a:cubicBezTo>
                  <a:cubicBezTo>
                    <a:pt x="801" y="1472"/>
                    <a:pt x="867" y="1538"/>
                    <a:pt x="934" y="1572"/>
                  </a:cubicBezTo>
                  <a:cubicBezTo>
                    <a:pt x="934" y="1572"/>
                    <a:pt x="967" y="1605"/>
                    <a:pt x="967" y="1605"/>
                  </a:cubicBezTo>
                  <a:cubicBezTo>
                    <a:pt x="1001" y="1638"/>
                    <a:pt x="1001" y="1638"/>
                    <a:pt x="1034" y="1638"/>
                  </a:cubicBezTo>
                  <a:cubicBezTo>
                    <a:pt x="1059" y="1647"/>
                    <a:pt x="1084" y="1651"/>
                    <a:pt x="1108" y="1651"/>
                  </a:cubicBezTo>
                  <a:cubicBezTo>
                    <a:pt x="1178" y="1651"/>
                    <a:pt x="1234" y="1613"/>
                    <a:pt x="1234" y="1538"/>
                  </a:cubicBezTo>
                  <a:cubicBezTo>
                    <a:pt x="1268" y="1438"/>
                    <a:pt x="1234" y="1338"/>
                    <a:pt x="1134" y="1338"/>
                  </a:cubicBezTo>
                  <a:cubicBezTo>
                    <a:pt x="1101" y="1305"/>
                    <a:pt x="1101" y="1305"/>
                    <a:pt x="1068" y="1305"/>
                  </a:cubicBezTo>
                  <a:cubicBezTo>
                    <a:pt x="1034" y="1272"/>
                    <a:pt x="967" y="1238"/>
                    <a:pt x="934" y="1205"/>
                  </a:cubicBezTo>
                  <a:cubicBezTo>
                    <a:pt x="901" y="1138"/>
                    <a:pt x="834" y="1071"/>
                    <a:pt x="834" y="1005"/>
                  </a:cubicBezTo>
                  <a:cubicBezTo>
                    <a:pt x="801" y="905"/>
                    <a:pt x="767" y="838"/>
                    <a:pt x="767" y="738"/>
                  </a:cubicBezTo>
                  <a:cubicBezTo>
                    <a:pt x="801" y="604"/>
                    <a:pt x="801" y="471"/>
                    <a:pt x="767" y="338"/>
                  </a:cubicBezTo>
                  <a:cubicBezTo>
                    <a:pt x="734" y="271"/>
                    <a:pt x="701" y="237"/>
                    <a:pt x="667" y="171"/>
                  </a:cubicBezTo>
                  <a:cubicBezTo>
                    <a:pt x="634" y="137"/>
                    <a:pt x="634" y="137"/>
                    <a:pt x="601" y="104"/>
                  </a:cubicBezTo>
                  <a:lnTo>
                    <a:pt x="567" y="71"/>
                  </a:lnTo>
                  <a:cubicBezTo>
                    <a:pt x="526" y="29"/>
                    <a:pt x="459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429992" y="3702984"/>
              <a:ext cx="13101" cy="15331"/>
            </a:xfrm>
            <a:custGeom>
              <a:rect b="b" l="l" r="r" t="t"/>
              <a:pathLst>
                <a:path extrusionOk="0" h="1524" w="1302">
                  <a:moveTo>
                    <a:pt x="366" y="0"/>
                  </a:moveTo>
                  <a:cubicBezTo>
                    <a:pt x="341" y="0"/>
                    <a:pt x="318" y="5"/>
                    <a:pt x="300" y="13"/>
                  </a:cubicBezTo>
                  <a:cubicBezTo>
                    <a:pt x="234" y="47"/>
                    <a:pt x="200" y="47"/>
                    <a:pt x="167" y="80"/>
                  </a:cubicBezTo>
                  <a:cubicBezTo>
                    <a:pt x="100" y="147"/>
                    <a:pt x="67" y="214"/>
                    <a:pt x="33" y="314"/>
                  </a:cubicBezTo>
                  <a:cubicBezTo>
                    <a:pt x="0" y="547"/>
                    <a:pt x="67" y="814"/>
                    <a:pt x="267" y="981"/>
                  </a:cubicBezTo>
                  <a:cubicBezTo>
                    <a:pt x="367" y="1081"/>
                    <a:pt x="434" y="1148"/>
                    <a:pt x="534" y="1214"/>
                  </a:cubicBezTo>
                  <a:cubicBezTo>
                    <a:pt x="634" y="1281"/>
                    <a:pt x="734" y="1348"/>
                    <a:pt x="801" y="1381"/>
                  </a:cubicBezTo>
                  <a:cubicBezTo>
                    <a:pt x="867" y="1414"/>
                    <a:pt x="934" y="1448"/>
                    <a:pt x="1001" y="1481"/>
                  </a:cubicBezTo>
                  <a:lnTo>
                    <a:pt x="1068" y="1515"/>
                  </a:lnTo>
                  <a:lnTo>
                    <a:pt x="1134" y="1515"/>
                  </a:lnTo>
                  <a:cubicBezTo>
                    <a:pt x="1146" y="1520"/>
                    <a:pt x="1159" y="1523"/>
                    <a:pt x="1172" y="1523"/>
                  </a:cubicBezTo>
                  <a:cubicBezTo>
                    <a:pt x="1233" y="1523"/>
                    <a:pt x="1301" y="1463"/>
                    <a:pt x="1301" y="1381"/>
                  </a:cubicBezTo>
                  <a:cubicBezTo>
                    <a:pt x="1301" y="1281"/>
                    <a:pt x="1234" y="1214"/>
                    <a:pt x="1168" y="1181"/>
                  </a:cubicBezTo>
                  <a:lnTo>
                    <a:pt x="1101" y="1181"/>
                  </a:lnTo>
                  <a:cubicBezTo>
                    <a:pt x="1034" y="1181"/>
                    <a:pt x="1001" y="1148"/>
                    <a:pt x="967" y="1114"/>
                  </a:cubicBezTo>
                  <a:cubicBezTo>
                    <a:pt x="901" y="1081"/>
                    <a:pt x="834" y="1014"/>
                    <a:pt x="801" y="947"/>
                  </a:cubicBezTo>
                  <a:cubicBezTo>
                    <a:pt x="767" y="881"/>
                    <a:pt x="767" y="814"/>
                    <a:pt x="767" y="714"/>
                  </a:cubicBezTo>
                  <a:cubicBezTo>
                    <a:pt x="801" y="581"/>
                    <a:pt x="801" y="447"/>
                    <a:pt x="767" y="347"/>
                  </a:cubicBezTo>
                  <a:cubicBezTo>
                    <a:pt x="734" y="280"/>
                    <a:pt x="701" y="247"/>
                    <a:pt x="667" y="214"/>
                  </a:cubicBezTo>
                  <a:lnTo>
                    <a:pt x="601" y="114"/>
                  </a:lnTo>
                  <a:lnTo>
                    <a:pt x="567" y="80"/>
                  </a:lnTo>
                  <a:cubicBezTo>
                    <a:pt x="518" y="31"/>
                    <a:pt x="434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1428312" y="3658020"/>
              <a:ext cx="12216" cy="20784"/>
            </a:xfrm>
            <a:custGeom>
              <a:rect b="b" l="l" r="r" t="t"/>
              <a:pathLst>
                <a:path extrusionOk="0" h="2066" w="1214">
                  <a:moveTo>
                    <a:pt x="508" y="0"/>
                  </a:moveTo>
                  <a:cubicBezTo>
                    <a:pt x="484" y="0"/>
                    <a:pt x="459" y="4"/>
                    <a:pt x="434" y="13"/>
                  </a:cubicBezTo>
                  <a:cubicBezTo>
                    <a:pt x="301" y="46"/>
                    <a:pt x="167" y="146"/>
                    <a:pt x="100" y="279"/>
                  </a:cubicBezTo>
                  <a:cubicBezTo>
                    <a:pt x="0" y="546"/>
                    <a:pt x="34" y="847"/>
                    <a:pt x="167" y="1113"/>
                  </a:cubicBezTo>
                  <a:cubicBezTo>
                    <a:pt x="267" y="1247"/>
                    <a:pt x="334" y="1380"/>
                    <a:pt x="434" y="1480"/>
                  </a:cubicBezTo>
                  <a:cubicBezTo>
                    <a:pt x="501" y="1580"/>
                    <a:pt x="567" y="1680"/>
                    <a:pt x="634" y="1747"/>
                  </a:cubicBezTo>
                  <a:cubicBezTo>
                    <a:pt x="701" y="1814"/>
                    <a:pt x="801" y="1914"/>
                    <a:pt x="834" y="1947"/>
                  </a:cubicBezTo>
                  <a:lnTo>
                    <a:pt x="868" y="2014"/>
                  </a:lnTo>
                  <a:cubicBezTo>
                    <a:pt x="868" y="2014"/>
                    <a:pt x="901" y="2014"/>
                    <a:pt x="901" y="2047"/>
                  </a:cubicBezTo>
                  <a:cubicBezTo>
                    <a:pt x="922" y="2060"/>
                    <a:pt x="944" y="2066"/>
                    <a:pt x="965" y="2066"/>
                  </a:cubicBezTo>
                  <a:cubicBezTo>
                    <a:pt x="1105" y="2066"/>
                    <a:pt x="1213" y="1805"/>
                    <a:pt x="1068" y="1747"/>
                  </a:cubicBezTo>
                  <a:cubicBezTo>
                    <a:pt x="1034" y="1747"/>
                    <a:pt x="1001" y="1714"/>
                    <a:pt x="1001" y="1680"/>
                  </a:cubicBezTo>
                  <a:cubicBezTo>
                    <a:pt x="934" y="1647"/>
                    <a:pt x="901" y="1614"/>
                    <a:pt x="834" y="1547"/>
                  </a:cubicBezTo>
                  <a:cubicBezTo>
                    <a:pt x="801" y="1480"/>
                    <a:pt x="768" y="1380"/>
                    <a:pt x="734" y="1314"/>
                  </a:cubicBezTo>
                  <a:cubicBezTo>
                    <a:pt x="701" y="1180"/>
                    <a:pt x="701" y="1080"/>
                    <a:pt x="734" y="980"/>
                  </a:cubicBezTo>
                  <a:cubicBezTo>
                    <a:pt x="768" y="813"/>
                    <a:pt x="801" y="613"/>
                    <a:pt x="801" y="446"/>
                  </a:cubicBezTo>
                  <a:cubicBezTo>
                    <a:pt x="801" y="380"/>
                    <a:pt x="768" y="313"/>
                    <a:pt x="734" y="246"/>
                  </a:cubicBezTo>
                  <a:cubicBezTo>
                    <a:pt x="734" y="213"/>
                    <a:pt x="734" y="179"/>
                    <a:pt x="701" y="146"/>
                  </a:cubicBezTo>
                  <a:lnTo>
                    <a:pt x="701" y="113"/>
                  </a:lnTo>
                  <a:cubicBezTo>
                    <a:pt x="651" y="38"/>
                    <a:pt x="582" y="0"/>
                    <a:pt x="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460199" y="3659399"/>
              <a:ext cx="12427" cy="20170"/>
            </a:xfrm>
            <a:custGeom>
              <a:rect b="b" l="l" r="r" t="t"/>
              <a:pathLst>
                <a:path extrusionOk="0" h="2005" w="1235">
                  <a:moveTo>
                    <a:pt x="425" y="0"/>
                  </a:moveTo>
                  <a:cubicBezTo>
                    <a:pt x="405" y="0"/>
                    <a:pt x="386" y="3"/>
                    <a:pt x="367" y="9"/>
                  </a:cubicBezTo>
                  <a:cubicBezTo>
                    <a:pt x="234" y="76"/>
                    <a:pt x="134" y="176"/>
                    <a:pt x="100" y="309"/>
                  </a:cubicBezTo>
                  <a:cubicBezTo>
                    <a:pt x="0" y="576"/>
                    <a:pt x="34" y="876"/>
                    <a:pt x="200" y="1110"/>
                  </a:cubicBezTo>
                  <a:cubicBezTo>
                    <a:pt x="267" y="1243"/>
                    <a:pt x="367" y="1343"/>
                    <a:pt x="467" y="1443"/>
                  </a:cubicBezTo>
                  <a:cubicBezTo>
                    <a:pt x="534" y="1543"/>
                    <a:pt x="601" y="1644"/>
                    <a:pt x="701" y="1710"/>
                  </a:cubicBezTo>
                  <a:cubicBezTo>
                    <a:pt x="734" y="1777"/>
                    <a:pt x="834" y="1844"/>
                    <a:pt x="868" y="1877"/>
                  </a:cubicBezTo>
                  <a:cubicBezTo>
                    <a:pt x="868" y="1910"/>
                    <a:pt x="901" y="1910"/>
                    <a:pt x="934" y="1944"/>
                  </a:cubicBezTo>
                  <a:cubicBezTo>
                    <a:pt x="962" y="1986"/>
                    <a:pt x="1002" y="2004"/>
                    <a:pt x="1043" y="2004"/>
                  </a:cubicBezTo>
                  <a:cubicBezTo>
                    <a:pt x="1101" y="2004"/>
                    <a:pt x="1162" y="1969"/>
                    <a:pt x="1201" y="1910"/>
                  </a:cubicBezTo>
                  <a:cubicBezTo>
                    <a:pt x="1234" y="1844"/>
                    <a:pt x="1201" y="1744"/>
                    <a:pt x="1134" y="1677"/>
                  </a:cubicBezTo>
                  <a:cubicBezTo>
                    <a:pt x="1101" y="1677"/>
                    <a:pt x="1068" y="1644"/>
                    <a:pt x="1068" y="1644"/>
                  </a:cubicBezTo>
                  <a:cubicBezTo>
                    <a:pt x="1001" y="1610"/>
                    <a:pt x="968" y="1577"/>
                    <a:pt x="934" y="1510"/>
                  </a:cubicBezTo>
                  <a:cubicBezTo>
                    <a:pt x="868" y="1443"/>
                    <a:pt x="834" y="1343"/>
                    <a:pt x="801" y="1277"/>
                  </a:cubicBezTo>
                  <a:cubicBezTo>
                    <a:pt x="767" y="1177"/>
                    <a:pt x="767" y="1043"/>
                    <a:pt x="767" y="943"/>
                  </a:cubicBezTo>
                  <a:cubicBezTo>
                    <a:pt x="801" y="776"/>
                    <a:pt x="801" y="609"/>
                    <a:pt x="801" y="443"/>
                  </a:cubicBezTo>
                  <a:cubicBezTo>
                    <a:pt x="801" y="376"/>
                    <a:pt x="767" y="309"/>
                    <a:pt x="734" y="243"/>
                  </a:cubicBezTo>
                  <a:cubicBezTo>
                    <a:pt x="701" y="209"/>
                    <a:pt x="701" y="176"/>
                    <a:pt x="667" y="142"/>
                  </a:cubicBezTo>
                  <a:lnTo>
                    <a:pt x="667" y="109"/>
                  </a:lnTo>
                  <a:cubicBezTo>
                    <a:pt x="613" y="55"/>
                    <a:pt x="51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448446" y="3618077"/>
              <a:ext cx="9076" cy="20110"/>
            </a:xfrm>
            <a:custGeom>
              <a:rect b="b" l="l" r="r" t="t"/>
              <a:pathLst>
                <a:path extrusionOk="0" h="1999" w="902">
                  <a:moveTo>
                    <a:pt x="601" y="1"/>
                  </a:moveTo>
                  <a:cubicBezTo>
                    <a:pt x="501" y="1"/>
                    <a:pt x="401" y="38"/>
                    <a:pt x="301" y="113"/>
                  </a:cubicBezTo>
                  <a:cubicBezTo>
                    <a:pt x="134" y="280"/>
                    <a:pt x="1" y="547"/>
                    <a:pt x="34" y="814"/>
                  </a:cubicBezTo>
                  <a:cubicBezTo>
                    <a:pt x="34" y="947"/>
                    <a:pt x="67" y="1081"/>
                    <a:pt x="67" y="1214"/>
                  </a:cubicBezTo>
                  <a:cubicBezTo>
                    <a:pt x="67" y="1314"/>
                    <a:pt x="67" y="1414"/>
                    <a:pt x="101" y="1514"/>
                  </a:cubicBezTo>
                  <a:cubicBezTo>
                    <a:pt x="134" y="1614"/>
                    <a:pt x="134" y="1714"/>
                    <a:pt x="134" y="1748"/>
                  </a:cubicBezTo>
                  <a:cubicBezTo>
                    <a:pt x="134" y="1781"/>
                    <a:pt x="134" y="1814"/>
                    <a:pt x="134" y="1814"/>
                  </a:cubicBezTo>
                  <a:cubicBezTo>
                    <a:pt x="134" y="1848"/>
                    <a:pt x="168" y="1881"/>
                    <a:pt x="168" y="1914"/>
                  </a:cubicBezTo>
                  <a:cubicBezTo>
                    <a:pt x="187" y="1974"/>
                    <a:pt x="234" y="1998"/>
                    <a:pt x="286" y="1998"/>
                  </a:cubicBezTo>
                  <a:cubicBezTo>
                    <a:pt x="409" y="1998"/>
                    <a:pt x="561" y="1865"/>
                    <a:pt x="468" y="1748"/>
                  </a:cubicBezTo>
                  <a:cubicBezTo>
                    <a:pt x="468" y="1748"/>
                    <a:pt x="434" y="1714"/>
                    <a:pt x="434" y="1681"/>
                  </a:cubicBezTo>
                  <a:cubicBezTo>
                    <a:pt x="401" y="1614"/>
                    <a:pt x="401" y="1581"/>
                    <a:pt x="401" y="1514"/>
                  </a:cubicBezTo>
                  <a:cubicBezTo>
                    <a:pt x="401" y="1414"/>
                    <a:pt x="401" y="1347"/>
                    <a:pt x="434" y="1247"/>
                  </a:cubicBezTo>
                  <a:cubicBezTo>
                    <a:pt x="468" y="1147"/>
                    <a:pt x="501" y="1081"/>
                    <a:pt x="568" y="980"/>
                  </a:cubicBezTo>
                  <a:cubicBezTo>
                    <a:pt x="701" y="880"/>
                    <a:pt x="801" y="747"/>
                    <a:pt x="868" y="580"/>
                  </a:cubicBezTo>
                  <a:cubicBezTo>
                    <a:pt x="901" y="513"/>
                    <a:pt x="901" y="447"/>
                    <a:pt x="901" y="380"/>
                  </a:cubicBezTo>
                  <a:cubicBezTo>
                    <a:pt x="901" y="347"/>
                    <a:pt x="901" y="313"/>
                    <a:pt x="901" y="280"/>
                  </a:cubicBezTo>
                  <a:lnTo>
                    <a:pt x="901" y="247"/>
                  </a:lnTo>
                  <a:cubicBezTo>
                    <a:pt x="868" y="113"/>
                    <a:pt x="801" y="46"/>
                    <a:pt x="701" y="13"/>
                  </a:cubicBezTo>
                  <a:cubicBezTo>
                    <a:pt x="668" y="5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168068" y="3597180"/>
              <a:ext cx="9076" cy="23379"/>
            </a:xfrm>
            <a:custGeom>
              <a:rect b="b" l="l" r="r" t="t"/>
              <a:pathLst>
                <a:path extrusionOk="0" h="2324" w="902">
                  <a:moveTo>
                    <a:pt x="263" y="0"/>
                  </a:moveTo>
                  <a:cubicBezTo>
                    <a:pt x="228" y="0"/>
                    <a:pt x="195" y="8"/>
                    <a:pt x="167" y="22"/>
                  </a:cubicBezTo>
                  <a:cubicBezTo>
                    <a:pt x="101" y="89"/>
                    <a:pt x="67" y="189"/>
                    <a:pt x="134" y="255"/>
                  </a:cubicBezTo>
                  <a:lnTo>
                    <a:pt x="201" y="355"/>
                  </a:lnTo>
                  <a:cubicBezTo>
                    <a:pt x="234" y="389"/>
                    <a:pt x="267" y="489"/>
                    <a:pt x="267" y="556"/>
                  </a:cubicBezTo>
                  <a:cubicBezTo>
                    <a:pt x="301" y="656"/>
                    <a:pt x="334" y="756"/>
                    <a:pt x="301" y="856"/>
                  </a:cubicBezTo>
                  <a:cubicBezTo>
                    <a:pt x="301" y="989"/>
                    <a:pt x="267" y="1089"/>
                    <a:pt x="234" y="1223"/>
                  </a:cubicBezTo>
                  <a:cubicBezTo>
                    <a:pt x="134" y="1390"/>
                    <a:pt x="67" y="1590"/>
                    <a:pt x="0" y="1790"/>
                  </a:cubicBezTo>
                  <a:cubicBezTo>
                    <a:pt x="0" y="1857"/>
                    <a:pt x="0" y="1923"/>
                    <a:pt x="0" y="1990"/>
                  </a:cubicBezTo>
                  <a:cubicBezTo>
                    <a:pt x="0" y="2057"/>
                    <a:pt x="0" y="2090"/>
                    <a:pt x="34" y="2123"/>
                  </a:cubicBezTo>
                  <a:lnTo>
                    <a:pt x="34" y="2157"/>
                  </a:lnTo>
                  <a:cubicBezTo>
                    <a:pt x="67" y="2257"/>
                    <a:pt x="167" y="2324"/>
                    <a:pt x="267" y="2324"/>
                  </a:cubicBezTo>
                  <a:cubicBezTo>
                    <a:pt x="434" y="2324"/>
                    <a:pt x="568" y="2224"/>
                    <a:pt x="634" y="2123"/>
                  </a:cubicBezTo>
                  <a:cubicBezTo>
                    <a:pt x="834" y="1857"/>
                    <a:pt x="901" y="1556"/>
                    <a:pt x="801" y="1256"/>
                  </a:cubicBezTo>
                  <a:cubicBezTo>
                    <a:pt x="801" y="1089"/>
                    <a:pt x="734" y="923"/>
                    <a:pt x="701" y="789"/>
                  </a:cubicBezTo>
                  <a:cubicBezTo>
                    <a:pt x="668" y="689"/>
                    <a:pt x="634" y="556"/>
                    <a:pt x="568" y="456"/>
                  </a:cubicBezTo>
                  <a:cubicBezTo>
                    <a:pt x="534" y="355"/>
                    <a:pt x="467" y="255"/>
                    <a:pt x="467" y="189"/>
                  </a:cubicBezTo>
                  <a:lnTo>
                    <a:pt x="434" y="122"/>
                  </a:lnTo>
                  <a:cubicBezTo>
                    <a:pt x="401" y="89"/>
                    <a:pt x="401" y="55"/>
                    <a:pt x="401" y="55"/>
                  </a:cubicBezTo>
                  <a:cubicBezTo>
                    <a:pt x="362" y="16"/>
                    <a:pt x="311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2144905" y="3619556"/>
              <a:ext cx="9751" cy="18712"/>
            </a:xfrm>
            <a:custGeom>
              <a:rect b="b" l="l" r="r" t="t"/>
              <a:pathLst>
                <a:path extrusionOk="0" h="1860" w="969">
                  <a:moveTo>
                    <a:pt x="815" y="1"/>
                  </a:moveTo>
                  <a:cubicBezTo>
                    <a:pt x="703" y="1"/>
                    <a:pt x="591" y="103"/>
                    <a:pt x="635" y="233"/>
                  </a:cubicBezTo>
                  <a:cubicBezTo>
                    <a:pt x="635" y="266"/>
                    <a:pt x="635" y="266"/>
                    <a:pt x="635" y="300"/>
                  </a:cubicBezTo>
                  <a:cubicBezTo>
                    <a:pt x="668" y="366"/>
                    <a:pt x="668" y="433"/>
                    <a:pt x="635" y="467"/>
                  </a:cubicBezTo>
                  <a:cubicBezTo>
                    <a:pt x="635" y="567"/>
                    <a:pt x="601" y="633"/>
                    <a:pt x="568" y="700"/>
                  </a:cubicBezTo>
                  <a:cubicBezTo>
                    <a:pt x="535" y="800"/>
                    <a:pt x="468" y="867"/>
                    <a:pt x="401" y="934"/>
                  </a:cubicBezTo>
                  <a:cubicBezTo>
                    <a:pt x="268" y="1034"/>
                    <a:pt x="134" y="1134"/>
                    <a:pt x="68" y="1267"/>
                  </a:cubicBezTo>
                  <a:cubicBezTo>
                    <a:pt x="34" y="1300"/>
                    <a:pt x="1" y="1367"/>
                    <a:pt x="1" y="1434"/>
                  </a:cubicBezTo>
                  <a:cubicBezTo>
                    <a:pt x="1" y="1467"/>
                    <a:pt x="1" y="1501"/>
                    <a:pt x="1" y="1534"/>
                  </a:cubicBezTo>
                  <a:lnTo>
                    <a:pt x="1" y="1601"/>
                  </a:lnTo>
                  <a:cubicBezTo>
                    <a:pt x="1" y="1701"/>
                    <a:pt x="68" y="1801"/>
                    <a:pt x="168" y="1834"/>
                  </a:cubicBezTo>
                  <a:cubicBezTo>
                    <a:pt x="218" y="1851"/>
                    <a:pt x="276" y="1859"/>
                    <a:pt x="339" y="1859"/>
                  </a:cubicBezTo>
                  <a:cubicBezTo>
                    <a:pt x="401" y="1859"/>
                    <a:pt x="468" y="1851"/>
                    <a:pt x="535" y="1834"/>
                  </a:cubicBezTo>
                  <a:cubicBezTo>
                    <a:pt x="768" y="1701"/>
                    <a:pt x="901" y="1467"/>
                    <a:pt x="935" y="1200"/>
                  </a:cubicBezTo>
                  <a:cubicBezTo>
                    <a:pt x="968" y="1067"/>
                    <a:pt x="968" y="934"/>
                    <a:pt x="968" y="833"/>
                  </a:cubicBezTo>
                  <a:lnTo>
                    <a:pt x="968" y="500"/>
                  </a:lnTo>
                  <a:lnTo>
                    <a:pt x="968" y="266"/>
                  </a:lnTo>
                  <a:cubicBezTo>
                    <a:pt x="968" y="266"/>
                    <a:pt x="968" y="233"/>
                    <a:pt x="968" y="200"/>
                  </a:cubicBezTo>
                  <a:cubicBezTo>
                    <a:pt x="968" y="166"/>
                    <a:pt x="968" y="133"/>
                    <a:pt x="968" y="100"/>
                  </a:cubicBezTo>
                  <a:cubicBezTo>
                    <a:pt x="933" y="30"/>
                    <a:pt x="874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151959" y="3648321"/>
              <a:ext cx="13433" cy="18249"/>
            </a:xfrm>
            <a:custGeom>
              <a:rect b="b" l="l" r="r" t="t"/>
              <a:pathLst>
                <a:path extrusionOk="0" h="1814" w="1335">
                  <a:moveTo>
                    <a:pt x="1168" y="1"/>
                  </a:moveTo>
                  <a:cubicBezTo>
                    <a:pt x="1084" y="1"/>
                    <a:pt x="1001" y="59"/>
                    <a:pt x="1001" y="176"/>
                  </a:cubicBezTo>
                  <a:lnTo>
                    <a:pt x="1001" y="243"/>
                  </a:lnTo>
                  <a:cubicBezTo>
                    <a:pt x="1001" y="309"/>
                    <a:pt x="968" y="376"/>
                    <a:pt x="934" y="443"/>
                  </a:cubicBezTo>
                  <a:cubicBezTo>
                    <a:pt x="901" y="510"/>
                    <a:pt x="868" y="610"/>
                    <a:pt x="801" y="676"/>
                  </a:cubicBezTo>
                  <a:cubicBezTo>
                    <a:pt x="734" y="743"/>
                    <a:pt x="667" y="810"/>
                    <a:pt x="567" y="877"/>
                  </a:cubicBezTo>
                  <a:cubicBezTo>
                    <a:pt x="401" y="943"/>
                    <a:pt x="267" y="1043"/>
                    <a:pt x="167" y="1177"/>
                  </a:cubicBezTo>
                  <a:cubicBezTo>
                    <a:pt x="100" y="1210"/>
                    <a:pt x="67" y="1277"/>
                    <a:pt x="67" y="1344"/>
                  </a:cubicBezTo>
                  <a:cubicBezTo>
                    <a:pt x="34" y="1377"/>
                    <a:pt x="34" y="1410"/>
                    <a:pt x="34" y="1444"/>
                  </a:cubicBezTo>
                  <a:lnTo>
                    <a:pt x="34" y="1477"/>
                  </a:lnTo>
                  <a:cubicBezTo>
                    <a:pt x="0" y="1577"/>
                    <a:pt x="67" y="1710"/>
                    <a:pt x="134" y="1744"/>
                  </a:cubicBezTo>
                  <a:cubicBezTo>
                    <a:pt x="216" y="1785"/>
                    <a:pt x="299" y="1814"/>
                    <a:pt x="381" y="1814"/>
                  </a:cubicBezTo>
                  <a:cubicBezTo>
                    <a:pt x="432" y="1814"/>
                    <a:pt x="483" y="1803"/>
                    <a:pt x="534" y="1777"/>
                  </a:cubicBezTo>
                  <a:cubicBezTo>
                    <a:pt x="768" y="1677"/>
                    <a:pt x="968" y="1477"/>
                    <a:pt x="1068" y="1243"/>
                  </a:cubicBezTo>
                  <a:cubicBezTo>
                    <a:pt x="1101" y="1110"/>
                    <a:pt x="1168" y="977"/>
                    <a:pt x="1168" y="843"/>
                  </a:cubicBezTo>
                  <a:cubicBezTo>
                    <a:pt x="1201" y="743"/>
                    <a:pt x="1235" y="610"/>
                    <a:pt x="1268" y="543"/>
                  </a:cubicBezTo>
                  <a:cubicBezTo>
                    <a:pt x="1301" y="443"/>
                    <a:pt x="1301" y="343"/>
                    <a:pt x="1335" y="309"/>
                  </a:cubicBezTo>
                  <a:cubicBezTo>
                    <a:pt x="1335" y="243"/>
                    <a:pt x="1335" y="243"/>
                    <a:pt x="1335" y="243"/>
                  </a:cubicBezTo>
                  <a:cubicBezTo>
                    <a:pt x="1335" y="209"/>
                    <a:pt x="1335" y="176"/>
                    <a:pt x="1335" y="176"/>
                  </a:cubicBezTo>
                  <a:cubicBezTo>
                    <a:pt x="1335" y="59"/>
                    <a:pt x="1251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116711" y="3654690"/>
              <a:ext cx="18032" cy="11931"/>
            </a:xfrm>
            <a:custGeom>
              <a:rect b="b" l="l" r="r" t="t"/>
              <a:pathLst>
                <a:path extrusionOk="0" h="1186" w="1792">
                  <a:moveTo>
                    <a:pt x="1569" y="0"/>
                  </a:moveTo>
                  <a:cubicBezTo>
                    <a:pt x="1518" y="0"/>
                    <a:pt x="1468" y="23"/>
                    <a:pt x="1435" y="77"/>
                  </a:cubicBezTo>
                  <a:cubicBezTo>
                    <a:pt x="1435" y="110"/>
                    <a:pt x="1435" y="143"/>
                    <a:pt x="1402" y="143"/>
                  </a:cubicBezTo>
                  <a:cubicBezTo>
                    <a:pt x="1368" y="210"/>
                    <a:pt x="1335" y="244"/>
                    <a:pt x="1302" y="277"/>
                  </a:cubicBezTo>
                  <a:cubicBezTo>
                    <a:pt x="1235" y="344"/>
                    <a:pt x="1168" y="377"/>
                    <a:pt x="1068" y="410"/>
                  </a:cubicBezTo>
                  <a:cubicBezTo>
                    <a:pt x="1002" y="410"/>
                    <a:pt x="901" y="444"/>
                    <a:pt x="801" y="444"/>
                  </a:cubicBezTo>
                  <a:cubicBezTo>
                    <a:pt x="718" y="427"/>
                    <a:pt x="643" y="419"/>
                    <a:pt x="568" y="419"/>
                  </a:cubicBezTo>
                  <a:cubicBezTo>
                    <a:pt x="493" y="419"/>
                    <a:pt x="418" y="427"/>
                    <a:pt x="334" y="444"/>
                  </a:cubicBezTo>
                  <a:cubicBezTo>
                    <a:pt x="268" y="477"/>
                    <a:pt x="234" y="510"/>
                    <a:pt x="168" y="544"/>
                  </a:cubicBezTo>
                  <a:cubicBezTo>
                    <a:pt x="134" y="610"/>
                    <a:pt x="101" y="644"/>
                    <a:pt x="101" y="644"/>
                  </a:cubicBezTo>
                  <a:lnTo>
                    <a:pt x="68" y="677"/>
                  </a:lnTo>
                  <a:cubicBezTo>
                    <a:pt x="1" y="744"/>
                    <a:pt x="1" y="877"/>
                    <a:pt x="34" y="944"/>
                  </a:cubicBezTo>
                  <a:cubicBezTo>
                    <a:pt x="101" y="1077"/>
                    <a:pt x="201" y="1144"/>
                    <a:pt x="334" y="1178"/>
                  </a:cubicBezTo>
                  <a:cubicBezTo>
                    <a:pt x="373" y="1183"/>
                    <a:pt x="413" y="1186"/>
                    <a:pt x="453" y="1186"/>
                  </a:cubicBezTo>
                  <a:cubicBezTo>
                    <a:pt x="655" y="1186"/>
                    <a:pt x="868" y="1116"/>
                    <a:pt x="1035" y="977"/>
                  </a:cubicBezTo>
                  <a:cubicBezTo>
                    <a:pt x="1135" y="877"/>
                    <a:pt x="1202" y="811"/>
                    <a:pt x="1302" y="711"/>
                  </a:cubicBezTo>
                  <a:cubicBezTo>
                    <a:pt x="1368" y="644"/>
                    <a:pt x="1435" y="544"/>
                    <a:pt x="1502" y="510"/>
                  </a:cubicBezTo>
                  <a:cubicBezTo>
                    <a:pt x="1569" y="444"/>
                    <a:pt x="1635" y="377"/>
                    <a:pt x="1669" y="344"/>
                  </a:cubicBezTo>
                  <a:lnTo>
                    <a:pt x="1702" y="277"/>
                  </a:lnTo>
                  <a:cubicBezTo>
                    <a:pt x="1735" y="277"/>
                    <a:pt x="1735" y="244"/>
                    <a:pt x="1769" y="210"/>
                  </a:cubicBezTo>
                  <a:cubicBezTo>
                    <a:pt x="1791" y="98"/>
                    <a:pt x="167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100602" y="3680960"/>
              <a:ext cx="31083" cy="10130"/>
            </a:xfrm>
            <a:custGeom>
              <a:rect b="b" l="l" r="r" t="t"/>
              <a:pathLst>
                <a:path extrusionOk="0" h="1007" w="3089">
                  <a:moveTo>
                    <a:pt x="2831" y="1"/>
                  </a:moveTo>
                  <a:cubicBezTo>
                    <a:pt x="2788" y="1"/>
                    <a:pt x="2742" y="20"/>
                    <a:pt x="2703" y="68"/>
                  </a:cubicBezTo>
                  <a:cubicBezTo>
                    <a:pt x="2669" y="68"/>
                    <a:pt x="2636" y="101"/>
                    <a:pt x="2603" y="134"/>
                  </a:cubicBezTo>
                  <a:cubicBezTo>
                    <a:pt x="2536" y="168"/>
                    <a:pt x="2436" y="234"/>
                    <a:pt x="2336" y="268"/>
                  </a:cubicBezTo>
                  <a:cubicBezTo>
                    <a:pt x="2202" y="301"/>
                    <a:pt x="2069" y="334"/>
                    <a:pt x="1935" y="368"/>
                  </a:cubicBezTo>
                  <a:cubicBezTo>
                    <a:pt x="1769" y="368"/>
                    <a:pt x="1602" y="368"/>
                    <a:pt x="1468" y="334"/>
                  </a:cubicBezTo>
                  <a:cubicBezTo>
                    <a:pt x="1135" y="301"/>
                    <a:pt x="835" y="201"/>
                    <a:pt x="634" y="201"/>
                  </a:cubicBezTo>
                  <a:cubicBezTo>
                    <a:pt x="501" y="201"/>
                    <a:pt x="401" y="201"/>
                    <a:pt x="334" y="234"/>
                  </a:cubicBezTo>
                  <a:cubicBezTo>
                    <a:pt x="268" y="234"/>
                    <a:pt x="234" y="234"/>
                    <a:pt x="201" y="268"/>
                  </a:cubicBezTo>
                  <a:lnTo>
                    <a:pt x="167" y="268"/>
                  </a:lnTo>
                  <a:cubicBezTo>
                    <a:pt x="67" y="301"/>
                    <a:pt x="1" y="435"/>
                    <a:pt x="67" y="535"/>
                  </a:cubicBezTo>
                  <a:cubicBezTo>
                    <a:pt x="134" y="701"/>
                    <a:pt x="268" y="835"/>
                    <a:pt x="434" y="902"/>
                  </a:cubicBezTo>
                  <a:cubicBezTo>
                    <a:pt x="613" y="973"/>
                    <a:pt x="811" y="1006"/>
                    <a:pt x="1008" y="1006"/>
                  </a:cubicBezTo>
                  <a:cubicBezTo>
                    <a:pt x="1178" y="1006"/>
                    <a:pt x="1347" y="981"/>
                    <a:pt x="1502" y="935"/>
                  </a:cubicBezTo>
                  <a:cubicBezTo>
                    <a:pt x="1702" y="868"/>
                    <a:pt x="1902" y="801"/>
                    <a:pt x="2035" y="735"/>
                  </a:cubicBezTo>
                  <a:cubicBezTo>
                    <a:pt x="2202" y="668"/>
                    <a:pt x="2336" y="568"/>
                    <a:pt x="2469" y="535"/>
                  </a:cubicBezTo>
                  <a:cubicBezTo>
                    <a:pt x="2569" y="468"/>
                    <a:pt x="2703" y="401"/>
                    <a:pt x="2769" y="368"/>
                  </a:cubicBezTo>
                  <a:lnTo>
                    <a:pt x="2869" y="334"/>
                  </a:lnTo>
                  <a:lnTo>
                    <a:pt x="2936" y="301"/>
                  </a:lnTo>
                  <a:cubicBezTo>
                    <a:pt x="3089" y="199"/>
                    <a:pt x="2970" y="1"/>
                    <a:pt x="2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2066028" y="3659147"/>
              <a:ext cx="24512" cy="9134"/>
            </a:xfrm>
            <a:custGeom>
              <a:rect b="b" l="l" r="r" t="t"/>
              <a:pathLst>
                <a:path extrusionOk="0" h="908" w="2436">
                  <a:moveTo>
                    <a:pt x="201" y="1"/>
                  </a:moveTo>
                  <a:cubicBezTo>
                    <a:pt x="101" y="34"/>
                    <a:pt x="1" y="134"/>
                    <a:pt x="1" y="234"/>
                  </a:cubicBezTo>
                  <a:cubicBezTo>
                    <a:pt x="34" y="401"/>
                    <a:pt x="101" y="534"/>
                    <a:pt x="201" y="634"/>
                  </a:cubicBezTo>
                  <a:cubicBezTo>
                    <a:pt x="434" y="809"/>
                    <a:pt x="667" y="908"/>
                    <a:pt x="944" y="908"/>
                  </a:cubicBezTo>
                  <a:cubicBezTo>
                    <a:pt x="985" y="908"/>
                    <a:pt x="1026" y="906"/>
                    <a:pt x="1068" y="901"/>
                  </a:cubicBezTo>
                  <a:cubicBezTo>
                    <a:pt x="1202" y="868"/>
                    <a:pt x="1369" y="868"/>
                    <a:pt x="1535" y="835"/>
                  </a:cubicBezTo>
                  <a:cubicBezTo>
                    <a:pt x="1669" y="801"/>
                    <a:pt x="1802" y="768"/>
                    <a:pt x="1902" y="768"/>
                  </a:cubicBezTo>
                  <a:cubicBezTo>
                    <a:pt x="2002" y="735"/>
                    <a:pt x="2102" y="701"/>
                    <a:pt x="2169" y="701"/>
                  </a:cubicBezTo>
                  <a:lnTo>
                    <a:pt x="2269" y="668"/>
                  </a:lnTo>
                  <a:lnTo>
                    <a:pt x="2336" y="668"/>
                  </a:lnTo>
                  <a:cubicBezTo>
                    <a:pt x="2436" y="634"/>
                    <a:pt x="2436" y="534"/>
                    <a:pt x="2403" y="434"/>
                  </a:cubicBezTo>
                  <a:cubicBezTo>
                    <a:pt x="2378" y="385"/>
                    <a:pt x="2318" y="354"/>
                    <a:pt x="2261" y="354"/>
                  </a:cubicBezTo>
                  <a:cubicBezTo>
                    <a:pt x="2241" y="354"/>
                    <a:pt x="2220" y="359"/>
                    <a:pt x="2202" y="368"/>
                  </a:cubicBezTo>
                  <a:lnTo>
                    <a:pt x="2102" y="401"/>
                  </a:lnTo>
                  <a:cubicBezTo>
                    <a:pt x="2036" y="434"/>
                    <a:pt x="1936" y="468"/>
                    <a:pt x="1869" y="468"/>
                  </a:cubicBezTo>
                  <a:cubicBezTo>
                    <a:pt x="1814" y="476"/>
                    <a:pt x="1759" y="480"/>
                    <a:pt x="1704" y="480"/>
                  </a:cubicBezTo>
                  <a:cubicBezTo>
                    <a:pt x="1525" y="480"/>
                    <a:pt x="1347" y="436"/>
                    <a:pt x="1168" y="334"/>
                  </a:cubicBezTo>
                  <a:cubicBezTo>
                    <a:pt x="1002" y="201"/>
                    <a:pt x="801" y="101"/>
                    <a:pt x="601" y="34"/>
                  </a:cubicBezTo>
                  <a:cubicBezTo>
                    <a:pt x="535" y="1"/>
                    <a:pt x="435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2055966" y="3675255"/>
              <a:ext cx="17458" cy="8994"/>
            </a:xfrm>
            <a:custGeom>
              <a:rect b="b" l="l" r="r" t="t"/>
              <a:pathLst>
                <a:path extrusionOk="0" h="894" w="1735">
                  <a:moveTo>
                    <a:pt x="334" y="1"/>
                  </a:moveTo>
                  <a:cubicBezTo>
                    <a:pt x="234" y="1"/>
                    <a:pt x="134" y="68"/>
                    <a:pt x="67" y="134"/>
                  </a:cubicBezTo>
                  <a:cubicBezTo>
                    <a:pt x="34" y="234"/>
                    <a:pt x="0" y="368"/>
                    <a:pt x="67" y="501"/>
                  </a:cubicBezTo>
                  <a:cubicBezTo>
                    <a:pt x="167" y="701"/>
                    <a:pt x="367" y="868"/>
                    <a:pt x="634" y="868"/>
                  </a:cubicBezTo>
                  <a:cubicBezTo>
                    <a:pt x="684" y="885"/>
                    <a:pt x="742" y="893"/>
                    <a:pt x="801" y="893"/>
                  </a:cubicBezTo>
                  <a:cubicBezTo>
                    <a:pt x="859" y="893"/>
                    <a:pt x="918" y="885"/>
                    <a:pt x="968" y="868"/>
                  </a:cubicBezTo>
                  <a:cubicBezTo>
                    <a:pt x="1018" y="885"/>
                    <a:pt x="1068" y="893"/>
                    <a:pt x="1118" y="893"/>
                  </a:cubicBezTo>
                  <a:cubicBezTo>
                    <a:pt x="1168" y="893"/>
                    <a:pt x="1218" y="885"/>
                    <a:pt x="1268" y="868"/>
                  </a:cubicBezTo>
                  <a:lnTo>
                    <a:pt x="1535" y="868"/>
                  </a:lnTo>
                  <a:cubicBezTo>
                    <a:pt x="1568" y="868"/>
                    <a:pt x="1601" y="835"/>
                    <a:pt x="1635" y="835"/>
                  </a:cubicBezTo>
                  <a:cubicBezTo>
                    <a:pt x="1701" y="768"/>
                    <a:pt x="1735" y="668"/>
                    <a:pt x="1701" y="601"/>
                  </a:cubicBezTo>
                  <a:cubicBezTo>
                    <a:pt x="1659" y="538"/>
                    <a:pt x="1603" y="515"/>
                    <a:pt x="1551" y="515"/>
                  </a:cubicBezTo>
                  <a:cubicBezTo>
                    <a:pt x="1521" y="515"/>
                    <a:pt x="1492" y="522"/>
                    <a:pt x="1468" y="535"/>
                  </a:cubicBezTo>
                  <a:lnTo>
                    <a:pt x="1401" y="568"/>
                  </a:lnTo>
                  <a:lnTo>
                    <a:pt x="1268" y="568"/>
                  </a:lnTo>
                  <a:cubicBezTo>
                    <a:pt x="1201" y="535"/>
                    <a:pt x="1134" y="535"/>
                    <a:pt x="1068" y="501"/>
                  </a:cubicBezTo>
                  <a:cubicBezTo>
                    <a:pt x="1001" y="468"/>
                    <a:pt x="934" y="401"/>
                    <a:pt x="901" y="334"/>
                  </a:cubicBezTo>
                  <a:cubicBezTo>
                    <a:pt x="801" y="201"/>
                    <a:pt x="767" y="101"/>
                    <a:pt x="667" y="34"/>
                  </a:cubicBezTo>
                  <a:cubicBezTo>
                    <a:pt x="601" y="34"/>
                    <a:pt x="567" y="34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891501" y="3493218"/>
              <a:ext cx="35591" cy="46457"/>
            </a:xfrm>
            <a:custGeom>
              <a:rect b="b" l="l" r="r" t="t"/>
              <a:pathLst>
                <a:path extrusionOk="0" h="4618" w="3537">
                  <a:moveTo>
                    <a:pt x="835" y="0"/>
                  </a:moveTo>
                  <a:cubicBezTo>
                    <a:pt x="782" y="0"/>
                    <a:pt x="726" y="4"/>
                    <a:pt x="667" y="14"/>
                  </a:cubicBezTo>
                  <a:cubicBezTo>
                    <a:pt x="601" y="14"/>
                    <a:pt x="501" y="48"/>
                    <a:pt x="434" y="48"/>
                  </a:cubicBezTo>
                  <a:lnTo>
                    <a:pt x="167" y="114"/>
                  </a:lnTo>
                  <a:lnTo>
                    <a:pt x="134" y="148"/>
                  </a:lnTo>
                  <a:lnTo>
                    <a:pt x="100" y="148"/>
                  </a:lnTo>
                  <a:cubicBezTo>
                    <a:pt x="34" y="181"/>
                    <a:pt x="0" y="281"/>
                    <a:pt x="34" y="381"/>
                  </a:cubicBezTo>
                  <a:cubicBezTo>
                    <a:pt x="58" y="430"/>
                    <a:pt x="118" y="461"/>
                    <a:pt x="188" y="461"/>
                  </a:cubicBezTo>
                  <a:cubicBezTo>
                    <a:pt x="213" y="461"/>
                    <a:pt x="240" y="457"/>
                    <a:pt x="267" y="448"/>
                  </a:cubicBezTo>
                  <a:cubicBezTo>
                    <a:pt x="334" y="414"/>
                    <a:pt x="400" y="381"/>
                    <a:pt x="467" y="348"/>
                  </a:cubicBezTo>
                  <a:cubicBezTo>
                    <a:pt x="534" y="348"/>
                    <a:pt x="601" y="314"/>
                    <a:pt x="667" y="314"/>
                  </a:cubicBezTo>
                  <a:cubicBezTo>
                    <a:pt x="834" y="314"/>
                    <a:pt x="968" y="314"/>
                    <a:pt x="1101" y="348"/>
                  </a:cubicBezTo>
                  <a:cubicBezTo>
                    <a:pt x="1401" y="414"/>
                    <a:pt x="1635" y="581"/>
                    <a:pt x="1835" y="815"/>
                  </a:cubicBezTo>
                  <a:lnTo>
                    <a:pt x="1902" y="915"/>
                  </a:lnTo>
                  <a:lnTo>
                    <a:pt x="1935" y="982"/>
                  </a:lnTo>
                  <a:cubicBezTo>
                    <a:pt x="1968" y="1048"/>
                    <a:pt x="2002" y="1115"/>
                    <a:pt x="2035" y="1182"/>
                  </a:cubicBezTo>
                  <a:cubicBezTo>
                    <a:pt x="2068" y="1315"/>
                    <a:pt x="2068" y="1449"/>
                    <a:pt x="2068" y="1615"/>
                  </a:cubicBezTo>
                  <a:cubicBezTo>
                    <a:pt x="2068" y="1882"/>
                    <a:pt x="1968" y="2116"/>
                    <a:pt x="1801" y="2349"/>
                  </a:cubicBezTo>
                  <a:cubicBezTo>
                    <a:pt x="1768" y="2383"/>
                    <a:pt x="1735" y="2449"/>
                    <a:pt x="1735" y="2516"/>
                  </a:cubicBezTo>
                  <a:cubicBezTo>
                    <a:pt x="1735" y="2683"/>
                    <a:pt x="1868" y="2816"/>
                    <a:pt x="2035" y="2850"/>
                  </a:cubicBezTo>
                  <a:lnTo>
                    <a:pt x="2102" y="2850"/>
                  </a:lnTo>
                  <a:cubicBezTo>
                    <a:pt x="2268" y="2850"/>
                    <a:pt x="2402" y="2916"/>
                    <a:pt x="2535" y="3050"/>
                  </a:cubicBezTo>
                  <a:cubicBezTo>
                    <a:pt x="2602" y="3083"/>
                    <a:pt x="2635" y="3150"/>
                    <a:pt x="2669" y="3216"/>
                  </a:cubicBezTo>
                  <a:cubicBezTo>
                    <a:pt x="2702" y="3250"/>
                    <a:pt x="2702" y="3283"/>
                    <a:pt x="2735" y="3317"/>
                  </a:cubicBezTo>
                  <a:cubicBezTo>
                    <a:pt x="2735" y="3317"/>
                    <a:pt x="2735" y="3350"/>
                    <a:pt x="2735" y="3383"/>
                  </a:cubicBezTo>
                  <a:lnTo>
                    <a:pt x="2735" y="3483"/>
                  </a:lnTo>
                  <a:lnTo>
                    <a:pt x="2735" y="3517"/>
                  </a:lnTo>
                  <a:lnTo>
                    <a:pt x="2735" y="3617"/>
                  </a:lnTo>
                  <a:cubicBezTo>
                    <a:pt x="2735" y="3683"/>
                    <a:pt x="2735" y="3784"/>
                    <a:pt x="2702" y="3850"/>
                  </a:cubicBezTo>
                  <a:cubicBezTo>
                    <a:pt x="2635" y="4017"/>
                    <a:pt x="2502" y="4184"/>
                    <a:pt x="2369" y="4317"/>
                  </a:cubicBezTo>
                  <a:cubicBezTo>
                    <a:pt x="2335" y="4351"/>
                    <a:pt x="2302" y="4384"/>
                    <a:pt x="2302" y="4451"/>
                  </a:cubicBezTo>
                  <a:cubicBezTo>
                    <a:pt x="2302" y="4517"/>
                    <a:pt x="2402" y="4617"/>
                    <a:pt x="2469" y="4617"/>
                  </a:cubicBezTo>
                  <a:cubicBezTo>
                    <a:pt x="2802" y="4584"/>
                    <a:pt x="3069" y="4451"/>
                    <a:pt x="3269" y="4184"/>
                  </a:cubicBezTo>
                  <a:cubicBezTo>
                    <a:pt x="3369" y="4050"/>
                    <a:pt x="3436" y="3917"/>
                    <a:pt x="3469" y="3784"/>
                  </a:cubicBezTo>
                  <a:cubicBezTo>
                    <a:pt x="3503" y="3683"/>
                    <a:pt x="3536" y="3617"/>
                    <a:pt x="3536" y="3517"/>
                  </a:cubicBezTo>
                  <a:lnTo>
                    <a:pt x="3536" y="3383"/>
                  </a:lnTo>
                  <a:lnTo>
                    <a:pt x="3536" y="3283"/>
                  </a:lnTo>
                  <a:cubicBezTo>
                    <a:pt x="3503" y="3183"/>
                    <a:pt x="3503" y="3116"/>
                    <a:pt x="3469" y="3016"/>
                  </a:cubicBezTo>
                  <a:cubicBezTo>
                    <a:pt x="3436" y="2950"/>
                    <a:pt x="3369" y="2883"/>
                    <a:pt x="3336" y="2816"/>
                  </a:cubicBezTo>
                  <a:cubicBezTo>
                    <a:pt x="3269" y="2649"/>
                    <a:pt x="3136" y="2549"/>
                    <a:pt x="3002" y="2449"/>
                  </a:cubicBezTo>
                  <a:cubicBezTo>
                    <a:pt x="2879" y="2343"/>
                    <a:pt x="2727" y="2265"/>
                    <a:pt x="2562" y="2220"/>
                  </a:cubicBezTo>
                  <a:lnTo>
                    <a:pt x="2562" y="2220"/>
                  </a:lnTo>
                  <a:cubicBezTo>
                    <a:pt x="2608" y="2005"/>
                    <a:pt x="2621" y="1777"/>
                    <a:pt x="2602" y="1549"/>
                  </a:cubicBezTo>
                  <a:cubicBezTo>
                    <a:pt x="2569" y="1382"/>
                    <a:pt x="2502" y="1182"/>
                    <a:pt x="2435" y="1015"/>
                  </a:cubicBezTo>
                  <a:cubicBezTo>
                    <a:pt x="2402" y="948"/>
                    <a:pt x="2335" y="848"/>
                    <a:pt x="2302" y="781"/>
                  </a:cubicBezTo>
                  <a:lnTo>
                    <a:pt x="2202" y="681"/>
                  </a:lnTo>
                  <a:lnTo>
                    <a:pt x="2135" y="581"/>
                  </a:lnTo>
                  <a:cubicBezTo>
                    <a:pt x="2002" y="448"/>
                    <a:pt x="1868" y="314"/>
                    <a:pt x="1701" y="248"/>
                  </a:cubicBezTo>
                  <a:cubicBezTo>
                    <a:pt x="1568" y="148"/>
                    <a:pt x="1368" y="81"/>
                    <a:pt x="1201" y="48"/>
                  </a:cubicBezTo>
                  <a:cubicBezTo>
                    <a:pt x="1083" y="24"/>
                    <a:pt x="96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96200" y="3593910"/>
              <a:ext cx="52365" cy="58197"/>
            </a:xfrm>
            <a:custGeom>
              <a:rect b="b" l="l" r="r" t="t"/>
              <a:pathLst>
                <a:path extrusionOk="0" h="5785" w="5204">
                  <a:moveTo>
                    <a:pt x="4191" y="0"/>
                  </a:moveTo>
                  <a:cubicBezTo>
                    <a:pt x="4121" y="0"/>
                    <a:pt x="4061" y="31"/>
                    <a:pt x="4036" y="80"/>
                  </a:cubicBezTo>
                  <a:cubicBezTo>
                    <a:pt x="4003" y="147"/>
                    <a:pt x="4036" y="247"/>
                    <a:pt x="4103" y="314"/>
                  </a:cubicBezTo>
                  <a:lnTo>
                    <a:pt x="4237" y="380"/>
                  </a:lnTo>
                  <a:lnTo>
                    <a:pt x="4337" y="447"/>
                  </a:lnTo>
                  <a:cubicBezTo>
                    <a:pt x="4403" y="480"/>
                    <a:pt x="4437" y="547"/>
                    <a:pt x="4503" y="614"/>
                  </a:cubicBezTo>
                  <a:cubicBezTo>
                    <a:pt x="4603" y="747"/>
                    <a:pt x="4704" y="914"/>
                    <a:pt x="4770" y="1081"/>
                  </a:cubicBezTo>
                  <a:cubicBezTo>
                    <a:pt x="4870" y="1381"/>
                    <a:pt x="4870" y="1748"/>
                    <a:pt x="4737" y="2048"/>
                  </a:cubicBezTo>
                  <a:lnTo>
                    <a:pt x="4670" y="2182"/>
                  </a:lnTo>
                  <a:lnTo>
                    <a:pt x="4603" y="2282"/>
                  </a:lnTo>
                  <a:cubicBezTo>
                    <a:pt x="4537" y="2348"/>
                    <a:pt x="4470" y="2382"/>
                    <a:pt x="4403" y="2448"/>
                  </a:cubicBezTo>
                  <a:cubicBezTo>
                    <a:pt x="4303" y="2549"/>
                    <a:pt x="4136" y="2649"/>
                    <a:pt x="4003" y="2715"/>
                  </a:cubicBezTo>
                  <a:cubicBezTo>
                    <a:pt x="3864" y="2762"/>
                    <a:pt x="3717" y="2787"/>
                    <a:pt x="3570" y="2787"/>
                  </a:cubicBezTo>
                  <a:cubicBezTo>
                    <a:pt x="3400" y="2787"/>
                    <a:pt x="3230" y="2753"/>
                    <a:pt x="3069" y="2682"/>
                  </a:cubicBezTo>
                  <a:cubicBezTo>
                    <a:pt x="3036" y="2665"/>
                    <a:pt x="2994" y="2657"/>
                    <a:pt x="2952" y="2657"/>
                  </a:cubicBezTo>
                  <a:cubicBezTo>
                    <a:pt x="2911" y="2657"/>
                    <a:pt x="2869" y="2665"/>
                    <a:pt x="2836" y="2682"/>
                  </a:cubicBezTo>
                  <a:cubicBezTo>
                    <a:pt x="2702" y="2749"/>
                    <a:pt x="2635" y="2915"/>
                    <a:pt x="2702" y="3049"/>
                  </a:cubicBezTo>
                  <a:lnTo>
                    <a:pt x="2735" y="3082"/>
                  </a:lnTo>
                  <a:cubicBezTo>
                    <a:pt x="2769" y="3149"/>
                    <a:pt x="2802" y="3249"/>
                    <a:pt x="2836" y="3316"/>
                  </a:cubicBezTo>
                  <a:cubicBezTo>
                    <a:pt x="2836" y="3416"/>
                    <a:pt x="2869" y="3516"/>
                    <a:pt x="2869" y="3583"/>
                  </a:cubicBezTo>
                  <a:cubicBezTo>
                    <a:pt x="2869" y="3749"/>
                    <a:pt x="2836" y="3950"/>
                    <a:pt x="2802" y="4116"/>
                  </a:cubicBezTo>
                  <a:cubicBezTo>
                    <a:pt x="2735" y="4250"/>
                    <a:pt x="2669" y="4417"/>
                    <a:pt x="2569" y="4550"/>
                  </a:cubicBezTo>
                  <a:cubicBezTo>
                    <a:pt x="2535" y="4617"/>
                    <a:pt x="2469" y="4683"/>
                    <a:pt x="2402" y="4750"/>
                  </a:cubicBezTo>
                  <a:lnTo>
                    <a:pt x="2335" y="4817"/>
                  </a:lnTo>
                  <a:cubicBezTo>
                    <a:pt x="2302" y="4817"/>
                    <a:pt x="2268" y="4850"/>
                    <a:pt x="2235" y="4850"/>
                  </a:cubicBezTo>
                  <a:lnTo>
                    <a:pt x="2102" y="4950"/>
                  </a:lnTo>
                  <a:lnTo>
                    <a:pt x="2002" y="4984"/>
                  </a:lnTo>
                  <a:cubicBezTo>
                    <a:pt x="1935" y="4984"/>
                    <a:pt x="1868" y="5017"/>
                    <a:pt x="1768" y="5017"/>
                  </a:cubicBezTo>
                  <a:lnTo>
                    <a:pt x="1268" y="5017"/>
                  </a:lnTo>
                  <a:cubicBezTo>
                    <a:pt x="901" y="4950"/>
                    <a:pt x="567" y="4783"/>
                    <a:pt x="300" y="4550"/>
                  </a:cubicBezTo>
                  <a:cubicBezTo>
                    <a:pt x="281" y="4511"/>
                    <a:pt x="250" y="4495"/>
                    <a:pt x="214" y="4495"/>
                  </a:cubicBezTo>
                  <a:cubicBezTo>
                    <a:pt x="189" y="4495"/>
                    <a:pt x="161" y="4503"/>
                    <a:pt x="134" y="4517"/>
                  </a:cubicBezTo>
                  <a:cubicBezTo>
                    <a:pt x="67" y="4517"/>
                    <a:pt x="0" y="4617"/>
                    <a:pt x="34" y="4717"/>
                  </a:cubicBezTo>
                  <a:cubicBezTo>
                    <a:pt x="67" y="4817"/>
                    <a:pt x="134" y="4950"/>
                    <a:pt x="200" y="5050"/>
                  </a:cubicBezTo>
                  <a:cubicBezTo>
                    <a:pt x="267" y="5150"/>
                    <a:pt x="367" y="5250"/>
                    <a:pt x="467" y="5317"/>
                  </a:cubicBezTo>
                  <a:cubicBezTo>
                    <a:pt x="567" y="5417"/>
                    <a:pt x="667" y="5484"/>
                    <a:pt x="767" y="5551"/>
                  </a:cubicBezTo>
                  <a:cubicBezTo>
                    <a:pt x="867" y="5617"/>
                    <a:pt x="1001" y="5651"/>
                    <a:pt x="1101" y="5684"/>
                  </a:cubicBezTo>
                  <a:cubicBezTo>
                    <a:pt x="1234" y="5717"/>
                    <a:pt x="1368" y="5751"/>
                    <a:pt x="1501" y="5784"/>
                  </a:cubicBezTo>
                  <a:lnTo>
                    <a:pt x="1868" y="5784"/>
                  </a:lnTo>
                  <a:cubicBezTo>
                    <a:pt x="2002" y="5751"/>
                    <a:pt x="2135" y="5717"/>
                    <a:pt x="2268" y="5684"/>
                  </a:cubicBezTo>
                  <a:lnTo>
                    <a:pt x="2469" y="5617"/>
                  </a:lnTo>
                  <a:lnTo>
                    <a:pt x="2602" y="5517"/>
                  </a:lnTo>
                  <a:cubicBezTo>
                    <a:pt x="2735" y="5451"/>
                    <a:pt x="2836" y="5384"/>
                    <a:pt x="2936" y="5284"/>
                  </a:cubicBezTo>
                  <a:cubicBezTo>
                    <a:pt x="3036" y="5184"/>
                    <a:pt x="3136" y="5084"/>
                    <a:pt x="3202" y="4950"/>
                  </a:cubicBezTo>
                  <a:cubicBezTo>
                    <a:pt x="3269" y="4850"/>
                    <a:pt x="3336" y="4750"/>
                    <a:pt x="3403" y="4617"/>
                  </a:cubicBezTo>
                  <a:cubicBezTo>
                    <a:pt x="3436" y="4483"/>
                    <a:pt x="3469" y="4383"/>
                    <a:pt x="3503" y="4250"/>
                  </a:cubicBezTo>
                  <a:cubicBezTo>
                    <a:pt x="3536" y="3983"/>
                    <a:pt x="3536" y="3749"/>
                    <a:pt x="3503" y="3483"/>
                  </a:cubicBezTo>
                  <a:cubicBezTo>
                    <a:pt x="3482" y="3421"/>
                    <a:pt x="3462" y="3347"/>
                    <a:pt x="3441" y="3268"/>
                  </a:cubicBezTo>
                  <a:lnTo>
                    <a:pt x="3441" y="3268"/>
                  </a:lnTo>
                  <a:cubicBezTo>
                    <a:pt x="3693" y="3256"/>
                    <a:pt x="3942" y="3196"/>
                    <a:pt x="4170" y="3082"/>
                  </a:cubicBezTo>
                  <a:cubicBezTo>
                    <a:pt x="4370" y="2982"/>
                    <a:pt x="4537" y="2882"/>
                    <a:pt x="4704" y="2715"/>
                  </a:cubicBezTo>
                  <a:cubicBezTo>
                    <a:pt x="4770" y="2649"/>
                    <a:pt x="4837" y="2549"/>
                    <a:pt x="4904" y="2482"/>
                  </a:cubicBezTo>
                  <a:lnTo>
                    <a:pt x="4970" y="2348"/>
                  </a:lnTo>
                  <a:lnTo>
                    <a:pt x="5037" y="2182"/>
                  </a:lnTo>
                  <a:cubicBezTo>
                    <a:pt x="5204" y="1781"/>
                    <a:pt x="5204" y="1348"/>
                    <a:pt x="5037" y="947"/>
                  </a:cubicBezTo>
                  <a:cubicBezTo>
                    <a:pt x="4970" y="747"/>
                    <a:pt x="4870" y="580"/>
                    <a:pt x="4737" y="414"/>
                  </a:cubicBezTo>
                  <a:cubicBezTo>
                    <a:pt x="4670" y="314"/>
                    <a:pt x="4603" y="247"/>
                    <a:pt x="4537" y="180"/>
                  </a:cubicBezTo>
                  <a:lnTo>
                    <a:pt x="4403" y="80"/>
                  </a:lnTo>
                  <a:lnTo>
                    <a:pt x="4270" y="13"/>
                  </a:lnTo>
                  <a:cubicBezTo>
                    <a:pt x="4243" y="4"/>
                    <a:pt x="4216" y="0"/>
                    <a:pt x="4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783082" y="3560618"/>
              <a:ext cx="63806" cy="39053"/>
            </a:xfrm>
            <a:custGeom>
              <a:rect b="b" l="l" r="r" t="t"/>
              <a:pathLst>
                <a:path extrusionOk="0" h="3882" w="6341">
                  <a:moveTo>
                    <a:pt x="751" y="0"/>
                  </a:moveTo>
                  <a:cubicBezTo>
                    <a:pt x="721" y="0"/>
                    <a:pt x="692" y="8"/>
                    <a:pt x="668" y="20"/>
                  </a:cubicBezTo>
                  <a:cubicBezTo>
                    <a:pt x="568" y="87"/>
                    <a:pt x="468" y="153"/>
                    <a:pt x="401" y="253"/>
                  </a:cubicBezTo>
                  <a:cubicBezTo>
                    <a:pt x="334" y="320"/>
                    <a:pt x="268" y="420"/>
                    <a:pt x="201" y="520"/>
                  </a:cubicBezTo>
                  <a:cubicBezTo>
                    <a:pt x="134" y="620"/>
                    <a:pt x="101" y="754"/>
                    <a:pt x="68" y="854"/>
                  </a:cubicBezTo>
                  <a:cubicBezTo>
                    <a:pt x="34" y="987"/>
                    <a:pt x="1" y="1087"/>
                    <a:pt x="1" y="1221"/>
                  </a:cubicBezTo>
                  <a:cubicBezTo>
                    <a:pt x="1" y="1321"/>
                    <a:pt x="1" y="1454"/>
                    <a:pt x="1" y="1554"/>
                  </a:cubicBezTo>
                  <a:cubicBezTo>
                    <a:pt x="1" y="1688"/>
                    <a:pt x="34" y="1821"/>
                    <a:pt x="68" y="1921"/>
                  </a:cubicBezTo>
                  <a:cubicBezTo>
                    <a:pt x="134" y="2055"/>
                    <a:pt x="168" y="2155"/>
                    <a:pt x="234" y="2255"/>
                  </a:cubicBezTo>
                  <a:lnTo>
                    <a:pt x="368" y="2422"/>
                  </a:lnTo>
                  <a:lnTo>
                    <a:pt x="468" y="2555"/>
                  </a:lnTo>
                  <a:cubicBezTo>
                    <a:pt x="568" y="2622"/>
                    <a:pt x="668" y="2722"/>
                    <a:pt x="768" y="2789"/>
                  </a:cubicBezTo>
                  <a:cubicBezTo>
                    <a:pt x="868" y="2855"/>
                    <a:pt x="1002" y="2922"/>
                    <a:pt x="1102" y="2955"/>
                  </a:cubicBezTo>
                  <a:cubicBezTo>
                    <a:pt x="1292" y="3010"/>
                    <a:pt x="1483" y="3064"/>
                    <a:pt x="1674" y="3064"/>
                  </a:cubicBezTo>
                  <a:cubicBezTo>
                    <a:pt x="1716" y="3064"/>
                    <a:pt x="1759" y="3062"/>
                    <a:pt x="1802" y="3055"/>
                  </a:cubicBezTo>
                  <a:cubicBezTo>
                    <a:pt x="2036" y="3055"/>
                    <a:pt x="2269" y="3022"/>
                    <a:pt x="2503" y="2922"/>
                  </a:cubicBezTo>
                  <a:cubicBezTo>
                    <a:pt x="2605" y="2878"/>
                    <a:pt x="2700" y="2828"/>
                    <a:pt x="2787" y="2769"/>
                  </a:cubicBezTo>
                  <a:lnTo>
                    <a:pt x="2787" y="2769"/>
                  </a:lnTo>
                  <a:cubicBezTo>
                    <a:pt x="2897" y="2991"/>
                    <a:pt x="3047" y="3187"/>
                    <a:pt x="3236" y="3356"/>
                  </a:cubicBezTo>
                  <a:cubicBezTo>
                    <a:pt x="3370" y="3489"/>
                    <a:pt x="3537" y="3589"/>
                    <a:pt x="3703" y="3689"/>
                  </a:cubicBezTo>
                  <a:cubicBezTo>
                    <a:pt x="3804" y="3723"/>
                    <a:pt x="3904" y="3756"/>
                    <a:pt x="3970" y="3789"/>
                  </a:cubicBezTo>
                  <a:lnTo>
                    <a:pt x="4137" y="3823"/>
                  </a:lnTo>
                  <a:lnTo>
                    <a:pt x="4271" y="3856"/>
                  </a:lnTo>
                  <a:cubicBezTo>
                    <a:pt x="4365" y="3873"/>
                    <a:pt x="4462" y="3882"/>
                    <a:pt x="4560" y="3882"/>
                  </a:cubicBezTo>
                  <a:cubicBezTo>
                    <a:pt x="4840" y="3882"/>
                    <a:pt x="5124" y="3813"/>
                    <a:pt x="5371" y="3689"/>
                  </a:cubicBezTo>
                  <a:cubicBezTo>
                    <a:pt x="5538" y="3623"/>
                    <a:pt x="5705" y="3522"/>
                    <a:pt x="5838" y="3389"/>
                  </a:cubicBezTo>
                  <a:cubicBezTo>
                    <a:pt x="5905" y="3322"/>
                    <a:pt x="5972" y="3256"/>
                    <a:pt x="6038" y="3189"/>
                  </a:cubicBezTo>
                  <a:cubicBezTo>
                    <a:pt x="6105" y="3122"/>
                    <a:pt x="6172" y="3022"/>
                    <a:pt x="6239" y="2955"/>
                  </a:cubicBezTo>
                  <a:lnTo>
                    <a:pt x="6272" y="2955"/>
                  </a:lnTo>
                  <a:cubicBezTo>
                    <a:pt x="6340" y="2819"/>
                    <a:pt x="6223" y="2698"/>
                    <a:pt x="6109" y="2698"/>
                  </a:cubicBezTo>
                  <a:cubicBezTo>
                    <a:pt x="6056" y="2698"/>
                    <a:pt x="6004" y="2725"/>
                    <a:pt x="5972" y="2789"/>
                  </a:cubicBezTo>
                  <a:cubicBezTo>
                    <a:pt x="5938" y="2855"/>
                    <a:pt x="5905" y="2922"/>
                    <a:pt x="5838" y="2989"/>
                  </a:cubicBezTo>
                  <a:cubicBezTo>
                    <a:pt x="5805" y="3055"/>
                    <a:pt x="5738" y="3089"/>
                    <a:pt x="5672" y="3156"/>
                  </a:cubicBezTo>
                  <a:cubicBezTo>
                    <a:pt x="5538" y="3256"/>
                    <a:pt x="5405" y="3356"/>
                    <a:pt x="5271" y="3422"/>
                  </a:cubicBezTo>
                  <a:cubicBezTo>
                    <a:pt x="5071" y="3511"/>
                    <a:pt x="4856" y="3556"/>
                    <a:pt x="4646" y="3556"/>
                  </a:cubicBezTo>
                  <a:cubicBezTo>
                    <a:pt x="4541" y="3556"/>
                    <a:pt x="4437" y="3545"/>
                    <a:pt x="4337" y="3522"/>
                  </a:cubicBezTo>
                  <a:lnTo>
                    <a:pt x="4204" y="3489"/>
                  </a:lnTo>
                  <a:lnTo>
                    <a:pt x="4104" y="3456"/>
                  </a:lnTo>
                  <a:cubicBezTo>
                    <a:pt x="4037" y="3422"/>
                    <a:pt x="3970" y="3389"/>
                    <a:pt x="3904" y="3356"/>
                  </a:cubicBezTo>
                  <a:cubicBezTo>
                    <a:pt x="3770" y="3289"/>
                    <a:pt x="3637" y="3189"/>
                    <a:pt x="3537" y="3055"/>
                  </a:cubicBezTo>
                  <a:cubicBezTo>
                    <a:pt x="3337" y="2822"/>
                    <a:pt x="3203" y="2555"/>
                    <a:pt x="3170" y="2255"/>
                  </a:cubicBezTo>
                  <a:cubicBezTo>
                    <a:pt x="3170" y="2188"/>
                    <a:pt x="3136" y="2155"/>
                    <a:pt x="3103" y="2121"/>
                  </a:cubicBezTo>
                  <a:cubicBezTo>
                    <a:pt x="3064" y="2063"/>
                    <a:pt x="2992" y="2028"/>
                    <a:pt x="2912" y="2028"/>
                  </a:cubicBezTo>
                  <a:cubicBezTo>
                    <a:pt x="2854" y="2028"/>
                    <a:pt x="2792" y="2046"/>
                    <a:pt x="2736" y="2088"/>
                  </a:cubicBezTo>
                  <a:lnTo>
                    <a:pt x="2703" y="2088"/>
                  </a:lnTo>
                  <a:cubicBezTo>
                    <a:pt x="2499" y="2263"/>
                    <a:pt x="2219" y="2361"/>
                    <a:pt x="1951" y="2361"/>
                  </a:cubicBezTo>
                  <a:cubicBezTo>
                    <a:pt x="1912" y="2361"/>
                    <a:pt x="1874" y="2359"/>
                    <a:pt x="1835" y="2355"/>
                  </a:cubicBezTo>
                  <a:cubicBezTo>
                    <a:pt x="1669" y="2355"/>
                    <a:pt x="1535" y="2322"/>
                    <a:pt x="1402" y="2255"/>
                  </a:cubicBezTo>
                  <a:cubicBezTo>
                    <a:pt x="1335" y="2222"/>
                    <a:pt x="1268" y="2188"/>
                    <a:pt x="1202" y="2121"/>
                  </a:cubicBezTo>
                  <a:lnTo>
                    <a:pt x="1102" y="2088"/>
                  </a:lnTo>
                  <a:cubicBezTo>
                    <a:pt x="1102" y="2055"/>
                    <a:pt x="1068" y="2021"/>
                    <a:pt x="1068" y="2021"/>
                  </a:cubicBezTo>
                  <a:lnTo>
                    <a:pt x="968" y="1921"/>
                  </a:lnTo>
                  <a:cubicBezTo>
                    <a:pt x="935" y="1888"/>
                    <a:pt x="935" y="1855"/>
                    <a:pt x="901" y="1821"/>
                  </a:cubicBezTo>
                  <a:cubicBezTo>
                    <a:pt x="868" y="1788"/>
                    <a:pt x="835" y="1721"/>
                    <a:pt x="801" y="1654"/>
                  </a:cubicBezTo>
                  <a:cubicBezTo>
                    <a:pt x="735" y="1488"/>
                    <a:pt x="701" y="1354"/>
                    <a:pt x="701" y="1187"/>
                  </a:cubicBezTo>
                  <a:cubicBezTo>
                    <a:pt x="668" y="854"/>
                    <a:pt x="735" y="554"/>
                    <a:pt x="901" y="253"/>
                  </a:cubicBezTo>
                  <a:cubicBezTo>
                    <a:pt x="935" y="187"/>
                    <a:pt x="935" y="120"/>
                    <a:pt x="901" y="87"/>
                  </a:cubicBezTo>
                  <a:cubicBezTo>
                    <a:pt x="859" y="23"/>
                    <a:pt x="803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672318" y="3617906"/>
              <a:ext cx="58755" cy="34536"/>
            </a:xfrm>
            <a:custGeom>
              <a:rect b="b" l="l" r="r" t="t"/>
              <a:pathLst>
                <a:path extrusionOk="0" h="3433" w="5839">
                  <a:moveTo>
                    <a:pt x="5519" y="1"/>
                  </a:moveTo>
                  <a:cubicBezTo>
                    <a:pt x="5407" y="1"/>
                    <a:pt x="5307" y="141"/>
                    <a:pt x="5405" y="264"/>
                  </a:cubicBezTo>
                  <a:cubicBezTo>
                    <a:pt x="5438" y="330"/>
                    <a:pt x="5472" y="364"/>
                    <a:pt x="5505" y="430"/>
                  </a:cubicBezTo>
                  <a:cubicBezTo>
                    <a:pt x="5538" y="497"/>
                    <a:pt x="5538" y="564"/>
                    <a:pt x="5538" y="631"/>
                  </a:cubicBezTo>
                  <a:cubicBezTo>
                    <a:pt x="5572" y="797"/>
                    <a:pt x="5538" y="931"/>
                    <a:pt x="5472" y="1064"/>
                  </a:cubicBezTo>
                  <a:cubicBezTo>
                    <a:pt x="5438" y="1131"/>
                    <a:pt x="5405" y="1198"/>
                    <a:pt x="5338" y="1231"/>
                  </a:cubicBezTo>
                  <a:cubicBezTo>
                    <a:pt x="5305" y="1298"/>
                    <a:pt x="5271" y="1331"/>
                    <a:pt x="5205" y="1398"/>
                  </a:cubicBezTo>
                  <a:cubicBezTo>
                    <a:pt x="5071" y="1464"/>
                    <a:pt x="4938" y="1531"/>
                    <a:pt x="4771" y="1565"/>
                  </a:cubicBezTo>
                  <a:cubicBezTo>
                    <a:pt x="4677" y="1588"/>
                    <a:pt x="4566" y="1612"/>
                    <a:pt x="4462" y="1612"/>
                  </a:cubicBezTo>
                  <a:cubicBezTo>
                    <a:pt x="4418" y="1612"/>
                    <a:pt x="4376" y="1608"/>
                    <a:pt x="4337" y="1598"/>
                  </a:cubicBezTo>
                  <a:cubicBezTo>
                    <a:pt x="4237" y="1598"/>
                    <a:pt x="4171" y="1598"/>
                    <a:pt x="4104" y="1565"/>
                  </a:cubicBezTo>
                  <a:cubicBezTo>
                    <a:pt x="4037" y="1565"/>
                    <a:pt x="3937" y="1531"/>
                    <a:pt x="3870" y="1531"/>
                  </a:cubicBezTo>
                  <a:cubicBezTo>
                    <a:pt x="3570" y="1398"/>
                    <a:pt x="3270" y="1264"/>
                    <a:pt x="3003" y="1098"/>
                  </a:cubicBezTo>
                  <a:cubicBezTo>
                    <a:pt x="2936" y="1064"/>
                    <a:pt x="2903" y="1064"/>
                    <a:pt x="2836" y="1064"/>
                  </a:cubicBezTo>
                  <a:cubicBezTo>
                    <a:pt x="2703" y="1098"/>
                    <a:pt x="2603" y="1231"/>
                    <a:pt x="2603" y="1364"/>
                  </a:cubicBezTo>
                  <a:lnTo>
                    <a:pt x="2603" y="1431"/>
                  </a:lnTo>
                  <a:cubicBezTo>
                    <a:pt x="2636" y="1565"/>
                    <a:pt x="2603" y="1698"/>
                    <a:pt x="2569" y="1831"/>
                  </a:cubicBezTo>
                  <a:cubicBezTo>
                    <a:pt x="2536" y="1998"/>
                    <a:pt x="2469" y="2098"/>
                    <a:pt x="2403" y="2232"/>
                  </a:cubicBezTo>
                  <a:cubicBezTo>
                    <a:pt x="2303" y="2332"/>
                    <a:pt x="2203" y="2432"/>
                    <a:pt x="2102" y="2532"/>
                  </a:cubicBezTo>
                  <a:cubicBezTo>
                    <a:pt x="2036" y="2565"/>
                    <a:pt x="1969" y="2599"/>
                    <a:pt x="1902" y="2599"/>
                  </a:cubicBezTo>
                  <a:lnTo>
                    <a:pt x="1836" y="2632"/>
                  </a:lnTo>
                  <a:lnTo>
                    <a:pt x="1535" y="2632"/>
                  </a:lnTo>
                  <a:cubicBezTo>
                    <a:pt x="1502" y="2649"/>
                    <a:pt x="1469" y="2657"/>
                    <a:pt x="1435" y="2657"/>
                  </a:cubicBezTo>
                  <a:cubicBezTo>
                    <a:pt x="1402" y="2657"/>
                    <a:pt x="1369" y="2649"/>
                    <a:pt x="1335" y="2632"/>
                  </a:cubicBezTo>
                  <a:lnTo>
                    <a:pt x="1135" y="2599"/>
                  </a:lnTo>
                  <a:cubicBezTo>
                    <a:pt x="1068" y="2565"/>
                    <a:pt x="1002" y="2532"/>
                    <a:pt x="968" y="2499"/>
                  </a:cubicBezTo>
                  <a:cubicBezTo>
                    <a:pt x="668" y="2332"/>
                    <a:pt x="468" y="2098"/>
                    <a:pt x="335" y="1831"/>
                  </a:cubicBezTo>
                  <a:cubicBezTo>
                    <a:pt x="301" y="1765"/>
                    <a:pt x="268" y="1731"/>
                    <a:pt x="201" y="1731"/>
                  </a:cubicBezTo>
                  <a:cubicBezTo>
                    <a:pt x="101" y="1731"/>
                    <a:pt x="34" y="1798"/>
                    <a:pt x="34" y="1898"/>
                  </a:cubicBezTo>
                  <a:cubicBezTo>
                    <a:pt x="1" y="1998"/>
                    <a:pt x="1" y="2098"/>
                    <a:pt x="34" y="2232"/>
                  </a:cubicBezTo>
                  <a:cubicBezTo>
                    <a:pt x="34" y="2332"/>
                    <a:pt x="68" y="2432"/>
                    <a:pt x="134" y="2532"/>
                  </a:cubicBezTo>
                  <a:cubicBezTo>
                    <a:pt x="168" y="2632"/>
                    <a:pt x="234" y="2732"/>
                    <a:pt x="301" y="2832"/>
                  </a:cubicBezTo>
                  <a:cubicBezTo>
                    <a:pt x="435" y="2999"/>
                    <a:pt x="601" y="3132"/>
                    <a:pt x="835" y="3232"/>
                  </a:cubicBezTo>
                  <a:cubicBezTo>
                    <a:pt x="935" y="3299"/>
                    <a:pt x="1035" y="3332"/>
                    <a:pt x="1135" y="3366"/>
                  </a:cubicBezTo>
                  <a:cubicBezTo>
                    <a:pt x="1269" y="3399"/>
                    <a:pt x="1369" y="3433"/>
                    <a:pt x="1502" y="3433"/>
                  </a:cubicBezTo>
                  <a:lnTo>
                    <a:pt x="1836" y="3433"/>
                  </a:lnTo>
                  <a:cubicBezTo>
                    <a:pt x="1969" y="3399"/>
                    <a:pt x="2102" y="3366"/>
                    <a:pt x="2236" y="3332"/>
                  </a:cubicBezTo>
                  <a:cubicBezTo>
                    <a:pt x="2336" y="3266"/>
                    <a:pt x="2436" y="3199"/>
                    <a:pt x="2536" y="3132"/>
                  </a:cubicBezTo>
                  <a:cubicBezTo>
                    <a:pt x="2703" y="2999"/>
                    <a:pt x="2870" y="2799"/>
                    <a:pt x="2970" y="2599"/>
                  </a:cubicBezTo>
                  <a:cubicBezTo>
                    <a:pt x="3103" y="2398"/>
                    <a:pt x="3170" y="2198"/>
                    <a:pt x="3203" y="1965"/>
                  </a:cubicBezTo>
                  <a:cubicBezTo>
                    <a:pt x="3213" y="1898"/>
                    <a:pt x="3217" y="1831"/>
                    <a:pt x="3216" y="1764"/>
                  </a:cubicBezTo>
                  <a:lnTo>
                    <a:pt x="3216" y="1764"/>
                  </a:lnTo>
                  <a:cubicBezTo>
                    <a:pt x="3392" y="1818"/>
                    <a:pt x="3576" y="1863"/>
                    <a:pt x="3770" y="1898"/>
                  </a:cubicBezTo>
                  <a:lnTo>
                    <a:pt x="4037" y="1931"/>
                  </a:lnTo>
                  <a:lnTo>
                    <a:pt x="4304" y="1931"/>
                  </a:lnTo>
                  <a:cubicBezTo>
                    <a:pt x="4504" y="1931"/>
                    <a:pt x="4671" y="1898"/>
                    <a:pt x="4871" y="1865"/>
                  </a:cubicBezTo>
                  <a:cubicBezTo>
                    <a:pt x="5138" y="1798"/>
                    <a:pt x="5371" y="1631"/>
                    <a:pt x="5572" y="1398"/>
                  </a:cubicBezTo>
                  <a:cubicBezTo>
                    <a:pt x="5605" y="1331"/>
                    <a:pt x="5672" y="1231"/>
                    <a:pt x="5705" y="1164"/>
                  </a:cubicBezTo>
                  <a:cubicBezTo>
                    <a:pt x="5805" y="964"/>
                    <a:pt x="5838" y="797"/>
                    <a:pt x="5838" y="597"/>
                  </a:cubicBezTo>
                  <a:cubicBezTo>
                    <a:pt x="5805" y="497"/>
                    <a:pt x="5805" y="397"/>
                    <a:pt x="5772" y="297"/>
                  </a:cubicBezTo>
                  <a:cubicBezTo>
                    <a:pt x="5738" y="197"/>
                    <a:pt x="5672" y="130"/>
                    <a:pt x="5638" y="30"/>
                  </a:cubicBezTo>
                  <a:lnTo>
                    <a:pt x="5638" y="63"/>
                  </a:lnTo>
                  <a:cubicBezTo>
                    <a:pt x="5603" y="19"/>
                    <a:pt x="5560" y="1"/>
                    <a:pt x="5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668434" y="3483368"/>
              <a:ext cx="64652" cy="31900"/>
            </a:xfrm>
            <a:custGeom>
              <a:rect b="b" l="l" r="r" t="t"/>
              <a:pathLst>
                <a:path extrusionOk="0" h="3171" w="6425">
                  <a:moveTo>
                    <a:pt x="1871" y="1"/>
                  </a:moveTo>
                  <a:cubicBezTo>
                    <a:pt x="1813" y="1"/>
                    <a:pt x="1755" y="9"/>
                    <a:pt x="1688" y="26"/>
                  </a:cubicBezTo>
                  <a:cubicBezTo>
                    <a:pt x="1588" y="26"/>
                    <a:pt x="1454" y="59"/>
                    <a:pt x="1354" y="93"/>
                  </a:cubicBezTo>
                  <a:cubicBezTo>
                    <a:pt x="1154" y="159"/>
                    <a:pt x="954" y="259"/>
                    <a:pt x="754" y="426"/>
                  </a:cubicBezTo>
                  <a:cubicBezTo>
                    <a:pt x="587" y="560"/>
                    <a:pt x="420" y="693"/>
                    <a:pt x="287" y="893"/>
                  </a:cubicBezTo>
                  <a:cubicBezTo>
                    <a:pt x="254" y="993"/>
                    <a:pt x="187" y="1093"/>
                    <a:pt x="153" y="1193"/>
                  </a:cubicBezTo>
                  <a:lnTo>
                    <a:pt x="87" y="1360"/>
                  </a:lnTo>
                  <a:lnTo>
                    <a:pt x="20" y="1494"/>
                  </a:lnTo>
                  <a:lnTo>
                    <a:pt x="20" y="1527"/>
                  </a:lnTo>
                  <a:cubicBezTo>
                    <a:pt x="0" y="1666"/>
                    <a:pt x="98" y="1745"/>
                    <a:pt x="195" y="1745"/>
                  </a:cubicBezTo>
                  <a:cubicBezTo>
                    <a:pt x="261" y="1745"/>
                    <a:pt x="327" y="1708"/>
                    <a:pt x="354" y="1627"/>
                  </a:cubicBezTo>
                  <a:lnTo>
                    <a:pt x="387" y="1460"/>
                  </a:lnTo>
                  <a:lnTo>
                    <a:pt x="420" y="1327"/>
                  </a:lnTo>
                  <a:cubicBezTo>
                    <a:pt x="454" y="1260"/>
                    <a:pt x="520" y="1160"/>
                    <a:pt x="554" y="1093"/>
                  </a:cubicBezTo>
                  <a:cubicBezTo>
                    <a:pt x="654" y="926"/>
                    <a:pt x="787" y="793"/>
                    <a:pt x="954" y="660"/>
                  </a:cubicBezTo>
                  <a:cubicBezTo>
                    <a:pt x="1217" y="455"/>
                    <a:pt x="1530" y="353"/>
                    <a:pt x="1873" y="353"/>
                  </a:cubicBezTo>
                  <a:cubicBezTo>
                    <a:pt x="1922" y="353"/>
                    <a:pt x="1971" y="355"/>
                    <a:pt x="2021" y="359"/>
                  </a:cubicBezTo>
                  <a:lnTo>
                    <a:pt x="2155" y="393"/>
                  </a:lnTo>
                  <a:lnTo>
                    <a:pt x="2288" y="426"/>
                  </a:lnTo>
                  <a:cubicBezTo>
                    <a:pt x="2355" y="459"/>
                    <a:pt x="2455" y="493"/>
                    <a:pt x="2522" y="560"/>
                  </a:cubicBezTo>
                  <a:cubicBezTo>
                    <a:pt x="2989" y="826"/>
                    <a:pt x="3289" y="1327"/>
                    <a:pt x="3256" y="1860"/>
                  </a:cubicBezTo>
                  <a:cubicBezTo>
                    <a:pt x="3256" y="1961"/>
                    <a:pt x="3289" y="2061"/>
                    <a:pt x="3389" y="2127"/>
                  </a:cubicBezTo>
                  <a:cubicBezTo>
                    <a:pt x="3451" y="2174"/>
                    <a:pt x="3527" y="2199"/>
                    <a:pt x="3601" y="2199"/>
                  </a:cubicBezTo>
                  <a:cubicBezTo>
                    <a:pt x="3687" y="2199"/>
                    <a:pt x="3769" y="2165"/>
                    <a:pt x="3823" y="2094"/>
                  </a:cubicBezTo>
                  <a:lnTo>
                    <a:pt x="3856" y="2061"/>
                  </a:lnTo>
                  <a:cubicBezTo>
                    <a:pt x="3990" y="1894"/>
                    <a:pt x="4223" y="1760"/>
                    <a:pt x="4423" y="1727"/>
                  </a:cubicBezTo>
                  <a:cubicBezTo>
                    <a:pt x="4557" y="1694"/>
                    <a:pt x="4657" y="1694"/>
                    <a:pt x="4790" y="1694"/>
                  </a:cubicBezTo>
                  <a:lnTo>
                    <a:pt x="4957" y="1694"/>
                  </a:lnTo>
                  <a:lnTo>
                    <a:pt x="5090" y="1727"/>
                  </a:lnTo>
                  <a:lnTo>
                    <a:pt x="5190" y="1794"/>
                  </a:lnTo>
                  <a:lnTo>
                    <a:pt x="5224" y="1827"/>
                  </a:lnTo>
                  <a:cubicBezTo>
                    <a:pt x="5290" y="1827"/>
                    <a:pt x="5324" y="1860"/>
                    <a:pt x="5357" y="1927"/>
                  </a:cubicBezTo>
                  <a:cubicBezTo>
                    <a:pt x="5457" y="1994"/>
                    <a:pt x="5524" y="2061"/>
                    <a:pt x="5591" y="2161"/>
                  </a:cubicBezTo>
                  <a:cubicBezTo>
                    <a:pt x="5665" y="2273"/>
                    <a:pt x="5719" y="2395"/>
                    <a:pt x="5758" y="2528"/>
                  </a:cubicBezTo>
                  <a:lnTo>
                    <a:pt x="5758" y="2528"/>
                  </a:lnTo>
                  <a:cubicBezTo>
                    <a:pt x="5758" y="2528"/>
                    <a:pt x="5758" y="2528"/>
                    <a:pt x="5757" y="2528"/>
                  </a:cubicBezTo>
                  <a:cubicBezTo>
                    <a:pt x="5691" y="2561"/>
                    <a:pt x="5657" y="2661"/>
                    <a:pt x="5691" y="2761"/>
                  </a:cubicBezTo>
                  <a:cubicBezTo>
                    <a:pt x="5757" y="2861"/>
                    <a:pt x="5824" y="2961"/>
                    <a:pt x="5891" y="3061"/>
                  </a:cubicBezTo>
                  <a:cubicBezTo>
                    <a:pt x="5924" y="3095"/>
                    <a:pt x="5958" y="3128"/>
                    <a:pt x="5991" y="3161"/>
                  </a:cubicBezTo>
                  <a:cubicBezTo>
                    <a:pt x="6015" y="3167"/>
                    <a:pt x="6037" y="3170"/>
                    <a:pt x="6059" y="3170"/>
                  </a:cubicBezTo>
                  <a:cubicBezTo>
                    <a:pt x="6159" y="3170"/>
                    <a:pt x="6236" y="3110"/>
                    <a:pt x="6291" y="3028"/>
                  </a:cubicBezTo>
                  <a:lnTo>
                    <a:pt x="6291" y="2928"/>
                  </a:lnTo>
                  <a:cubicBezTo>
                    <a:pt x="6425" y="2561"/>
                    <a:pt x="6391" y="2161"/>
                    <a:pt x="6224" y="1827"/>
                  </a:cubicBezTo>
                  <a:cubicBezTo>
                    <a:pt x="6124" y="1660"/>
                    <a:pt x="6024" y="1494"/>
                    <a:pt x="5891" y="1360"/>
                  </a:cubicBezTo>
                  <a:cubicBezTo>
                    <a:pt x="5824" y="1293"/>
                    <a:pt x="5724" y="1227"/>
                    <a:pt x="5657" y="1160"/>
                  </a:cubicBezTo>
                  <a:lnTo>
                    <a:pt x="5524" y="1093"/>
                  </a:lnTo>
                  <a:lnTo>
                    <a:pt x="5424" y="1027"/>
                  </a:lnTo>
                  <a:cubicBezTo>
                    <a:pt x="5324" y="993"/>
                    <a:pt x="5224" y="960"/>
                    <a:pt x="5090" y="926"/>
                  </a:cubicBezTo>
                  <a:cubicBezTo>
                    <a:pt x="4990" y="926"/>
                    <a:pt x="4924" y="893"/>
                    <a:pt x="4823" y="893"/>
                  </a:cubicBezTo>
                  <a:cubicBezTo>
                    <a:pt x="4623" y="893"/>
                    <a:pt x="4423" y="926"/>
                    <a:pt x="4223" y="993"/>
                  </a:cubicBezTo>
                  <a:cubicBezTo>
                    <a:pt x="4052" y="1040"/>
                    <a:pt x="3895" y="1116"/>
                    <a:pt x="3752" y="1217"/>
                  </a:cubicBezTo>
                  <a:lnTo>
                    <a:pt x="3752" y="1217"/>
                  </a:lnTo>
                  <a:cubicBezTo>
                    <a:pt x="3646" y="972"/>
                    <a:pt x="3493" y="745"/>
                    <a:pt x="3289" y="560"/>
                  </a:cubicBezTo>
                  <a:cubicBezTo>
                    <a:pt x="3122" y="393"/>
                    <a:pt x="2922" y="259"/>
                    <a:pt x="2722" y="159"/>
                  </a:cubicBezTo>
                  <a:cubicBezTo>
                    <a:pt x="2589" y="126"/>
                    <a:pt x="2488" y="93"/>
                    <a:pt x="2388" y="59"/>
                  </a:cubicBezTo>
                  <a:lnTo>
                    <a:pt x="2188" y="26"/>
                  </a:lnTo>
                  <a:lnTo>
                    <a:pt x="2055" y="26"/>
                  </a:lnTo>
                  <a:cubicBezTo>
                    <a:pt x="1988" y="9"/>
                    <a:pt x="1930" y="1"/>
                    <a:pt x="1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582705" y="3563053"/>
              <a:ext cx="57749" cy="39043"/>
            </a:xfrm>
            <a:custGeom>
              <a:rect b="b" l="l" r="r" t="t"/>
              <a:pathLst>
                <a:path extrusionOk="0" h="3881" w="5739">
                  <a:moveTo>
                    <a:pt x="5387" y="0"/>
                  </a:moveTo>
                  <a:cubicBezTo>
                    <a:pt x="5268" y="0"/>
                    <a:pt x="5132" y="149"/>
                    <a:pt x="5204" y="245"/>
                  </a:cubicBezTo>
                  <a:lnTo>
                    <a:pt x="5304" y="378"/>
                  </a:lnTo>
                  <a:lnTo>
                    <a:pt x="5338" y="478"/>
                  </a:lnTo>
                  <a:cubicBezTo>
                    <a:pt x="5371" y="545"/>
                    <a:pt x="5404" y="645"/>
                    <a:pt x="5404" y="745"/>
                  </a:cubicBezTo>
                  <a:cubicBezTo>
                    <a:pt x="5438" y="912"/>
                    <a:pt x="5438" y="1079"/>
                    <a:pt x="5404" y="1246"/>
                  </a:cubicBezTo>
                  <a:cubicBezTo>
                    <a:pt x="5338" y="1579"/>
                    <a:pt x="5138" y="1879"/>
                    <a:pt x="4871" y="2080"/>
                  </a:cubicBezTo>
                  <a:lnTo>
                    <a:pt x="4737" y="2146"/>
                  </a:lnTo>
                  <a:lnTo>
                    <a:pt x="4637" y="2213"/>
                  </a:lnTo>
                  <a:cubicBezTo>
                    <a:pt x="4571" y="2246"/>
                    <a:pt x="4470" y="2246"/>
                    <a:pt x="4404" y="2280"/>
                  </a:cubicBezTo>
                  <a:cubicBezTo>
                    <a:pt x="4320" y="2296"/>
                    <a:pt x="4237" y="2305"/>
                    <a:pt x="4154" y="2305"/>
                  </a:cubicBezTo>
                  <a:cubicBezTo>
                    <a:pt x="4070" y="2305"/>
                    <a:pt x="3987" y="2296"/>
                    <a:pt x="3903" y="2280"/>
                  </a:cubicBezTo>
                  <a:cubicBezTo>
                    <a:pt x="3570" y="2213"/>
                    <a:pt x="3303" y="2013"/>
                    <a:pt x="3103" y="1779"/>
                  </a:cubicBezTo>
                  <a:cubicBezTo>
                    <a:pt x="3040" y="1680"/>
                    <a:pt x="2945" y="1636"/>
                    <a:pt x="2852" y="1636"/>
                  </a:cubicBezTo>
                  <a:cubicBezTo>
                    <a:pt x="2697" y="1636"/>
                    <a:pt x="2548" y="1758"/>
                    <a:pt x="2569" y="1946"/>
                  </a:cubicBezTo>
                  <a:lnTo>
                    <a:pt x="2569" y="2013"/>
                  </a:lnTo>
                  <a:cubicBezTo>
                    <a:pt x="2569" y="2146"/>
                    <a:pt x="2536" y="2280"/>
                    <a:pt x="2502" y="2380"/>
                  </a:cubicBezTo>
                  <a:cubicBezTo>
                    <a:pt x="2469" y="2447"/>
                    <a:pt x="2436" y="2513"/>
                    <a:pt x="2402" y="2580"/>
                  </a:cubicBezTo>
                  <a:cubicBezTo>
                    <a:pt x="2369" y="2647"/>
                    <a:pt x="2336" y="2680"/>
                    <a:pt x="2302" y="2747"/>
                  </a:cubicBezTo>
                  <a:cubicBezTo>
                    <a:pt x="2202" y="2847"/>
                    <a:pt x="2102" y="2914"/>
                    <a:pt x="2002" y="2980"/>
                  </a:cubicBezTo>
                  <a:cubicBezTo>
                    <a:pt x="1935" y="3014"/>
                    <a:pt x="1869" y="3047"/>
                    <a:pt x="1802" y="3080"/>
                  </a:cubicBezTo>
                  <a:lnTo>
                    <a:pt x="1735" y="3114"/>
                  </a:lnTo>
                  <a:lnTo>
                    <a:pt x="1468" y="3114"/>
                  </a:lnTo>
                  <a:cubicBezTo>
                    <a:pt x="1402" y="3080"/>
                    <a:pt x="1335" y="3080"/>
                    <a:pt x="1268" y="3080"/>
                  </a:cubicBezTo>
                  <a:cubicBezTo>
                    <a:pt x="1135" y="3014"/>
                    <a:pt x="1035" y="2980"/>
                    <a:pt x="901" y="2914"/>
                  </a:cubicBezTo>
                  <a:cubicBezTo>
                    <a:pt x="668" y="2747"/>
                    <a:pt x="468" y="2513"/>
                    <a:pt x="334" y="2246"/>
                  </a:cubicBezTo>
                  <a:cubicBezTo>
                    <a:pt x="334" y="2180"/>
                    <a:pt x="267" y="2146"/>
                    <a:pt x="201" y="2146"/>
                  </a:cubicBezTo>
                  <a:cubicBezTo>
                    <a:pt x="134" y="2146"/>
                    <a:pt x="34" y="2180"/>
                    <a:pt x="34" y="2280"/>
                  </a:cubicBezTo>
                  <a:cubicBezTo>
                    <a:pt x="1" y="2380"/>
                    <a:pt x="1" y="2480"/>
                    <a:pt x="34" y="2613"/>
                  </a:cubicBezTo>
                  <a:cubicBezTo>
                    <a:pt x="34" y="2713"/>
                    <a:pt x="67" y="2813"/>
                    <a:pt x="101" y="2914"/>
                  </a:cubicBezTo>
                  <a:cubicBezTo>
                    <a:pt x="201" y="3114"/>
                    <a:pt x="334" y="3314"/>
                    <a:pt x="468" y="3447"/>
                  </a:cubicBezTo>
                  <a:cubicBezTo>
                    <a:pt x="634" y="3614"/>
                    <a:pt x="835" y="3714"/>
                    <a:pt x="1035" y="3814"/>
                  </a:cubicBezTo>
                  <a:cubicBezTo>
                    <a:pt x="1168" y="3848"/>
                    <a:pt x="1268" y="3848"/>
                    <a:pt x="1402" y="3881"/>
                  </a:cubicBezTo>
                  <a:lnTo>
                    <a:pt x="1702" y="3881"/>
                  </a:lnTo>
                  <a:cubicBezTo>
                    <a:pt x="1835" y="3848"/>
                    <a:pt x="1969" y="3814"/>
                    <a:pt x="2069" y="3781"/>
                  </a:cubicBezTo>
                  <a:cubicBezTo>
                    <a:pt x="2202" y="3747"/>
                    <a:pt x="2302" y="3681"/>
                    <a:pt x="2402" y="3647"/>
                  </a:cubicBezTo>
                  <a:cubicBezTo>
                    <a:pt x="2569" y="3514"/>
                    <a:pt x="2736" y="3347"/>
                    <a:pt x="2869" y="3180"/>
                  </a:cubicBezTo>
                  <a:cubicBezTo>
                    <a:pt x="3011" y="2986"/>
                    <a:pt x="3105" y="2763"/>
                    <a:pt x="3153" y="2533"/>
                  </a:cubicBezTo>
                  <a:lnTo>
                    <a:pt x="3153" y="2533"/>
                  </a:lnTo>
                  <a:cubicBezTo>
                    <a:pt x="3363" y="2634"/>
                    <a:pt x="3595" y="2696"/>
                    <a:pt x="3837" y="2713"/>
                  </a:cubicBezTo>
                  <a:cubicBezTo>
                    <a:pt x="4037" y="2713"/>
                    <a:pt x="4270" y="2713"/>
                    <a:pt x="4470" y="2647"/>
                  </a:cubicBezTo>
                  <a:cubicBezTo>
                    <a:pt x="4604" y="2613"/>
                    <a:pt x="4704" y="2580"/>
                    <a:pt x="4804" y="2547"/>
                  </a:cubicBezTo>
                  <a:lnTo>
                    <a:pt x="4937" y="2447"/>
                  </a:lnTo>
                  <a:lnTo>
                    <a:pt x="5071" y="2380"/>
                  </a:lnTo>
                  <a:cubicBezTo>
                    <a:pt x="5238" y="2246"/>
                    <a:pt x="5371" y="2080"/>
                    <a:pt x="5505" y="1879"/>
                  </a:cubicBezTo>
                  <a:cubicBezTo>
                    <a:pt x="5538" y="1779"/>
                    <a:pt x="5571" y="1679"/>
                    <a:pt x="5638" y="1613"/>
                  </a:cubicBezTo>
                  <a:cubicBezTo>
                    <a:pt x="5671" y="1513"/>
                    <a:pt x="5671" y="1379"/>
                    <a:pt x="5705" y="1279"/>
                  </a:cubicBezTo>
                  <a:cubicBezTo>
                    <a:pt x="5738" y="1079"/>
                    <a:pt x="5738" y="879"/>
                    <a:pt x="5705" y="645"/>
                  </a:cubicBezTo>
                  <a:cubicBezTo>
                    <a:pt x="5705" y="545"/>
                    <a:pt x="5671" y="445"/>
                    <a:pt x="5638" y="345"/>
                  </a:cubicBezTo>
                  <a:lnTo>
                    <a:pt x="5571" y="178"/>
                  </a:lnTo>
                  <a:lnTo>
                    <a:pt x="5505" y="78"/>
                  </a:lnTo>
                  <a:cubicBezTo>
                    <a:pt x="5477" y="22"/>
                    <a:pt x="5433" y="0"/>
                    <a:pt x="5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500477" y="3499144"/>
              <a:ext cx="62770" cy="29929"/>
            </a:xfrm>
            <a:custGeom>
              <a:rect b="b" l="l" r="r" t="t"/>
              <a:pathLst>
                <a:path extrusionOk="0" h="2975" w="6238">
                  <a:moveTo>
                    <a:pt x="2473" y="1"/>
                  </a:moveTo>
                  <a:cubicBezTo>
                    <a:pt x="2410" y="1"/>
                    <a:pt x="2352" y="9"/>
                    <a:pt x="2302" y="26"/>
                  </a:cubicBezTo>
                  <a:cubicBezTo>
                    <a:pt x="1835" y="59"/>
                    <a:pt x="1368" y="192"/>
                    <a:pt x="1001" y="459"/>
                  </a:cubicBezTo>
                  <a:cubicBezTo>
                    <a:pt x="801" y="593"/>
                    <a:pt x="601" y="726"/>
                    <a:pt x="434" y="893"/>
                  </a:cubicBezTo>
                  <a:cubicBezTo>
                    <a:pt x="367" y="960"/>
                    <a:pt x="300" y="1060"/>
                    <a:pt x="234" y="1160"/>
                  </a:cubicBezTo>
                  <a:cubicBezTo>
                    <a:pt x="167" y="1260"/>
                    <a:pt x="100" y="1360"/>
                    <a:pt x="33" y="1460"/>
                  </a:cubicBezTo>
                  <a:lnTo>
                    <a:pt x="33" y="1527"/>
                  </a:lnTo>
                  <a:cubicBezTo>
                    <a:pt x="0" y="1593"/>
                    <a:pt x="33" y="1693"/>
                    <a:pt x="100" y="1727"/>
                  </a:cubicBezTo>
                  <a:cubicBezTo>
                    <a:pt x="136" y="1750"/>
                    <a:pt x="171" y="1762"/>
                    <a:pt x="204" y="1762"/>
                  </a:cubicBezTo>
                  <a:cubicBezTo>
                    <a:pt x="263" y="1762"/>
                    <a:pt x="312" y="1725"/>
                    <a:pt x="334" y="1660"/>
                  </a:cubicBezTo>
                  <a:cubicBezTo>
                    <a:pt x="367" y="1560"/>
                    <a:pt x="434" y="1460"/>
                    <a:pt x="500" y="1393"/>
                  </a:cubicBezTo>
                  <a:cubicBezTo>
                    <a:pt x="534" y="1293"/>
                    <a:pt x="601" y="1226"/>
                    <a:pt x="667" y="1160"/>
                  </a:cubicBezTo>
                  <a:cubicBezTo>
                    <a:pt x="801" y="993"/>
                    <a:pt x="967" y="860"/>
                    <a:pt x="1134" y="759"/>
                  </a:cubicBezTo>
                  <a:cubicBezTo>
                    <a:pt x="1501" y="559"/>
                    <a:pt x="1901" y="426"/>
                    <a:pt x="2302" y="426"/>
                  </a:cubicBezTo>
                  <a:cubicBezTo>
                    <a:pt x="2702" y="426"/>
                    <a:pt x="3069" y="559"/>
                    <a:pt x="3369" y="793"/>
                  </a:cubicBezTo>
                  <a:cubicBezTo>
                    <a:pt x="3436" y="860"/>
                    <a:pt x="3503" y="926"/>
                    <a:pt x="3536" y="993"/>
                  </a:cubicBezTo>
                  <a:cubicBezTo>
                    <a:pt x="3569" y="1060"/>
                    <a:pt x="3603" y="1126"/>
                    <a:pt x="3603" y="1193"/>
                  </a:cubicBezTo>
                  <a:cubicBezTo>
                    <a:pt x="3623" y="1276"/>
                    <a:pt x="3631" y="1359"/>
                    <a:pt x="3618" y="1443"/>
                  </a:cubicBezTo>
                  <a:lnTo>
                    <a:pt x="3618" y="1443"/>
                  </a:lnTo>
                  <a:cubicBezTo>
                    <a:pt x="3613" y="1448"/>
                    <a:pt x="3608" y="1454"/>
                    <a:pt x="3603" y="1460"/>
                  </a:cubicBezTo>
                  <a:lnTo>
                    <a:pt x="3613" y="1468"/>
                  </a:lnTo>
                  <a:lnTo>
                    <a:pt x="3613" y="1468"/>
                  </a:lnTo>
                  <a:cubicBezTo>
                    <a:pt x="3605" y="1510"/>
                    <a:pt x="3590" y="1552"/>
                    <a:pt x="3569" y="1593"/>
                  </a:cubicBezTo>
                  <a:cubicBezTo>
                    <a:pt x="3469" y="1693"/>
                    <a:pt x="3469" y="1894"/>
                    <a:pt x="3569" y="1994"/>
                  </a:cubicBezTo>
                  <a:cubicBezTo>
                    <a:pt x="3644" y="2069"/>
                    <a:pt x="3751" y="2112"/>
                    <a:pt x="3853" y="2112"/>
                  </a:cubicBezTo>
                  <a:cubicBezTo>
                    <a:pt x="3933" y="2112"/>
                    <a:pt x="4011" y="2086"/>
                    <a:pt x="4070" y="2027"/>
                  </a:cubicBezTo>
                  <a:lnTo>
                    <a:pt x="4136" y="1960"/>
                  </a:lnTo>
                  <a:cubicBezTo>
                    <a:pt x="4203" y="1894"/>
                    <a:pt x="4270" y="1860"/>
                    <a:pt x="4370" y="1794"/>
                  </a:cubicBezTo>
                  <a:cubicBezTo>
                    <a:pt x="4437" y="1760"/>
                    <a:pt x="4537" y="1727"/>
                    <a:pt x="4637" y="1727"/>
                  </a:cubicBezTo>
                  <a:cubicBezTo>
                    <a:pt x="4670" y="1710"/>
                    <a:pt x="4712" y="1702"/>
                    <a:pt x="4758" y="1702"/>
                  </a:cubicBezTo>
                  <a:cubicBezTo>
                    <a:pt x="4804" y="1702"/>
                    <a:pt x="4854" y="1710"/>
                    <a:pt x="4904" y="1727"/>
                  </a:cubicBezTo>
                  <a:cubicBezTo>
                    <a:pt x="4937" y="1760"/>
                    <a:pt x="5004" y="1760"/>
                    <a:pt x="5037" y="1760"/>
                  </a:cubicBezTo>
                  <a:lnTo>
                    <a:pt x="5137" y="1794"/>
                  </a:lnTo>
                  <a:lnTo>
                    <a:pt x="5271" y="1860"/>
                  </a:lnTo>
                  <a:cubicBezTo>
                    <a:pt x="5304" y="1894"/>
                    <a:pt x="5337" y="1927"/>
                    <a:pt x="5371" y="1960"/>
                  </a:cubicBezTo>
                  <a:cubicBezTo>
                    <a:pt x="5437" y="2027"/>
                    <a:pt x="5504" y="2094"/>
                    <a:pt x="5537" y="2194"/>
                  </a:cubicBezTo>
                  <a:cubicBezTo>
                    <a:pt x="5671" y="2361"/>
                    <a:pt x="5704" y="2594"/>
                    <a:pt x="5704" y="2794"/>
                  </a:cubicBezTo>
                  <a:cubicBezTo>
                    <a:pt x="5704" y="2861"/>
                    <a:pt x="5738" y="2928"/>
                    <a:pt x="5804" y="2961"/>
                  </a:cubicBezTo>
                  <a:cubicBezTo>
                    <a:pt x="5822" y="2970"/>
                    <a:pt x="5842" y="2974"/>
                    <a:pt x="5864" y="2974"/>
                  </a:cubicBezTo>
                  <a:cubicBezTo>
                    <a:pt x="5922" y="2974"/>
                    <a:pt x="5989" y="2943"/>
                    <a:pt x="6038" y="2894"/>
                  </a:cubicBezTo>
                  <a:cubicBezTo>
                    <a:pt x="6205" y="2594"/>
                    <a:pt x="6238" y="2261"/>
                    <a:pt x="6138" y="1960"/>
                  </a:cubicBezTo>
                  <a:cubicBezTo>
                    <a:pt x="6104" y="1794"/>
                    <a:pt x="6004" y="1627"/>
                    <a:pt x="5904" y="1493"/>
                  </a:cubicBezTo>
                  <a:cubicBezTo>
                    <a:pt x="5871" y="1427"/>
                    <a:pt x="5804" y="1360"/>
                    <a:pt x="5738" y="1293"/>
                  </a:cubicBezTo>
                  <a:lnTo>
                    <a:pt x="5637" y="1193"/>
                  </a:lnTo>
                  <a:lnTo>
                    <a:pt x="5537" y="1126"/>
                  </a:lnTo>
                  <a:cubicBezTo>
                    <a:pt x="5471" y="1093"/>
                    <a:pt x="5371" y="1060"/>
                    <a:pt x="5271" y="1026"/>
                  </a:cubicBezTo>
                  <a:cubicBezTo>
                    <a:pt x="5204" y="993"/>
                    <a:pt x="5104" y="960"/>
                    <a:pt x="5037" y="960"/>
                  </a:cubicBezTo>
                  <a:cubicBezTo>
                    <a:pt x="4937" y="943"/>
                    <a:pt x="4845" y="935"/>
                    <a:pt x="4758" y="935"/>
                  </a:cubicBezTo>
                  <a:cubicBezTo>
                    <a:pt x="4670" y="935"/>
                    <a:pt x="4587" y="943"/>
                    <a:pt x="4503" y="960"/>
                  </a:cubicBezTo>
                  <a:cubicBezTo>
                    <a:pt x="4413" y="968"/>
                    <a:pt x="4326" y="986"/>
                    <a:pt x="4244" y="1013"/>
                  </a:cubicBezTo>
                  <a:lnTo>
                    <a:pt x="4244" y="1013"/>
                  </a:lnTo>
                  <a:cubicBezTo>
                    <a:pt x="4241" y="1006"/>
                    <a:pt x="4239" y="1000"/>
                    <a:pt x="4236" y="993"/>
                  </a:cubicBezTo>
                  <a:cubicBezTo>
                    <a:pt x="4170" y="860"/>
                    <a:pt x="4103" y="726"/>
                    <a:pt x="4003" y="593"/>
                  </a:cubicBezTo>
                  <a:cubicBezTo>
                    <a:pt x="3936" y="493"/>
                    <a:pt x="3836" y="426"/>
                    <a:pt x="3703" y="326"/>
                  </a:cubicBezTo>
                  <a:cubicBezTo>
                    <a:pt x="3503" y="192"/>
                    <a:pt x="3269" y="92"/>
                    <a:pt x="3002" y="59"/>
                  </a:cubicBezTo>
                  <a:cubicBezTo>
                    <a:pt x="2902" y="26"/>
                    <a:pt x="2769" y="26"/>
                    <a:pt x="2669" y="26"/>
                  </a:cubicBezTo>
                  <a:cubicBezTo>
                    <a:pt x="2602" y="9"/>
                    <a:pt x="2535" y="1"/>
                    <a:pt x="2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530342" y="3654761"/>
              <a:ext cx="75871" cy="39043"/>
            </a:xfrm>
            <a:custGeom>
              <a:rect b="b" l="l" r="r" t="t"/>
              <a:pathLst>
                <a:path extrusionOk="0" h="3881" w="7540">
                  <a:moveTo>
                    <a:pt x="347" y="0"/>
                  </a:moveTo>
                  <a:cubicBezTo>
                    <a:pt x="296" y="0"/>
                    <a:pt x="242" y="28"/>
                    <a:pt x="201" y="70"/>
                  </a:cubicBezTo>
                  <a:cubicBezTo>
                    <a:pt x="134" y="170"/>
                    <a:pt x="101" y="303"/>
                    <a:pt x="68" y="403"/>
                  </a:cubicBezTo>
                  <a:cubicBezTo>
                    <a:pt x="34" y="503"/>
                    <a:pt x="1" y="637"/>
                    <a:pt x="1" y="737"/>
                  </a:cubicBezTo>
                  <a:cubicBezTo>
                    <a:pt x="1" y="870"/>
                    <a:pt x="1" y="970"/>
                    <a:pt x="1" y="1104"/>
                  </a:cubicBezTo>
                  <a:cubicBezTo>
                    <a:pt x="1" y="1237"/>
                    <a:pt x="34" y="1337"/>
                    <a:pt x="68" y="1437"/>
                  </a:cubicBezTo>
                  <a:cubicBezTo>
                    <a:pt x="134" y="1671"/>
                    <a:pt x="268" y="1904"/>
                    <a:pt x="401" y="2105"/>
                  </a:cubicBezTo>
                  <a:cubicBezTo>
                    <a:pt x="468" y="2205"/>
                    <a:pt x="568" y="2271"/>
                    <a:pt x="668" y="2371"/>
                  </a:cubicBezTo>
                  <a:lnTo>
                    <a:pt x="835" y="2471"/>
                  </a:lnTo>
                  <a:lnTo>
                    <a:pt x="968" y="2572"/>
                  </a:lnTo>
                  <a:cubicBezTo>
                    <a:pt x="1068" y="2638"/>
                    <a:pt x="1202" y="2672"/>
                    <a:pt x="1335" y="2705"/>
                  </a:cubicBezTo>
                  <a:cubicBezTo>
                    <a:pt x="1435" y="2772"/>
                    <a:pt x="1569" y="2772"/>
                    <a:pt x="1702" y="2805"/>
                  </a:cubicBezTo>
                  <a:cubicBezTo>
                    <a:pt x="1936" y="2805"/>
                    <a:pt x="2169" y="2805"/>
                    <a:pt x="2436" y="2738"/>
                  </a:cubicBezTo>
                  <a:cubicBezTo>
                    <a:pt x="2734" y="2653"/>
                    <a:pt x="3005" y="2514"/>
                    <a:pt x="3240" y="2320"/>
                  </a:cubicBezTo>
                  <a:lnTo>
                    <a:pt x="3240" y="2320"/>
                  </a:lnTo>
                  <a:cubicBezTo>
                    <a:pt x="3362" y="2587"/>
                    <a:pt x="3530" y="2832"/>
                    <a:pt x="3737" y="3039"/>
                  </a:cubicBezTo>
                  <a:cubicBezTo>
                    <a:pt x="3970" y="3305"/>
                    <a:pt x="4271" y="3506"/>
                    <a:pt x="4604" y="3672"/>
                  </a:cubicBezTo>
                  <a:lnTo>
                    <a:pt x="4771" y="3739"/>
                  </a:lnTo>
                  <a:lnTo>
                    <a:pt x="4904" y="3806"/>
                  </a:lnTo>
                  <a:cubicBezTo>
                    <a:pt x="5138" y="3856"/>
                    <a:pt x="5371" y="3881"/>
                    <a:pt x="5605" y="3881"/>
                  </a:cubicBezTo>
                  <a:cubicBezTo>
                    <a:pt x="5838" y="3881"/>
                    <a:pt x="6072" y="3856"/>
                    <a:pt x="6305" y="3806"/>
                  </a:cubicBezTo>
                  <a:cubicBezTo>
                    <a:pt x="6506" y="3739"/>
                    <a:pt x="6739" y="3639"/>
                    <a:pt x="6939" y="3539"/>
                  </a:cubicBezTo>
                  <a:cubicBezTo>
                    <a:pt x="7039" y="3472"/>
                    <a:pt x="7139" y="3439"/>
                    <a:pt x="7239" y="3339"/>
                  </a:cubicBezTo>
                  <a:cubicBezTo>
                    <a:pt x="7339" y="3272"/>
                    <a:pt x="7406" y="3205"/>
                    <a:pt x="7506" y="3139"/>
                  </a:cubicBezTo>
                  <a:lnTo>
                    <a:pt x="7506" y="3172"/>
                  </a:lnTo>
                  <a:cubicBezTo>
                    <a:pt x="7540" y="3105"/>
                    <a:pt x="7540" y="3005"/>
                    <a:pt x="7506" y="2938"/>
                  </a:cubicBezTo>
                  <a:cubicBezTo>
                    <a:pt x="7473" y="2905"/>
                    <a:pt x="7423" y="2888"/>
                    <a:pt x="7377" y="2888"/>
                  </a:cubicBezTo>
                  <a:cubicBezTo>
                    <a:pt x="7331" y="2888"/>
                    <a:pt x="7289" y="2905"/>
                    <a:pt x="7273" y="2938"/>
                  </a:cubicBezTo>
                  <a:cubicBezTo>
                    <a:pt x="7173" y="3005"/>
                    <a:pt x="7106" y="3072"/>
                    <a:pt x="7039" y="3139"/>
                  </a:cubicBezTo>
                  <a:cubicBezTo>
                    <a:pt x="6939" y="3205"/>
                    <a:pt x="6872" y="3239"/>
                    <a:pt x="6772" y="3305"/>
                  </a:cubicBezTo>
                  <a:cubicBezTo>
                    <a:pt x="6606" y="3405"/>
                    <a:pt x="6405" y="3472"/>
                    <a:pt x="6205" y="3539"/>
                  </a:cubicBezTo>
                  <a:cubicBezTo>
                    <a:pt x="6047" y="3578"/>
                    <a:pt x="5890" y="3597"/>
                    <a:pt x="5732" y="3597"/>
                  </a:cubicBezTo>
                  <a:cubicBezTo>
                    <a:pt x="5489" y="3597"/>
                    <a:pt x="5247" y="3553"/>
                    <a:pt x="5004" y="3472"/>
                  </a:cubicBezTo>
                  <a:lnTo>
                    <a:pt x="4871" y="3405"/>
                  </a:lnTo>
                  <a:lnTo>
                    <a:pt x="4738" y="3339"/>
                  </a:lnTo>
                  <a:cubicBezTo>
                    <a:pt x="4638" y="3305"/>
                    <a:pt x="4571" y="3239"/>
                    <a:pt x="4471" y="3205"/>
                  </a:cubicBezTo>
                  <a:cubicBezTo>
                    <a:pt x="4004" y="2838"/>
                    <a:pt x="3704" y="2305"/>
                    <a:pt x="3637" y="1704"/>
                  </a:cubicBezTo>
                  <a:cubicBezTo>
                    <a:pt x="3637" y="1638"/>
                    <a:pt x="3603" y="1571"/>
                    <a:pt x="3537" y="1504"/>
                  </a:cubicBezTo>
                  <a:cubicBezTo>
                    <a:pt x="3490" y="1458"/>
                    <a:pt x="3422" y="1433"/>
                    <a:pt x="3353" y="1433"/>
                  </a:cubicBezTo>
                  <a:cubicBezTo>
                    <a:pt x="3272" y="1433"/>
                    <a:pt x="3190" y="1466"/>
                    <a:pt x="3136" y="1537"/>
                  </a:cubicBezTo>
                  <a:lnTo>
                    <a:pt x="3103" y="1571"/>
                  </a:lnTo>
                  <a:cubicBezTo>
                    <a:pt x="2903" y="1804"/>
                    <a:pt x="2603" y="1971"/>
                    <a:pt x="2269" y="2038"/>
                  </a:cubicBezTo>
                  <a:lnTo>
                    <a:pt x="1802" y="2038"/>
                  </a:lnTo>
                  <a:cubicBezTo>
                    <a:pt x="1702" y="2004"/>
                    <a:pt x="1635" y="2004"/>
                    <a:pt x="1569" y="1971"/>
                  </a:cubicBezTo>
                  <a:cubicBezTo>
                    <a:pt x="1502" y="1971"/>
                    <a:pt x="1435" y="1938"/>
                    <a:pt x="1369" y="1904"/>
                  </a:cubicBezTo>
                  <a:lnTo>
                    <a:pt x="1235" y="1804"/>
                  </a:lnTo>
                  <a:lnTo>
                    <a:pt x="1168" y="1771"/>
                  </a:lnTo>
                  <a:cubicBezTo>
                    <a:pt x="1102" y="1704"/>
                    <a:pt x="1035" y="1671"/>
                    <a:pt x="1002" y="1604"/>
                  </a:cubicBezTo>
                  <a:cubicBezTo>
                    <a:pt x="935" y="1537"/>
                    <a:pt x="868" y="1471"/>
                    <a:pt x="835" y="1404"/>
                  </a:cubicBezTo>
                  <a:cubicBezTo>
                    <a:pt x="801" y="1337"/>
                    <a:pt x="768" y="1271"/>
                    <a:pt x="701" y="1204"/>
                  </a:cubicBezTo>
                  <a:cubicBezTo>
                    <a:pt x="568" y="870"/>
                    <a:pt x="501" y="537"/>
                    <a:pt x="501" y="170"/>
                  </a:cubicBezTo>
                  <a:cubicBezTo>
                    <a:pt x="535" y="136"/>
                    <a:pt x="501" y="70"/>
                    <a:pt x="435" y="36"/>
                  </a:cubicBezTo>
                  <a:cubicBezTo>
                    <a:pt x="409" y="11"/>
                    <a:pt x="379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961352" y="3452007"/>
              <a:ext cx="47636" cy="48399"/>
            </a:xfrm>
            <a:custGeom>
              <a:rect b="b" l="l" r="r" t="t"/>
              <a:pathLst>
                <a:path extrusionOk="0" h="4811" w="4734">
                  <a:moveTo>
                    <a:pt x="1496" y="1"/>
                  </a:moveTo>
                  <a:cubicBezTo>
                    <a:pt x="1441" y="1"/>
                    <a:pt x="1386" y="3"/>
                    <a:pt x="1331" y="7"/>
                  </a:cubicBezTo>
                  <a:cubicBezTo>
                    <a:pt x="1097" y="7"/>
                    <a:pt x="897" y="74"/>
                    <a:pt x="697" y="141"/>
                  </a:cubicBezTo>
                  <a:cubicBezTo>
                    <a:pt x="597" y="174"/>
                    <a:pt x="497" y="241"/>
                    <a:pt x="397" y="274"/>
                  </a:cubicBezTo>
                  <a:cubicBezTo>
                    <a:pt x="297" y="341"/>
                    <a:pt x="230" y="408"/>
                    <a:pt x="130" y="474"/>
                  </a:cubicBezTo>
                  <a:cubicBezTo>
                    <a:pt x="1" y="578"/>
                    <a:pt x="92" y="761"/>
                    <a:pt x="217" y="761"/>
                  </a:cubicBezTo>
                  <a:cubicBezTo>
                    <a:pt x="253" y="761"/>
                    <a:pt x="292" y="745"/>
                    <a:pt x="330" y="708"/>
                  </a:cubicBezTo>
                  <a:lnTo>
                    <a:pt x="463" y="641"/>
                  </a:lnTo>
                  <a:lnTo>
                    <a:pt x="564" y="574"/>
                  </a:lnTo>
                  <a:cubicBezTo>
                    <a:pt x="630" y="508"/>
                    <a:pt x="697" y="474"/>
                    <a:pt x="797" y="441"/>
                  </a:cubicBezTo>
                  <a:cubicBezTo>
                    <a:pt x="964" y="374"/>
                    <a:pt x="1131" y="341"/>
                    <a:pt x="1331" y="307"/>
                  </a:cubicBezTo>
                  <a:cubicBezTo>
                    <a:pt x="1698" y="307"/>
                    <a:pt x="2065" y="408"/>
                    <a:pt x="2365" y="608"/>
                  </a:cubicBezTo>
                  <a:lnTo>
                    <a:pt x="2465" y="674"/>
                  </a:lnTo>
                  <a:lnTo>
                    <a:pt x="2565" y="774"/>
                  </a:lnTo>
                  <a:cubicBezTo>
                    <a:pt x="2598" y="841"/>
                    <a:pt x="2665" y="908"/>
                    <a:pt x="2732" y="975"/>
                  </a:cubicBezTo>
                  <a:cubicBezTo>
                    <a:pt x="2798" y="1141"/>
                    <a:pt x="2865" y="1275"/>
                    <a:pt x="2899" y="1475"/>
                  </a:cubicBezTo>
                  <a:cubicBezTo>
                    <a:pt x="2999" y="1775"/>
                    <a:pt x="2999" y="2109"/>
                    <a:pt x="2899" y="2442"/>
                  </a:cubicBezTo>
                  <a:cubicBezTo>
                    <a:pt x="2899" y="2442"/>
                    <a:pt x="2899" y="2476"/>
                    <a:pt x="2899" y="2509"/>
                  </a:cubicBezTo>
                  <a:cubicBezTo>
                    <a:pt x="2899" y="2676"/>
                    <a:pt x="3032" y="2843"/>
                    <a:pt x="3199" y="2876"/>
                  </a:cubicBezTo>
                  <a:lnTo>
                    <a:pt x="3265" y="2876"/>
                  </a:lnTo>
                  <a:cubicBezTo>
                    <a:pt x="3432" y="2909"/>
                    <a:pt x="3599" y="2976"/>
                    <a:pt x="3732" y="3076"/>
                  </a:cubicBezTo>
                  <a:cubicBezTo>
                    <a:pt x="3799" y="3143"/>
                    <a:pt x="3833" y="3176"/>
                    <a:pt x="3899" y="3276"/>
                  </a:cubicBezTo>
                  <a:lnTo>
                    <a:pt x="3966" y="3376"/>
                  </a:lnTo>
                  <a:cubicBezTo>
                    <a:pt x="3966" y="3410"/>
                    <a:pt x="3999" y="3443"/>
                    <a:pt x="3999" y="3443"/>
                  </a:cubicBezTo>
                  <a:lnTo>
                    <a:pt x="4033" y="3543"/>
                  </a:lnTo>
                  <a:cubicBezTo>
                    <a:pt x="4033" y="3576"/>
                    <a:pt x="4033" y="3576"/>
                    <a:pt x="4033" y="3610"/>
                  </a:cubicBezTo>
                  <a:lnTo>
                    <a:pt x="4033" y="3710"/>
                  </a:lnTo>
                  <a:cubicBezTo>
                    <a:pt x="4033" y="3810"/>
                    <a:pt x="3999" y="3910"/>
                    <a:pt x="3999" y="3977"/>
                  </a:cubicBezTo>
                  <a:cubicBezTo>
                    <a:pt x="3966" y="4177"/>
                    <a:pt x="3866" y="4377"/>
                    <a:pt x="3732" y="4510"/>
                  </a:cubicBezTo>
                  <a:cubicBezTo>
                    <a:pt x="3699" y="4577"/>
                    <a:pt x="3699" y="4611"/>
                    <a:pt x="3699" y="4677"/>
                  </a:cubicBezTo>
                  <a:cubicBezTo>
                    <a:pt x="3732" y="4777"/>
                    <a:pt x="3833" y="4811"/>
                    <a:pt x="3899" y="4811"/>
                  </a:cubicBezTo>
                  <a:cubicBezTo>
                    <a:pt x="4199" y="4711"/>
                    <a:pt x="4466" y="4477"/>
                    <a:pt x="4600" y="4210"/>
                  </a:cubicBezTo>
                  <a:cubicBezTo>
                    <a:pt x="4666" y="4077"/>
                    <a:pt x="4733" y="3910"/>
                    <a:pt x="4733" y="3777"/>
                  </a:cubicBezTo>
                  <a:cubicBezTo>
                    <a:pt x="4733" y="3677"/>
                    <a:pt x="4733" y="3610"/>
                    <a:pt x="4733" y="3510"/>
                  </a:cubicBezTo>
                  <a:lnTo>
                    <a:pt x="4733" y="3376"/>
                  </a:lnTo>
                  <a:lnTo>
                    <a:pt x="4733" y="3276"/>
                  </a:lnTo>
                  <a:cubicBezTo>
                    <a:pt x="4733" y="3210"/>
                    <a:pt x="4700" y="3109"/>
                    <a:pt x="4666" y="3043"/>
                  </a:cubicBezTo>
                  <a:cubicBezTo>
                    <a:pt x="4633" y="2943"/>
                    <a:pt x="4600" y="2876"/>
                    <a:pt x="4533" y="2809"/>
                  </a:cubicBezTo>
                  <a:cubicBezTo>
                    <a:pt x="4433" y="2676"/>
                    <a:pt x="4333" y="2542"/>
                    <a:pt x="4199" y="2442"/>
                  </a:cubicBezTo>
                  <a:cubicBezTo>
                    <a:pt x="4040" y="2323"/>
                    <a:pt x="3857" y="2239"/>
                    <a:pt x="3664" y="2191"/>
                  </a:cubicBezTo>
                  <a:lnTo>
                    <a:pt x="3664" y="2191"/>
                  </a:lnTo>
                  <a:cubicBezTo>
                    <a:pt x="3664" y="1866"/>
                    <a:pt x="3606" y="1545"/>
                    <a:pt x="3466" y="1241"/>
                  </a:cubicBezTo>
                  <a:cubicBezTo>
                    <a:pt x="3366" y="1041"/>
                    <a:pt x="3232" y="875"/>
                    <a:pt x="3065" y="674"/>
                  </a:cubicBezTo>
                  <a:cubicBezTo>
                    <a:pt x="2999" y="608"/>
                    <a:pt x="2932" y="541"/>
                    <a:pt x="2832" y="474"/>
                  </a:cubicBezTo>
                  <a:lnTo>
                    <a:pt x="2698" y="374"/>
                  </a:lnTo>
                  <a:lnTo>
                    <a:pt x="2565" y="274"/>
                  </a:lnTo>
                  <a:cubicBezTo>
                    <a:pt x="2245" y="99"/>
                    <a:pt x="1873" y="1"/>
                    <a:pt x="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009308" y="3573224"/>
              <a:ext cx="44657" cy="43389"/>
            </a:xfrm>
            <a:custGeom>
              <a:rect b="b" l="l" r="r" t="t"/>
              <a:pathLst>
                <a:path extrusionOk="0" h="4313" w="4438">
                  <a:moveTo>
                    <a:pt x="3726" y="1"/>
                  </a:moveTo>
                  <a:cubicBezTo>
                    <a:pt x="3600" y="1"/>
                    <a:pt x="3466" y="219"/>
                    <a:pt x="3603" y="301"/>
                  </a:cubicBezTo>
                  <a:lnTo>
                    <a:pt x="3703" y="368"/>
                  </a:lnTo>
                  <a:lnTo>
                    <a:pt x="3770" y="468"/>
                  </a:lnTo>
                  <a:cubicBezTo>
                    <a:pt x="3837" y="502"/>
                    <a:pt x="3870" y="568"/>
                    <a:pt x="3903" y="635"/>
                  </a:cubicBezTo>
                  <a:cubicBezTo>
                    <a:pt x="4003" y="768"/>
                    <a:pt x="4037" y="935"/>
                    <a:pt x="4070" y="1102"/>
                  </a:cubicBezTo>
                  <a:cubicBezTo>
                    <a:pt x="4137" y="1402"/>
                    <a:pt x="4037" y="1702"/>
                    <a:pt x="3870" y="1969"/>
                  </a:cubicBezTo>
                  <a:lnTo>
                    <a:pt x="3803" y="2069"/>
                  </a:lnTo>
                  <a:lnTo>
                    <a:pt x="3703" y="2136"/>
                  </a:lnTo>
                  <a:cubicBezTo>
                    <a:pt x="3636" y="2169"/>
                    <a:pt x="3570" y="2236"/>
                    <a:pt x="3536" y="2269"/>
                  </a:cubicBezTo>
                  <a:cubicBezTo>
                    <a:pt x="3403" y="2336"/>
                    <a:pt x="3236" y="2370"/>
                    <a:pt x="3103" y="2370"/>
                  </a:cubicBezTo>
                  <a:cubicBezTo>
                    <a:pt x="3053" y="2375"/>
                    <a:pt x="3004" y="2378"/>
                    <a:pt x="2955" y="2378"/>
                  </a:cubicBezTo>
                  <a:cubicBezTo>
                    <a:pt x="2715" y="2378"/>
                    <a:pt x="2497" y="2308"/>
                    <a:pt x="2302" y="2169"/>
                  </a:cubicBezTo>
                  <a:cubicBezTo>
                    <a:pt x="2260" y="2106"/>
                    <a:pt x="2191" y="2083"/>
                    <a:pt x="2120" y="2083"/>
                  </a:cubicBezTo>
                  <a:cubicBezTo>
                    <a:pt x="2080" y="2083"/>
                    <a:pt x="2039" y="2091"/>
                    <a:pt x="2002" y="2103"/>
                  </a:cubicBezTo>
                  <a:cubicBezTo>
                    <a:pt x="1835" y="2169"/>
                    <a:pt x="1735" y="2336"/>
                    <a:pt x="1802" y="2503"/>
                  </a:cubicBezTo>
                  <a:lnTo>
                    <a:pt x="1802" y="2570"/>
                  </a:lnTo>
                  <a:cubicBezTo>
                    <a:pt x="1869" y="2770"/>
                    <a:pt x="1835" y="2970"/>
                    <a:pt x="1768" y="3137"/>
                  </a:cubicBezTo>
                  <a:cubicBezTo>
                    <a:pt x="1735" y="3203"/>
                    <a:pt x="1668" y="3304"/>
                    <a:pt x="1602" y="3370"/>
                  </a:cubicBezTo>
                  <a:lnTo>
                    <a:pt x="1502" y="3437"/>
                  </a:lnTo>
                  <a:cubicBezTo>
                    <a:pt x="1468" y="3470"/>
                    <a:pt x="1435" y="3470"/>
                    <a:pt x="1402" y="3504"/>
                  </a:cubicBezTo>
                  <a:lnTo>
                    <a:pt x="1301" y="3537"/>
                  </a:lnTo>
                  <a:lnTo>
                    <a:pt x="1001" y="3537"/>
                  </a:lnTo>
                  <a:cubicBezTo>
                    <a:pt x="935" y="3537"/>
                    <a:pt x="901" y="3504"/>
                    <a:pt x="834" y="3504"/>
                  </a:cubicBezTo>
                  <a:cubicBezTo>
                    <a:pt x="734" y="3470"/>
                    <a:pt x="634" y="3437"/>
                    <a:pt x="568" y="3370"/>
                  </a:cubicBezTo>
                  <a:cubicBezTo>
                    <a:pt x="468" y="3304"/>
                    <a:pt x="367" y="3237"/>
                    <a:pt x="301" y="3137"/>
                  </a:cubicBezTo>
                  <a:cubicBezTo>
                    <a:pt x="269" y="3105"/>
                    <a:pt x="226" y="3090"/>
                    <a:pt x="184" y="3090"/>
                  </a:cubicBezTo>
                  <a:cubicBezTo>
                    <a:pt x="93" y="3090"/>
                    <a:pt x="1" y="3157"/>
                    <a:pt x="1" y="3270"/>
                  </a:cubicBezTo>
                  <a:cubicBezTo>
                    <a:pt x="34" y="3637"/>
                    <a:pt x="267" y="3937"/>
                    <a:pt x="568" y="4138"/>
                  </a:cubicBezTo>
                  <a:cubicBezTo>
                    <a:pt x="789" y="4248"/>
                    <a:pt x="1033" y="4313"/>
                    <a:pt x="1262" y="4313"/>
                  </a:cubicBezTo>
                  <a:cubicBezTo>
                    <a:pt x="1309" y="4313"/>
                    <a:pt x="1356" y="4310"/>
                    <a:pt x="1402" y="4304"/>
                  </a:cubicBezTo>
                  <a:lnTo>
                    <a:pt x="1568" y="4271"/>
                  </a:lnTo>
                  <a:lnTo>
                    <a:pt x="1668" y="4238"/>
                  </a:lnTo>
                  <a:cubicBezTo>
                    <a:pt x="1768" y="4204"/>
                    <a:pt x="1869" y="4138"/>
                    <a:pt x="1969" y="4071"/>
                  </a:cubicBezTo>
                  <a:cubicBezTo>
                    <a:pt x="2035" y="4037"/>
                    <a:pt x="2135" y="3971"/>
                    <a:pt x="2202" y="3904"/>
                  </a:cubicBezTo>
                  <a:cubicBezTo>
                    <a:pt x="2336" y="3737"/>
                    <a:pt x="2436" y="3570"/>
                    <a:pt x="2502" y="3404"/>
                  </a:cubicBezTo>
                  <a:cubicBezTo>
                    <a:pt x="2558" y="3251"/>
                    <a:pt x="2584" y="3093"/>
                    <a:pt x="2585" y="2936"/>
                  </a:cubicBezTo>
                  <a:lnTo>
                    <a:pt x="2585" y="2936"/>
                  </a:lnTo>
                  <a:cubicBezTo>
                    <a:pt x="2656" y="2945"/>
                    <a:pt x="2729" y="2949"/>
                    <a:pt x="2802" y="2949"/>
                  </a:cubicBezTo>
                  <a:cubicBezTo>
                    <a:pt x="2934" y="2949"/>
                    <a:pt x="3069" y="2934"/>
                    <a:pt x="3203" y="2903"/>
                  </a:cubicBezTo>
                  <a:cubicBezTo>
                    <a:pt x="3403" y="2837"/>
                    <a:pt x="3603" y="2770"/>
                    <a:pt x="3770" y="2636"/>
                  </a:cubicBezTo>
                  <a:cubicBezTo>
                    <a:pt x="3837" y="2570"/>
                    <a:pt x="3937" y="2503"/>
                    <a:pt x="4003" y="2436"/>
                  </a:cubicBezTo>
                  <a:lnTo>
                    <a:pt x="4103" y="2336"/>
                  </a:lnTo>
                  <a:lnTo>
                    <a:pt x="4204" y="2203"/>
                  </a:lnTo>
                  <a:cubicBezTo>
                    <a:pt x="4237" y="2136"/>
                    <a:pt x="4304" y="2036"/>
                    <a:pt x="4337" y="1936"/>
                  </a:cubicBezTo>
                  <a:cubicBezTo>
                    <a:pt x="4370" y="1836"/>
                    <a:pt x="4404" y="1769"/>
                    <a:pt x="4404" y="1669"/>
                  </a:cubicBezTo>
                  <a:cubicBezTo>
                    <a:pt x="4437" y="1469"/>
                    <a:pt x="4437" y="1269"/>
                    <a:pt x="4404" y="1069"/>
                  </a:cubicBezTo>
                  <a:cubicBezTo>
                    <a:pt x="4370" y="868"/>
                    <a:pt x="4304" y="702"/>
                    <a:pt x="4204" y="535"/>
                  </a:cubicBezTo>
                  <a:cubicBezTo>
                    <a:pt x="4170" y="435"/>
                    <a:pt x="4103" y="368"/>
                    <a:pt x="4037" y="268"/>
                  </a:cubicBezTo>
                  <a:lnTo>
                    <a:pt x="3937" y="168"/>
                  </a:lnTo>
                  <a:lnTo>
                    <a:pt x="3837" y="68"/>
                  </a:lnTo>
                  <a:lnTo>
                    <a:pt x="3803" y="35"/>
                  </a:lnTo>
                  <a:cubicBezTo>
                    <a:pt x="3780" y="11"/>
                    <a:pt x="3753" y="1"/>
                    <a:pt x="3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703873" y="3380592"/>
              <a:ext cx="58081" cy="48640"/>
            </a:xfrm>
            <a:custGeom>
              <a:rect b="b" l="l" r="r" t="t"/>
              <a:pathLst>
                <a:path extrusionOk="0" h="4835" w="5772">
                  <a:moveTo>
                    <a:pt x="1568" y="0"/>
                  </a:moveTo>
                  <a:cubicBezTo>
                    <a:pt x="1435" y="34"/>
                    <a:pt x="1335" y="34"/>
                    <a:pt x="1235" y="67"/>
                  </a:cubicBezTo>
                  <a:cubicBezTo>
                    <a:pt x="1001" y="134"/>
                    <a:pt x="768" y="234"/>
                    <a:pt x="568" y="367"/>
                  </a:cubicBezTo>
                  <a:cubicBezTo>
                    <a:pt x="468" y="434"/>
                    <a:pt x="401" y="501"/>
                    <a:pt x="301" y="567"/>
                  </a:cubicBezTo>
                  <a:lnTo>
                    <a:pt x="167" y="701"/>
                  </a:lnTo>
                  <a:lnTo>
                    <a:pt x="67" y="834"/>
                  </a:lnTo>
                  <a:cubicBezTo>
                    <a:pt x="1" y="901"/>
                    <a:pt x="1" y="1001"/>
                    <a:pt x="101" y="1068"/>
                  </a:cubicBezTo>
                  <a:cubicBezTo>
                    <a:pt x="128" y="1081"/>
                    <a:pt x="162" y="1090"/>
                    <a:pt x="196" y="1090"/>
                  </a:cubicBezTo>
                  <a:cubicBezTo>
                    <a:pt x="245" y="1090"/>
                    <a:pt x="295" y="1073"/>
                    <a:pt x="334" y="1034"/>
                  </a:cubicBezTo>
                  <a:lnTo>
                    <a:pt x="401" y="901"/>
                  </a:lnTo>
                  <a:lnTo>
                    <a:pt x="501" y="801"/>
                  </a:lnTo>
                  <a:cubicBezTo>
                    <a:pt x="568" y="734"/>
                    <a:pt x="668" y="667"/>
                    <a:pt x="734" y="601"/>
                  </a:cubicBezTo>
                  <a:cubicBezTo>
                    <a:pt x="901" y="501"/>
                    <a:pt x="1101" y="400"/>
                    <a:pt x="1301" y="367"/>
                  </a:cubicBezTo>
                  <a:cubicBezTo>
                    <a:pt x="1439" y="330"/>
                    <a:pt x="1586" y="311"/>
                    <a:pt x="1734" y="311"/>
                  </a:cubicBezTo>
                  <a:cubicBezTo>
                    <a:pt x="1980" y="311"/>
                    <a:pt x="2227" y="363"/>
                    <a:pt x="2436" y="467"/>
                  </a:cubicBezTo>
                  <a:lnTo>
                    <a:pt x="2569" y="567"/>
                  </a:lnTo>
                  <a:lnTo>
                    <a:pt x="2702" y="634"/>
                  </a:lnTo>
                  <a:cubicBezTo>
                    <a:pt x="2769" y="701"/>
                    <a:pt x="2836" y="767"/>
                    <a:pt x="2903" y="834"/>
                  </a:cubicBezTo>
                  <a:cubicBezTo>
                    <a:pt x="3036" y="1001"/>
                    <a:pt x="3136" y="1168"/>
                    <a:pt x="3169" y="1334"/>
                  </a:cubicBezTo>
                  <a:cubicBezTo>
                    <a:pt x="3303" y="1668"/>
                    <a:pt x="3336" y="2068"/>
                    <a:pt x="3203" y="2402"/>
                  </a:cubicBezTo>
                  <a:cubicBezTo>
                    <a:pt x="3169" y="2469"/>
                    <a:pt x="3169" y="2569"/>
                    <a:pt x="3203" y="2635"/>
                  </a:cubicBezTo>
                  <a:cubicBezTo>
                    <a:pt x="3255" y="2767"/>
                    <a:pt x="3390" y="2856"/>
                    <a:pt x="3527" y="2856"/>
                  </a:cubicBezTo>
                  <a:cubicBezTo>
                    <a:pt x="3564" y="2856"/>
                    <a:pt x="3601" y="2850"/>
                    <a:pt x="3636" y="2836"/>
                  </a:cubicBezTo>
                  <a:lnTo>
                    <a:pt x="3670" y="2836"/>
                  </a:lnTo>
                  <a:cubicBezTo>
                    <a:pt x="3787" y="2802"/>
                    <a:pt x="3903" y="2785"/>
                    <a:pt x="4016" y="2785"/>
                  </a:cubicBezTo>
                  <a:cubicBezTo>
                    <a:pt x="4128" y="2785"/>
                    <a:pt x="4237" y="2802"/>
                    <a:pt x="4337" y="2836"/>
                  </a:cubicBezTo>
                  <a:cubicBezTo>
                    <a:pt x="4470" y="2869"/>
                    <a:pt x="4570" y="2902"/>
                    <a:pt x="4637" y="2969"/>
                  </a:cubicBezTo>
                  <a:cubicBezTo>
                    <a:pt x="4704" y="3002"/>
                    <a:pt x="4737" y="3036"/>
                    <a:pt x="4771" y="3102"/>
                  </a:cubicBezTo>
                  <a:cubicBezTo>
                    <a:pt x="4804" y="3136"/>
                    <a:pt x="4871" y="3202"/>
                    <a:pt x="4871" y="3202"/>
                  </a:cubicBezTo>
                  <a:lnTo>
                    <a:pt x="4937" y="3303"/>
                  </a:lnTo>
                  <a:cubicBezTo>
                    <a:pt x="4937" y="3303"/>
                    <a:pt x="4971" y="3336"/>
                    <a:pt x="4971" y="3336"/>
                  </a:cubicBezTo>
                  <a:lnTo>
                    <a:pt x="5037" y="3503"/>
                  </a:lnTo>
                  <a:cubicBezTo>
                    <a:pt x="5071" y="3603"/>
                    <a:pt x="5071" y="3736"/>
                    <a:pt x="5071" y="3836"/>
                  </a:cubicBezTo>
                  <a:cubicBezTo>
                    <a:pt x="5104" y="4103"/>
                    <a:pt x="5037" y="4370"/>
                    <a:pt x="4904" y="4603"/>
                  </a:cubicBezTo>
                  <a:cubicBezTo>
                    <a:pt x="4825" y="4708"/>
                    <a:pt x="4932" y="4834"/>
                    <a:pt x="5047" y="4834"/>
                  </a:cubicBezTo>
                  <a:cubicBezTo>
                    <a:pt x="5078" y="4834"/>
                    <a:pt x="5109" y="4825"/>
                    <a:pt x="5138" y="4804"/>
                  </a:cubicBezTo>
                  <a:cubicBezTo>
                    <a:pt x="5471" y="4603"/>
                    <a:pt x="5671" y="4270"/>
                    <a:pt x="5738" y="3903"/>
                  </a:cubicBezTo>
                  <a:cubicBezTo>
                    <a:pt x="5771" y="3703"/>
                    <a:pt x="5771" y="3503"/>
                    <a:pt x="5738" y="3336"/>
                  </a:cubicBezTo>
                  <a:cubicBezTo>
                    <a:pt x="5738" y="3236"/>
                    <a:pt x="5705" y="3136"/>
                    <a:pt x="5671" y="3036"/>
                  </a:cubicBezTo>
                  <a:lnTo>
                    <a:pt x="5605" y="2902"/>
                  </a:lnTo>
                  <a:lnTo>
                    <a:pt x="5538" y="2802"/>
                  </a:lnTo>
                  <a:cubicBezTo>
                    <a:pt x="5471" y="2702"/>
                    <a:pt x="5404" y="2602"/>
                    <a:pt x="5338" y="2535"/>
                  </a:cubicBezTo>
                  <a:cubicBezTo>
                    <a:pt x="5001" y="2199"/>
                    <a:pt x="4553" y="2031"/>
                    <a:pt x="4095" y="2031"/>
                  </a:cubicBezTo>
                  <a:cubicBezTo>
                    <a:pt x="4053" y="2031"/>
                    <a:pt x="4012" y="2032"/>
                    <a:pt x="3970" y="2035"/>
                  </a:cubicBezTo>
                  <a:cubicBezTo>
                    <a:pt x="3954" y="2038"/>
                    <a:pt x="3937" y="2040"/>
                    <a:pt x="3921" y="2043"/>
                  </a:cubicBezTo>
                  <a:lnTo>
                    <a:pt x="3921" y="2043"/>
                  </a:lnTo>
                  <a:cubicBezTo>
                    <a:pt x="3918" y="1983"/>
                    <a:pt x="3911" y="1925"/>
                    <a:pt x="3903" y="1868"/>
                  </a:cubicBezTo>
                  <a:cubicBezTo>
                    <a:pt x="3837" y="1601"/>
                    <a:pt x="3770" y="1368"/>
                    <a:pt x="3670" y="1168"/>
                  </a:cubicBezTo>
                  <a:cubicBezTo>
                    <a:pt x="3536" y="934"/>
                    <a:pt x="3403" y="734"/>
                    <a:pt x="3203" y="567"/>
                  </a:cubicBezTo>
                  <a:cubicBezTo>
                    <a:pt x="3136" y="501"/>
                    <a:pt x="3036" y="400"/>
                    <a:pt x="2936" y="334"/>
                  </a:cubicBezTo>
                  <a:lnTo>
                    <a:pt x="2769" y="234"/>
                  </a:lnTo>
                  <a:lnTo>
                    <a:pt x="2602" y="167"/>
                  </a:lnTo>
                  <a:cubicBezTo>
                    <a:pt x="2402" y="67"/>
                    <a:pt x="2169" y="34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1630027" y="3339643"/>
              <a:ext cx="41458" cy="55048"/>
            </a:xfrm>
            <a:custGeom>
              <a:rect b="b" l="l" r="r" t="t"/>
              <a:pathLst>
                <a:path extrusionOk="0" h="5472" w="4120">
                  <a:moveTo>
                    <a:pt x="3403" y="1"/>
                  </a:moveTo>
                  <a:cubicBezTo>
                    <a:pt x="3203" y="1"/>
                    <a:pt x="3036" y="1"/>
                    <a:pt x="2836" y="34"/>
                  </a:cubicBezTo>
                  <a:cubicBezTo>
                    <a:pt x="2469" y="101"/>
                    <a:pt x="2136" y="267"/>
                    <a:pt x="1836" y="501"/>
                  </a:cubicBezTo>
                  <a:lnTo>
                    <a:pt x="1736" y="601"/>
                  </a:lnTo>
                  <a:lnTo>
                    <a:pt x="1635" y="701"/>
                  </a:lnTo>
                  <a:cubicBezTo>
                    <a:pt x="1569" y="768"/>
                    <a:pt x="1535" y="835"/>
                    <a:pt x="1469" y="935"/>
                  </a:cubicBezTo>
                  <a:cubicBezTo>
                    <a:pt x="1193" y="1320"/>
                    <a:pt x="1054" y="1796"/>
                    <a:pt x="1089" y="2289"/>
                  </a:cubicBezTo>
                  <a:lnTo>
                    <a:pt x="1089" y="2289"/>
                  </a:lnTo>
                  <a:cubicBezTo>
                    <a:pt x="832" y="2401"/>
                    <a:pt x="614" y="2572"/>
                    <a:pt x="435" y="2803"/>
                  </a:cubicBezTo>
                  <a:cubicBezTo>
                    <a:pt x="301" y="2936"/>
                    <a:pt x="201" y="3103"/>
                    <a:pt x="134" y="3270"/>
                  </a:cubicBezTo>
                  <a:cubicBezTo>
                    <a:pt x="101" y="3370"/>
                    <a:pt x="68" y="3436"/>
                    <a:pt x="68" y="3536"/>
                  </a:cubicBezTo>
                  <a:cubicBezTo>
                    <a:pt x="34" y="3637"/>
                    <a:pt x="1" y="3737"/>
                    <a:pt x="1" y="3837"/>
                  </a:cubicBezTo>
                  <a:lnTo>
                    <a:pt x="1" y="4104"/>
                  </a:lnTo>
                  <a:cubicBezTo>
                    <a:pt x="1" y="4170"/>
                    <a:pt x="34" y="4270"/>
                    <a:pt x="68" y="4370"/>
                  </a:cubicBezTo>
                  <a:cubicBezTo>
                    <a:pt x="101" y="4537"/>
                    <a:pt x="168" y="4704"/>
                    <a:pt x="268" y="4871"/>
                  </a:cubicBezTo>
                  <a:cubicBezTo>
                    <a:pt x="468" y="5171"/>
                    <a:pt x="768" y="5371"/>
                    <a:pt x="1102" y="5471"/>
                  </a:cubicBezTo>
                  <a:cubicBezTo>
                    <a:pt x="1168" y="5471"/>
                    <a:pt x="1235" y="5471"/>
                    <a:pt x="1269" y="5438"/>
                  </a:cubicBezTo>
                  <a:cubicBezTo>
                    <a:pt x="1335" y="5371"/>
                    <a:pt x="1335" y="5271"/>
                    <a:pt x="1269" y="5204"/>
                  </a:cubicBezTo>
                  <a:cubicBezTo>
                    <a:pt x="1102" y="5004"/>
                    <a:pt x="968" y="4804"/>
                    <a:pt x="868" y="4537"/>
                  </a:cubicBezTo>
                  <a:cubicBezTo>
                    <a:pt x="835" y="4437"/>
                    <a:pt x="802" y="4337"/>
                    <a:pt x="768" y="4204"/>
                  </a:cubicBezTo>
                  <a:lnTo>
                    <a:pt x="768" y="4037"/>
                  </a:lnTo>
                  <a:lnTo>
                    <a:pt x="768" y="3970"/>
                  </a:lnTo>
                  <a:lnTo>
                    <a:pt x="768" y="3870"/>
                  </a:lnTo>
                  <a:lnTo>
                    <a:pt x="768" y="3737"/>
                  </a:lnTo>
                  <a:cubicBezTo>
                    <a:pt x="835" y="3570"/>
                    <a:pt x="902" y="3403"/>
                    <a:pt x="1002" y="3270"/>
                  </a:cubicBezTo>
                  <a:cubicBezTo>
                    <a:pt x="1135" y="3069"/>
                    <a:pt x="1302" y="2903"/>
                    <a:pt x="1502" y="2803"/>
                  </a:cubicBezTo>
                  <a:lnTo>
                    <a:pt x="1569" y="2803"/>
                  </a:lnTo>
                  <a:cubicBezTo>
                    <a:pt x="1702" y="2736"/>
                    <a:pt x="1769" y="2602"/>
                    <a:pt x="1702" y="2469"/>
                  </a:cubicBezTo>
                  <a:cubicBezTo>
                    <a:pt x="1602" y="2169"/>
                    <a:pt x="1569" y="1869"/>
                    <a:pt x="1635" y="1568"/>
                  </a:cubicBezTo>
                  <a:cubicBezTo>
                    <a:pt x="1669" y="1435"/>
                    <a:pt x="1736" y="1302"/>
                    <a:pt x="1802" y="1168"/>
                  </a:cubicBezTo>
                  <a:cubicBezTo>
                    <a:pt x="1836" y="1101"/>
                    <a:pt x="1869" y="1035"/>
                    <a:pt x="1902" y="968"/>
                  </a:cubicBezTo>
                  <a:lnTo>
                    <a:pt x="1969" y="901"/>
                  </a:lnTo>
                  <a:lnTo>
                    <a:pt x="2069" y="801"/>
                  </a:lnTo>
                  <a:cubicBezTo>
                    <a:pt x="2303" y="568"/>
                    <a:pt x="2569" y="434"/>
                    <a:pt x="2903" y="368"/>
                  </a:cubicBezTo>
                  <a:cubicBezTo>
                    <a:pt x="2970" y="351"/>
                    <a:pt x="3045" y="342"/>
                    <a:pt x="3124" y="342"/>
                  </a:cubicBezTo>
                  <a:cubicBezTo>
                    <a:pt x="3203" y="342"/>
                    <a:pt x="3287" y="351"/>
                    <a:pt x="3370" y="368"/>
                  </a:cubicBezTo>
                  <a:cubicBezTo>
                    <a:pt x="3437" y="368"/>
                    <a:pt x="3537" y="368"/>
                    <a:pt x="3604" y="401"/>
                  </a:cubicBezTo>
                  <a:cubicBezTo>
                    <a:pt x="3670" y="401"/>
                    <a:pt x="3770" y="434"/>
                    <a:pt x="3837" y="468"/>
                  </a:cubicBezTo>
                  <a:lnTo>
                    <a:pt x="3837" y="434"/>
                  </a:lnTo>
                  <a:cubicBezTo>
                    <a:pt x="3855" y="440"/>
                    <a:pt x="3872" y="443"/>
                    <a:pt x="3889" y="443"/>
                  </a:cubicBezTo>
                  <a:cubicBezTo>
                    <a:pt x="4053" y="443"/>
                    <a:pt x="4119" y="161"/>
                    <a:pt x="3937" y="101"/>
                  </a:cubicBezTo>
                  <a:lnTo>
                    <a:pt x="3670" y="34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1478653" y="3414951"/>
              <a:ext cx="17861" cy="18168"/>
            </a:xfrm>
            <a:custGeom>
              <a:rect b="b" l="l" r="r" t="t"/>
              <a:pathLst>
                <a:path extrusionOk="0" h="1806" w="1775">
                  <a:moveTo>
                    <a:pt x="1537" y="1"/>
                  </a:moveTo>
                  <a:cubicBezTo>
                    <a:pt x="1515" y="1"/>
                    <a:pt x="1492" y="7"/>
                    <a:pt x="1469" y="21"/>
                  </a:cubicBezTo>
                  <a:cubicBezTo>
                    <a:pt x="1435" y="54"/>
                    <a:pt x="1402" y="54"/>
                    <a:pt x="1369" y="54"/>
                  </a:cubicBezTo>
                  <a:cubicBezTo>
                    <a:pt x="1335" y="88"/>
                    <a:pt x="1202" y="121"/>
                    <a:pt x="1135" y="154"/>
                  </a:cubicBezTo>
                  <a:cubicBezTo>
                    <a:pt x="1002" y="221"/>
                    <a:pt x="902" y="254"/>
                    <a:pt x="801" y="321"/>
                  </a:cubicBezTo>
                  <a:cubicBezTo>
                    <a:pt x="668" y="421"/>
                    <a:pt x="535" y="488"/>
                    <a:pt x="401" y="588"/>
                  </a:cubicBezTo>
                  <a:cubicBezTo>
                    <a:pt x="168" y="755"/>
                    <a:pt x="1" y="1055"/>
                    <a:pt x="1" y="1355"/>
                  </a:cubicBezTo>
                  <a:cubicBezTo>
                    <a:pt x="1" y="1489"/>
                    <a:pt x="68" y="1655"/>
                    <a:pt x="168" y="1756"/>
                  </a:cubicBezTo>
                  <a:cubicBezTo>
                    <a:pt x="218" y="1789"/>
                    <a:pt x="268" y="1806"/>
                    <a:pt x="318" y="1806"/>
                  </a:cubicBezTo>
                  <a:cubicBezTo>
                    <a:pt x="368" y="1806"/>
                    <a:pt x="418" y="1789"/>
                    <a:pt x="468" y="1756"/>
                  </a:cubicBezTo>
                  <a:lnTo>
                    <a:pt x="501" y="1722"/>
                  </a:lnTo>
                  <a:cubicBezTo>
                    <a:pt x="535" y="1722"/>
                    <a:pt x="568" y="1689"/>
                    <a:pt x="568" y="1655"/>
                  </a:cubicBezTo>
                  <a:cubicBezTo>
                    <a:pt x="635" y="1622"/>
                    <a:pt x="668" y="1555"/>
                    <a:pt x="735" y="1489"/>
                  </a:cubicBezTo>
                  <a:cubicBezTo>
                    <a:pt x="801" y="1322"/>
                    <a:pt x="835" y="1122"/>
                    <a:pt x="868" y="955"/>
                  </a:cubicBezTo>
                  <a:cubicBezTo>
                    <a:pt x="902" y="822"/>
                    <a:pt x="968" y="721"/>
                    <a:pt x="1035" y="655"/>
                  </a:cubicBezTo>
                  <a:cubicBezTo>
                    <a:pt x="1102" y="555"/>
                    <a:pt x="1168" y="488"/>
                    <a:pt x="1268" y="455"/>
                  </a:cubicBezTo>
                  <a:cubicBezTo>
                    <a:pt x="1302" y="421"/>
                    <a:pt x="1369" y="388"/>
                    <a:pt x="1469" y="388"/>
                  </a:cubicBezTo>
                  <a:lnTo>
                    <a:pt x="1535" y="388"/>
                  </a:lnTo>
                  <a:lnTo>
                    <a:pt x="1602" y="321"/>
                  </a:lnTo>
                  <a:cubicBezTo>
                    <a:pt x="1774" y="235"/>
                    <a:pt x="1675" y="1"/>
                    <a:pt x="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464224" y="3470530"/>
              <a:ext cx="8402" cy="19808"/>
            </a:xfrm>
            <a:custGeom>
              <a:rect b="b" l="l" r="r" t="t"/>
              <a:pathLst>
                <a:path extrusionOk="0" h="1969" w="835">
                  <a:moveTo>
                    <a:pt x="468" y="1"/>
                  </a:moveTo>
                  <a:cubicBezTo>
                    <a:pt x="367" y="1"/>
                    <a:pt x="267" y="68"/>
                    <a:pt x="267" y="168"/>
                  </a:cubicBezTo>
                  <a:cubicBezTo>
                    <a:pt x="267" y="168"/>
                    <a:pt x="267" y="201"/>
                    <a:pt x="234" y="234"/>
                  </a:cubicBezTo>
                  <a:cubicBezTo>
                    <a:pt x="234" y="268"/>
                    <a:pt x="234" y="368"/>
                    <a:pt x="201" y="435"/>
                  </a:cubicBezTo>
                  <a:cubicBezTo>
                    <a:pt x="167" y="535"/>
                    <a:pt x="134" y="635"/>
                    <a:pt x="101" y="735"/>
                  </a:cubicBezTo>
                  <a:cubicBezTo>
                    <a:pt x="67" y="868"/>
                    <a:pt x="67" y="968"/>
                    <a:pt x="34" y="1135"/>
                  </a:cubicBezTo>
                  <a:cubicBezTo>
                    <a:pt x="1" y="1369"/>
                    <a:pt x="67" y="1635"/>
                    <a:pt x="234" y="1836"/>
                  </a:cubicBezTo>
                  <a:cubicBezTo>
                    <a:pt x="301" y="1936"/>
                    <a:pt x="434" y="1969"/>
                    <a:pt x="568" y="1969"/>
                  </a:cubicBezTo>
                  <a:cubicBezTo>
                    <a:pt x="668" y="1969"/>
                    <a:pt x="768" y="1902"/>
                    <a:pt x="801" y="1802"/>
                  </a:cubicBezTo>
                  <a:lnTo>
                    <a:pt x="801" y="1735"/>
                  </a:lnTo>
                  <a:cubicBezTo>
                    <a:pt x="801" y="1702"/>
                    <a:pt x="834" y="1669"/>
                    <a:pt x="834" y="1635"/>
                  </a:cubicBezTo>
                  <a:cubicBezTo>
                    <a:pt x="834" y="1569"/>
                    <a:pt x="834" y="1502"/>
                    <a:pt x="834" y="1435"/>
                  </a:cubicBezTo>
                  <a:cubicBezTo>
                    <a:pt x="768" y="1302"/>
                    <a:pt x="701" y="1168"/>
                    <a:pt x="601" y="1035"/>
                  </a:cubicBezTo>
                  <a:cubicBezTo>
                    <a:pt x="534" y="935"/>
                    <a:pt x="501" y="868"/>
                    <a:pt x="468" y="768"/>
                  </a:cubicBezTo>
                  <a:cubicBezTo>
                    <a:pt x="468" y="668"/>
                    <a:pt x="468" y="601"/>
                    <a:pt x="468" y="501"/>
                  </a:cubicBezTo>
                  <a:cubicBezTo>
                    <a:pt x="501" y="468"/>
                    <a:pt x="501" y="401"/>
                    <a:pt x="534" y="334"/>
                  </a:cubicBezTo>
                  <a:cubicBezTo>
                    <a:pt x="534" y="334"/>
                    <a:pt x="534" y="301"/>
                    <a:pt x="568" y="268"/>
                  </a:cubicBezTo>
                  <a:cubicBezTo>
                    <a:pt x="568" y="234"/>
                    <a:pt x="601" y="234"/>
                    <a:pt x="601" y="201"/>
                  </a:cubicBezTo>
                  <a:cubicBezTo>
                    <a:pt x="601" y="101"/>
                    <a:pt x="534" y="34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416559" y="3441302"/>
              <a:ext cx="15788" cy="27313"/>
            </a:xfrm>
            <a:custGeom>
              <a:rect b="b" l="l" r="r" t="t"/>
              <a:pathLst>
                <a:path extrusionOk="0" h="2715" w="1569">
                  <a:moveTo>
                    <a:pt x="1389" y="1"/>
                  </a:moveTo>
                  <a:cubicBezTo>
                    <a:pt x="1358" y="1"/>
                    <a:pt x="1327" y="12"/>
                    <a:pt x="1302" y="37"/>
                  </a:cubicBezTo>
                  <a:lnTo>
                    <a:pt x="1202" y="104"/>
                  </a:lnTo>
                  <a:cubicBezTo>
                    <a:pt x="1102" y="171"/>
                    <a:pt x="1002" y="237"/>
                    <a:pt x="901" y="304"/>
                  </a:cubicBezTo>
                  <a:cubicBezTo>
                    <a:pt x="835" y="337"/>
                    <a:pt x="768" y="404"/>
                    <a:pt x="701" y="437"/>
                  </a:cubicBezTo>
                  <a:cubicBezTo>
                    <a:pt x="635" y="504"/>
                    <a:pt x="601" y="571"/>
                    <a:pt x="535" y="638"/>
                  </a:cubicBezTo>
                  <a:cubicBezTo>
                    <a:pt x="401" y="804"/>
                    <a:pt x="268" y="971"/>
                    <a:pt x="168" y="1138"/>
                  </a:cubicBezTo>
                  <a:cubicBezTo>
                    <a:pt x="134" y="1238"/>
                    <a:pt x="101" y="1338"/>
                    <a:pt x="68" y="1438"/>
                  </a:cubicBezTo>
                  <a:cubicBezTo>
                    <a:pt x="34" y="1538"/>
                    <a:pt x="1" y="1638"/>
                    <a:pt x="1" y="1772"/>
                  </a:cubicBezTo>
                  <a:cubicBezTo>
                    <a:pt x="1" y="1939"/>
                    <a:pt x="1" y="2139"/>
                    <a:pt x="101" y="2305"/>
                  </a:cubicBezTo>
                  <a:cubicBezTo>
                    <a:pt x="134" y="2439"/>
                    <a:pt x="234" y="2572"/>
                    <a:pt x="368" y="2639"/>
                  </a:cubicBezTo>
                  <a:cubicBezTo>
                    <a:pt x="401" y="2672"/>
                    <a:pt x="434" y="2706"/>
                    <a:pt x="501" y="2706"/>
                  </a:cubicBezTo>
                  <a:cubicBezTo>
                    <a:pt x="519" y="2712"/>
                    <a:pt x="538" y="2714"/>
                    <a:pt x="557" y="2714"/>
                  </a:cubicBezTo>
                  <a:cubicBezTo>
                    <a:pt x="644" y="2714"/>
                    <a:pt x="735" y="2655"/>
                    <a:pt x="735" y="2572"/>
                  </a:cubicBezTo>
                  <a:lnTo>
                    <a:pt x="735" y="2506"/>
                  </a:lnTo>
                  <a:cubicBezTo>
                    <a:pt x="768" y="2472"/>
                    <a:pt x="768" y="2439"/>
                    <a:pt x="735" y="2372"/>
                  </a:cubicBezTo>
                  <a:lnTo>
                    <a:pt x="735" y="2272"/>
                  </a:lnTo>
                  <a:lnTo>
                    <a:pt x="735" y="2105"/>
                  </a:lnTo>
                  <a:cubicBezTo>
                    <a:pt x="701" y="1838"/>
                    <a:pt x="701" y="1572"/>
                    <a:pt x="701" y="1305"/>
                  </a:cubicBezTo>
                  <a:cubicBezTo>
                    <a:pt x="701" y="1171"/>
                    <a:pt x="735" y="1005"/>
                    <a:pt x="801" y="871"/>
                  </a:cubicBezTo>
                  <a:cubicBezTo>
                    <a:pt x="868" y="738"/>
                    <a:pt x="935" y="638"/>
                    <a:pt x="1035" y="538"/>
                  </a:cubicBezTo>
                  <a:cubicBezTo>
                    <a:pt x="1102" y="471"/>
                    <a:pt x="1202" y="404"/>
                    <a:pt x="1302" y="371"/>
                  </a:cubicBezTo>
                  <a:lnTo>
                    <a:pt x="1402" y="337"/>
                  </a:lnTo>
                  <a:lnTo>
                    <a:pt x="1502" y="304"/>
                  </a:lnTo>
                  <a:cubicBezTo>
                    <a:pt x="1569" y="271"/>
                    <a:pt x="1569" y="171"/>
                    <a:pt x="1535" y="71"/>
                  </a:cubicBezTo>
                  <a:cubicBezTo>
                    <a:pt x="1494" y="29"/>
                    <a:pt x="1440" y="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1425957" y="3513551"/>
              <a:ext cx="12769" cy="16056"/>
            </a:xfrm>
            <a:custGeom>
              <a:rect b="b" l="l" r="r" t="t"/>
              <a:pathLst>
                <a:path extrusionOk="0" h="1596" w="1269">
                  <a:moveTo>
                    <a:pt x="187" y="0"/>
                  </a:moveTo>
                  <a:cubicBezTo>
                    <a:pt x="160" y="0"/>
                    <a:pt x="130" y="8"/>
                    <a:pt x="101" y="28"/>
                  </a:cubicBezTo>
                  <a:cubicBezTo>
                    <a:pt x="34" y="61"/>
                    <a:pt x="1" y="161"/>
                    <a:pt x="34" y="261"/>
                  </a:cubicBezTo>
                  <a:lnTo>
                    <a:pt x="34" y="328"/>
                  </a:lnTo>
                  <a:cubicBezTo>
                    <a:pt x="68" y="362"/>
                    <a:pt x="68" y="428"/>
                    <a:pt x="101" y="495"/>
                  </a:cubicBezTo>
                  <a:cubicBezTo>
                    <a:pt x="134" y="595"/>
                    <a:pt x="134" y="695"/>
                    <a:pt x="201" y="795"/>
                  </a:cubicBezTo>
                  <a:cubicBezTo>
                    <a:pt x="234" y="895"/>
                    <a:pt x="268" y="995"/>
                    <a:pt x="301" y="1129"/>
                  </a:cubicBezTo>
                  <a:cubicBezTo>
                    <a:pt x="401" y="1329"/>
                    <a:pt x="568" y="1496"/>
                    <a:pt x="801" y="1596"/>
                  </a:cubicBezTo>
                  <a:cubicBezTo>
                    <a:pt x="901" y="1596"/>
                    <a:pt x="1035" y="1596"/>
                    <a:pt x="1135" y="1529"/>
                  </a:cubicBezTo>
                  <a:cubicBezTo>
                    <a:pt x="1235" y="1462"/>
                    <a:pt x="1268" y="1329"/>
                    <a:pt x="1235" y="1229"/>
                  </a:cubicBezTo>
                  <a:lnTo>
                    <a:pt x="1235" y="1195"/>
                  </a:lnTo>
                  <a:cubicBezTo>
                    <a:pt x="1235" y="1162"/>
                    <a:pt x="1235" y="1129"/>
                    <a:pt x="1235" y="1095"/>
                  </a:cubicBezTo>
                  <a:cubicBezTo>
                    <a:pt x="1202" y="1029"/>
                    <a:pt x="1168" y="995"/>
                    <a:pt x="1135" y="929"/>
                  </a:cubicBezTo>
                  <a:cubicBezTo>
                    <a:pt x="1035" y="829"/>
                    <a:pt x="901" y="762"/>
                    <a:pt x="768" y="728"/>
                  </a:cubicBezTo>
                  <a:cubicBezTo>
                    <a:pt x="668" y="695"/>
                    <a:pt x="601" y="662"/>
                    <a:pt x="535" y="595"/>
                  </a:cubicBezTo>
                  <a:cubicBezTo>
                    <a:pt x="468" y="528"/>
                    <a:pt x="434" y="462"/>
                    <a:pt x="401" y="395"/>
                  </a:cubicBezTo>
                  <a:cubicBezTo>
                    <a:pt x="368" y="362"/>
                    <a:pt x="368" y="295"/>
                    <a:pt x="368" y="261"/>
                  </a:cubicBezTo>
                  <a:cubicBezTo>
                    <a:pt x="334" y="228"/>
                    <a:pt x="334" y="195"/>
                    <a:pt x="368" y="161"/>
                  </a:cubicBezTo>
                  <a:cubicBezTo>
                    <a:pt x="368" y="161"/>
                    <a:pt x="334" y="128"/>
                    <a:pt x="334" y="95"/>
                  </a:cubicBezTo>
                  <a:cubicBezTo>
                    <a:pt x="311" y="48"/>
                    <a:pt x="254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1949227" y="3395020"/>
              <a:ext cx="25861" cy="11509"/>
            </a:xfrm>
            <a:custGeom>
              <a:rect b="b" l="l" r="r" t="t"/>
              <a:pathLst>
                <a:path extrusionOk="0" h="1144" w="2570">
                  <a:moveTo>
                    <a:pt x="1435" y="1"/>
                  </a:moveTo>
                  <a:cubicBezTo>
                    <a:pt x="1068" y="34"/>
                    <a:pt x="734" y="134"/>
                    <a:pt x="434" y="334"/>
                  </a:cubicBezTo>
                  <a:cubicBezTo>
                    <a:pt x="334" y="367"/>
                    <a:pt x="234" y="434"/>
                    <a:pt x="167" y="501"/>
                  </a:cubicBezTo>
                  <a:lnTo>
                    <a:pt x="67" y="601"/>
                  </a:lnTo>
                  <a:cubicBezTo>
                    <a:pt x="67" y="601"/>
                    <a:pt x="67" y="634"/>
                    <a:pt x="67" y="634"/>
                  </a:cubicBezTo>
                  <a:cubicBezTo>
                    <a:pt x="1" y="701"/>
                    <a:pt x="1" y="801"/>
                    <a:pt x="101" y="868"/>
                  </a:cubicBezTo>
                  <a:cubicBezTo>
                    <a:pt x="126" y="893"/>
                    <a:pt x="157" y="904"/>
                    <a:pt x="188" y="904"/>
                  </a:cubicBezTo>
                  <a:cubicBezTo>
                    <a:pt x="239" y="904"/>
                    <a:pt x="293" y="876"/>
                    <a:pt x="334" y="834"/>
                  </a:cubicBezTo>
                  <a:cubicBezTo>
                    <a:pt x="334" y="834"/>
                    <a:pt x="368" y="801"/>
                    <a:pt x="401" y="734"/>
                  </a:cubicBezTo>
                  <a:cubicBezTo>
                    <a:pt x="468" y="701"/>
                    <a:pt x="534" y="634"/>
                    <a:pt x="601" y="601"/>
                  </a:cubicBezTo>
                  <a:cubicBezTo>
                    <a:pt x="701" y="534"/>
                    <a:pt x="835" y="501"/>
                    <a:pt x="968" y="501"/>
                  </a:cubicBezTo>
                  <a:cubicBezTo>
                    <a:pt x="1101" y="501"/>
                    <a:pt x="1235" y="534"/>
                    <a:pt x="1368" y="601"/>
                  </a:cubicBezTo>
                  <a:cubicBezTo>
                    <a:pt x="1402" y="601"/>
                    <a:pt x="1468" y="634"/>
                    <a:pt x="1535" y="701"/>
                  </a:cubicBezTo>
                  <a:lnTo>
                    <a:pt x="1668" y="801"/>
                  </a:lnTo>
                  <a:cubicBezTo>
                    <a:pt x="1769" y="868"/>
                    <a:pt x="1835" y="935"/>
                    <a:pt x="1902" y="968"/>
                  </a:cubicBezTo>
                  <a:cubicBezTo>
                    <a:pt x="1969" y="1001"/>
                    <a:pt x="2069" y="1068"/>
                    <a:pt x="2135" y="1101"/>
                  </a:cubicBezTo>
                  <a:lnTo>
                    <a:pt x="2269" y="1135"/>
                  </a:lnTo>
                  <a:cubicBezTo>
                    <a:pt x="2293" y="1141"/>
                    <a:pt x="2315" y="1143"/>
                    <a:pt x="2337" y="1143"/>
                  </a:cubicBezTo>
                  <a:cubicBezTo>
                    <a:pt x="2437" y="1143"/>
                    <a:pt x="2514" y="1084"/>
                    <a:pt x="2569" y="1001"/>
                  </a:cubicBezTo>
                  <a:cubicBezTo>
                    <a:pt x="2569" y="935"/>
                    <a:pt x="2569" y="901"/>
                    <a:pt x="2569" y="834"/>
                  </a:cubicBezTo>
                  <a:cubicBezTo>
                    <a:pt x="2536" y="701"/>
                    <a:pt x="2502" y="601"/>
                    <a:pt x="2436" y="468"/>
                  </a:cubicBezTo>
                  <a:cubicBezTo>
                    <a:pt x="2336" y="334"/>
                    <a:pt x="2202" y="201"/>
                    <a:pt x="2035" y="134"/>
                  </a:cubicBezTo>
                  <a:cubicBezTo>
                    <a:pt x="1935" y="101"/>
                    <a:pt x="1835" y="67"/>
                    <a:pt x="1735" y="34"/>
                  </a:cubicBezTo>
                  <a:cubicBezTo>
                    <a:pt x="1635" y="1"/>
                    <a:pt x="1535" y="1"/>
                    <a:pt x="1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1920027" y="3423544"/>
              <a:ext cx="16794" cy="9406"/>
            </a:xfrm>
            <a:custGeom>
              <a:rect b="b" l="l" r="r" t="t"/>
              <a:pathLst>
                <a:path extrusionOk="0" h="935" w="1669">
                  <a:moveTo>
                    <a:pt x="935" y="1"/>
                  </a:moveTo>
                  <a:cubicBezTo>
                    <a:pt x="801" y="34"/>
                    <a:pt x="701" y="34"/>
                    <a:pt x="568" y="34"/>
                  </a:cubicBezTo>
                  <a:cubicBezTo>
                    <a:pt x="334" y="68"/>
                    <a:pt x="134" y="234"/>
                    <a:pt x="34" y="468"/>
                  </a:cubicBezTo>
                  <a:cubicBezTo>
                    <a:pt x="1" y="568"/>
                    <a:pt x="1" y="635"/>
                    <a:pt x="34" y="735"/>
                  </a:cubicBezTo>
                  <a:cubicBezTo>
                    <a:pt x="34" y="768"/>
                    <a:pt x="67" y="801"/>
                    <a:pt x="101" y="835"/>
                  </a:cubicBezTo>
                  <a:cubicBezTo>
                    <a:pt x="167" y="902"/>
                    <a:pt x="267" y="935"/>
                    <a:pt x="367" y="935"/>
                  </a:cubicBezTo>
                  <a:lnTo>
                    <a:pt x="501" y="935"/>
                  </a:lnTo>
                  <a:cubicBezTo>
                    <a:pt x="568" y="902"/>
                    <a:pt x="601" y="902"/>
                    <a:pt x="668" y="868"/>
                  </a:cubicBezTo>
                  <a:cubicBezTo>
                    <a:pt x="734" y="835"/>
                    <a:pt x="768" y="735"/>
                    <a:pt x="868" y="568"/>
                  </a:cubicBezTo>
                  <a:cubicBezTo>
                    <a:pt x="901" y="501"/>
                    <a:pt x="935" y="468"/>
                    <a:pt x="1001" y="401"/>
                  </a:cubicBezTo>
                  <a:cubicBezTo>
                    <a:pt x="1068" y="368"/>
                    <a:pt x="1135" y="368"/>
                    <a:pt x="1201" y="368"/>
                  </a:cubicBezTo>
                  <a:lnTo>
                    <a:pt x="1335" y="368"/>
                  </a:lnTo>
                  <a:lnTo>
                    <a:pt x="1402" y="401"/>
                  </a:lnTo>
                  <a:cubicBezTo>
                    <a:pt x="1435" y="401"/>
                    <a:pt x="1468" y="401"/>
                    <a:pt x="1502" y="368"/>
                  </a:cubicBezTo>
                  <a:cubicBezTo>
                    <a:pt x="1602" y="368"/>
                    <a:pt x="1668" y="301"/>
                    <a:pt x="1668" y="201"/>
                  </a:cubicBezTo>
                  <a:cubicBezTo>
                    <a:pt x="1668" y="101"/>
                    <a:pt x="1602" y="34"/>
                    <a:pt x="1502" y="34"/>
                  </a:cubicBezTo>
                  <a:lnTo>
                    <a:pt x="1435" y="34"/>
                  </a:lnTo>
                  <a:cubicBezTo>
                    <a:pt x="1368" y="34"/>
                    <a:pt x="1301" y="34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2023405" y="3443686"/>
              <a:ext cx="15446" cy="14909"/>
            </a:xfrm>
            <a:custGeom>
              <a:rect b="b" l="l" r="r" t="t"/>
              <a:pathLst>
                <a:path extrusionOk="0" h="1482" w="1535">
                  <a:moveTo>
                    <a:pt x="201" y="0"/>
                  </a:moveTo>
                  <a:cubicBezTo>
                    <a:pt x="101" y="0"/>
                    <a:pt x="34" y="67"/>
                    <a:pt x="1" y="134"/>
                  </a:cubicBezTo>
                  <a:cubicBezTo>
                    <a:pt x="1" y="234"/>
                    <a:pt x="67" y="334"/>
                    <a:pt x="134" y="334"/>
                  </a:cubicBezTo>
                  <a:lnTo>
                    <a:pt x="201" y="334"/>
                  </a:lnTo>
                  <a:cubicBezTo>
                    <a:pt x="267" y="367"/>
                    <a:pt x="334" y="401"/>
                    <a:pt x="367" y="434"/>
                  </a:cubicBezTo>
                  <a:cubicBezTo>
                    <a:pt x="434" y="467"/>
                    <a:pt x="501" y="534"/>
                    <a:pt x="534" y="601"/>
                  </a:cubicBezTo>
                  <a:cubicBezTo>
                    <a:pt x="601" y="667"/>
                    <a:pt x="634" y="768"/>
                    <a:pt x="668" y="868"/>
                  </a:cubicBezTo>
                  <a:cubicBezTo>
                    <a:pt x="701" y="1034"/>
                    <a:pt x="768" y="1168"/>
                    <a:pt x="868" y="1301"/>
                  </a:cubicBezTo>
                  <a:cubicBezTo>
                    <a:pt x="901" y="1368"/>
                    <a:pt x="968" y="1401"/>
                    <a:pt x="1001" y="1435"/>
                  </a:cubicBezTo>
                  <a:lnTo>
                    <a:pt x="1101" y="1468"/>
                  </a:lnTo>
                  <a:lnTo>
                    <a:pt x="1135" y="1468"/>
                  </a:lnTo>
                  <a:cubicBezTo>
                    <a:pt x="1162" y="1477"/>
                    <a:pt x="1191" y="1481"/>
                    <a:pt x="1220" y="1481"/>
                  </a:cubicBezTo>
                  <a:cubicBezTo>
                    <a:pt x="1301" y="1481"/>
                    <a:pt x="1386" y="1450"/>
                    <a:pt x="1435" y="1401"/>
                  </a:cubicBezTo>
                  <a:cubicBezTo>
                    <a:pt x="1502" y="1301"/>
                    <a:pt x="1535" y="1168"/>
                    <a:pt x="1535" y="1034"/>
                  </a:cubicBezTo>
                  <a:cubicBezTo>
                    <a:pt x="1468" y="801"/>
                    <a:pt x="1335" y="601"/>
                    <a:pt x="1101" y="467"/>
                  </a:cubicBezTo>
                  <a:cubicBezTo>
                    <a:pt x="1001" y="401"/>
                    <a:pt x="901" y="334"/>
                    <a:pt x="801" y="301"/>
                  </a:cubicBezTo>
                  <a:cubicBezTo>
                    <a:pt x="701" y="234"/>
                    <a:pt x="601" y="200"/>
                    <a:pt x="534" y="167"/>
                  </a:cubicBezTo>
                  <a:cubicBezTo>
                    <a:pt x="468" y="100"/>
                    <a:pt x="367" y="67"/>
                    <a:pt x="334" y="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1787117" y="3500804"/>
              <a:ext cx="21151" cy="7998"/>
            </a:xfrm>
            <a:custGeom>
              <a:rect b="b" l="l" r="r" t="t"/>
              <a:pathLst>
                <a:path extrusionOk="0" h="795" w="2102">
                  <a:moveTo>
                    <a:pt x="1407" y="0"/>
                  </a:moveTo>
                  <a:cubicBezTo>
                    <a:pt x="1302" y="0"/>
                    <a:pt x="1199" y="19"/>
                    <a:pt x="1101" y="61"/>
                  </a:cubicBezTo>
                  <a:lnTo>
                    <a:pt x="734" y="194"/>
                  </a:lnTo>
                  <a:cubicBezTo>
                    <a:pt x="634" y="261"/>
                    <a:pt x="534" y="294"/>
                    <a:pt x="434" y="328"/>
                  </a:cubicBezTo>
                  <a:cubicBezTo>
                    <a:pt x="334" y="361"/>
                    <a:pt x="267" y="428"/>
                    <a:pt x="234" y="428"/>
                  </a:cubicBezTo>
                  <a:lnTo>
                    <a:pt x="134" y="461"/>
                  </a:lnTo>
                  <a:lnTo>
                    <a:pt x="67" y="461"/>
                  </a:lnTo>
                  <a:cubicBezTo>
                    <a:pt x="0" y="528"/>
                    <a:pt x="0" y="628"/>
                    <a:pt x="67" y="695"/>
                  </a:cubicBezTo>
                  <a:cubicBezTo>
                    <a:pt x="108" y="736"/>
                    <a:pt x="162" y="764"/>
                    <a:pt x="213" y="764"/>
                  </a:cubicBezTo>
                  <a:cubicBezTo>
                    <a:pt x="244" y="764"/>
                    <a:pt x="275" y="753"/>
                    <a:pt x="300" y="728"/>
                  </a:cubicBezTo>
                  <a:lnTo>
                    <a:pt x="367" y="695"/>
                  </a:lnTo>
                  <a:cubicBezTo>
                    <a:pt x="400" y="661"/>
                    <a:pt x="467" y="628"/>
                    <a:pt x="534" y="594"/>
                  </a:cubicBezTo>
                  <a:cubicBezTo>
                    <a:pt x="634" y="594"/>
                    <a:pt x="701" y="561"/>
                    <a:pt x="801" y="561"/>
                  </a:cubicBezTo>
                  <a:cubicBezTo>
                    <a:pt x="901" y="561"/>
                    <a:pt x="1001" y="594"/>
                    <a:pt x="1101" y="628"/>
                  </a:cubicBezTo>
                  <a:cubicBezTo>
                    <a:pt x="1268" y="728"/>
                    <a:pt x="1434" y="761"/>
                    <a:pt x="1601" y="795"/>
                  </a:cubicBezTo>
                  <a:cubicBezTo>
                    <a:pt x="1668" y="761"/>
                    <a:pt x="1768" y="761"/>
                    <a:pt x="1835" y="728"/>
                  </a:cubicBezTo>
                  <a:cubicBezTo>
                    <a:pt x="1868" y="728"/>
                    <a:pt x="1901" y="695"/>
                    <a:pt x="1935" y="695"/>
                  </a:cubicBezTo>
                  <a:cubicBezTo>
                    <a:pt x="2035" y="628"/>
                    <a:pt x="2102" y="494"/>
                    <a:pt x="2068" y="394"/>
                  </a:cubicBezTo>
                  <a:cubicBezTo>
                    <a:pt x="2035" y="261"/>
                    <a:pt x="1935" y="161"/>
                    <a:pt x="1835" y="94"/>
                  </a:cubicBezTo>
                  <a:cubicBezTo>
                    <a:pt x="1699" y="36"/>
                    <a:pt x="1552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1863307" y="3542357"/>
              <a:ext cx="19471" cy="12424"/>
            </a:xfrm>
            <a:custGeom>
              <a:rect b="b" l="l" r="r" t="t"/>
              <a:pathLst>
                <a:path extrusionOk="0" h="1235" w="1935">
                  <a:moveTo>
                    <a:pt x="200" y="0"/>
                  </a:moveTo>
                  <a:cubicBezTo>
                    <a:pt x="0" y="34"/>
                    <a:pt x="0" y="301"/>
                    <a:pt x="200" y="334"/>
                  </a:cubicBezTo>
                  <a:cubicBezTo>
                    <a:pt x="267" y="334"/>
                    <a:pt x="367" y="367"/>
                    <a:pt x="467" y="401"/>
                  </a:cubicBezTo>
                  <a:cubicBezTo>
                    <a:pt x="534" y="434"/>
                    <a:pt x="634" y="467"/>
                    <a:pt x="701" y="534"/>
                  </a:cubicBezTo>
                  <a:cubicBezTo>
                    <a:pt x="767" y="601"/>
                    <a:pt x="867" y="667"/>
                    <a:pt x="934" y="768"/>
                  </a:cubicBezTo>
                  <a:cubicBezTo>
                    <a:pt x="1001" y="901"/>
                    <a:pt x="1134" y="1068"/>
                    <a:pt x="1301" y="1168"/>
                  </a:cubicBezTo>
                  <a:cubicBezTo>
                    <a:pt x="1368" y="1201"/>
                    <a:pt x="1435" y="1235"/>
                    <a:pt x="1501" y="1235"/>
                  </a:cubicBezTo>
                  <a:lnTo>
                    <a:pt x="1668" y="1235"/>
                  </a:lnTo>
                  <a:cubicBezTo>
                    <a:pt x="1768" y="1201"/>
                    <a:pt x="1868" y="1134"/>
                    <a:pt x="1902" y="1034"/>
                  </a:cubicBezTo>
                  <a:cubicBezTo>
                    <a:pt x="1935" y="901"/>
                    <a:pt x="1902" y="768"/>
                    <a:pt x="1835" y="667"/>
                  </a:cubicBezTo>
                  <a:cubicBezTo>
                    <a:pt x="1701" y="467"/>
                    <a:pt x="1468" y="301"/>
                    <a:pt x="1234" y="267"/>
                  </a:cubicBezTo>
                  <a:cubicBezTo>
                    <a:pt x="1101" y="234"/>
                    <a:pt x="968" y="200"/>
                    <a:pt x="867" y="200"/>
                  </a:cubicBezTo>
                  <a:cubicBezTo>
                    <a:pt x="734" y="167"/>
                    <a:pt x="634" y="134"/>
                    <a:pt x="534" y="134"/>
                  </a:cubicBezTo>
                  <a:lnTo>
                    <a:pt x="334" y="67"/>
                  </a:lnTo>
                  <a:lnTo>
                    <a:pt x="267" y="34"/>
                  </a:lnTo>
                  <a:cubicBezTo>
                    <a:pt x="234" y="34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1710252" y="3559471"/>
              <a:ext cx="22872" cy="10120"/>
            </a:xfrm>
            <a:custGeom>
              <a:rect b="b" l="l" r="r" t="t"/>
              <a:pathLst>
                <a:path extrusionOk="0" h="1006" w="2273">
                  <a:moveTo>
                    <a:pt x="2012" y="0"/>
                  </a:moveTo>
                  <a:cubicBezTo>
                    <a:pt x="1985" y="0"/>
                    <a:pt x="1959" y="10"/>
                    <a:pt x="1935" y="34"/>
                  </a:cubicBezTo>
                  <a:lnTo>
                    <a:pt x="1868" y="101"/>
                  </a:lnTo>
                  <a:cubicBezTo>
                    <a:pt x="1802" y="134"/>
                    <a:pt x="1768" y="201"/>
                    <a:pt x="1702" y="234"/>
                  </a:cubicBezTo>
                  <a:cubicBezTo>
                    <a:pt x="1601" y="267"/>
                    <a:pt x="1501" y="301"/>
                    <a:pt x="1401" y="301"/>
                  </a:cubicBezTo>
                  <a:cubicBezTo>
                    <a:pt x="1351" y="317"/>
                    <a:pt x="1293" y="326"/>
                    <a:pt x="1235" y="326"/>
                  </a:cubicBezTo>
                  <a:cubicBezTo>
                    <a:pt x="1176" y="326"/>
                    <a:pt x="1118" y="317"/>
                    <a:pt x="1068" y="301"/>
                  </a:cubicBezTo>
                  <a:cubicBezTo>
                    <a:pt x="868" y="267"/>
                    <a:pt x="667" y="234"/>
                    <a:pt x="467" y="234"/>
                  </a:cubicBezTo>
                  <a:cubicBezTo>
                    <a:pt x="401" y="234"/>
                    <a:pt x="334" y="267"/>
                    <a:pt x="267" y="301"/>
                  </a:cubicBezTo>
                  <a:lnTo>
                    <a:pt x="167" y="334"/>
                  </a:lnTo>
                  <a:lnTo>
                    <a:pt x="134" y="367"/>
                  </a:lnTo>
                  <a:cubicBezTo>
                    <a:pt x="34" y="434"/>
                    <a:pt x="0" y="534"/>
                    <a:pt x="34" y="634"/>
                  </a:cubicBezTo>
                  <a:cubicBezTo>
                    <a:pt x="100" y="768"/>
                    <a:pt x="200" y="868"/>
                    <a:pt x="334" y="935"/>
                  </a:cubicBezTo>
                  <a:cubicBezTo>
                    <a:pt x="458" y="981"/>
                    <a:pt x="589" y="1006"/>
                    <a:pt x="720" y="1006"/>
                  </a:cubicBezTo>
                  <a:cubicBezTo>
                    <a:pt x="872" y="1006"/>
                    <a:pt x="1025" y="973"/>
                    <a:pt x="1168" y="901"/>
                  </a:cubicBezTo>
                  <a:cubicBezTo>
                    <a:pt x="1301" y="834"/>
                    <a:pt x="1435" y="768"/>
                    <a:pt x="1535" y="701"/>
                  </a:cubicBezTo>
                  <a:cubicBezTo>
                    <a:pt x="1668" y="601"/>
                    <a:pt x="1768" y="568"/>
                    <a:pt x="1868" y="501"/>
                  </a:cubicBezTo>
                  <a:cubicBezTo>
                    <a:pt x="1935" y="434"/>
                    <a:pt x="2002" y="401"/>
                    <a:pt x="2068" y="334"/>
                  </a:cubicBezTo>
                  <a:cubicBezTo>
                    <a:pt x="2068" y="334"/>
                    <a:pt x="2102" y="301"/>
                    <a:pt x="2135" y="301"/>
                  </a:cubicBezTo>
                  <a:cubicBezTo>
                    <a:pt x="2273" y="218"/>
                    <a:pt x="2138" y="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612247" y="3504265"/>
              <a:ext cx="14440" cy="17293"/>
            </a:xfrm>
            <a:custGeom>
              <a:rect b="b" l="l" r="r" t="t"/>
              <a:pathLst>
                <a:path extrusionOk="0" h="1719" w="1435">
                  <a:moveTo>
                    <a:pt x="317" y="0"/>
                  </a:moveTo>
                  <a:cubicBezTo>
                    <a:pt x="267" y="0"/>
                    <a:pt x="217" y="17"/>
                    <a:pt x="167" y="50"/>
                  </a:cubicBezTo>
                  <a:cubicBezTo>
                    <a:pt x="67" y="150"/>
                    <a:pt x="0" y="250"/>
                    <a:pt x="0" y="384"/>
                  </a:cubicBezTo>
                  <a:cubicBezTo>
                    <a:pt x="0" y="651"/>
                    <a:pt x="100" y="918"/>
                    <a:pt x="300" y="1084"/>
                  </a:cubicBezTo>
                  <a:cubicBezTo>
                    <a:pt x="400" y="1151"/>
                    <a:pt x="500" y="1251"/>
                    <a:pt x="600" y="1318"/>
                  </a:cubicBezTo>
                  <a:cubicBezTo>
                    <a:pt x="734" y="1385"/>
                    <a:pt x="801" y="1451"/>
                    <a:pt x="867" y="1485"/>
                  </a:cubicBezTo>
                  <a:cubicBezTo>
                    <a:pt x="967" y="1551"/>
                    <a:pt x="1034" y="1585"/>
                    <a:pt x="1067" y="1618"/>
                  </a:cubicBezTo>
                  <a:cubicBezTo>
                    <a:pt x="1101" y="1618"/>
                    <a:pt x="1101" y="1651"/>
                    <a:pt x="1134" y="1651"/>
                  </a:cubicBezTo>
                  <a:cubicBezTo>
                    <a:pt x="1168" y="1685"/>
                    <a:pt x="1168" y="1685"/>
                    <a:pt x="1201" y="1718"/>
                  </a:cubicBezTo>
                  <a:cubicBezTo>
                    <a:pt x="1301" y="1718"/>
                    <a:pt x="1368" y="1685"/>
                    <a:pt x="1401" y="1585"/>
                  </a:cubicBezTo>
                  <a:cubicBezTo>
                    <a:pt x="1434" y="1485"/>
                    <a:pt x="1368" y="1385"/>
                    <a:pt x="1301" y="1385"/>
                  </a:cubicBezTo>
                  <a:lnTo>
                    <a:pt x="1201" y="1351"/>
                  </a:lnTo>
                  <a:cubicBezTo>
                    <a:pt x="1168" y="1318"/>
                    <a:pt x="1101" y="1285"/>
                    <a:pt x="1067" y="1251"/>
                  </a:cubicBezTo>
                  <a:cubicBezTo>
                    <a:pt x="1001" y="1184"/>
                    <a:pt x="934" y="1118"/>
                    <a:pt x="901" y="1051"/>
                  </a:cubicBezTo>
                  <a:cubicBezTo>
                    <a:pt x="867" y="951"/>
                    <a:pt x="834" y="884"/>
                    <a:pt x="801" y="784"/>
                  </a:cubicBezTo>
                  <a:cubicBezTo>
                    <a:pt x="801" y="617"/>
                    <a:pt x="767" y="451"/>
                    <a:pt x="734" y="284"/>
                  </a:cubicBezTo>
                  <a:cubicBezTo>
                    <a:pt x="667" y="250"/>
                    <a:pt x="634" y="184"/>
                    <a:pt x="600" y="150"/>
                  </a:cubicBezTo>
                  <a:cubicBezTo>
                    <a:pt x="567" y="117"/>
                    <a:pt x="534" y="84"/>
                    <a:pt x="500" y="84"/>
                  </a:cubicBezTo>
                  <a:lnTo>
                    <a:pt x="467" y="50"/>
                  </a:lnTo>
                  <a:cubicBezTo>
                    <a:pt x="417" y="17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1786110" y="3631871"/>
              <a:ext cx="22490" cy="13521"/>
            </a:xfrm>
            <a:custGeom>
              <a:rect b="b" l="l" r="r" t="t"/>
              <a:pathLst>
                <a:path extrusionOk="0" h="1344" w="2235">
                  <a:moveTo>
                    <a:pt x="2047" y="1"/>
                  </a:moveTo>
                  <a:cubicBezTo>
                    <a:pt x="1968" y="1"/>
                    <a:pt x="1901" y="55"/>
                    <a:pt x="1901" y="110"/>
                  </a:cubicBezTo>
                  <a:lnTo>
                    <a:pt x="1868" y="210"/>
                  </a:lnTo>
                  <a:cubicBezTo>
                    <a:pt x="1835" y="277"/>
                    <a:pt x="1801" y="343"/>
                    <a:pt x="1735" y="410"/>
                  </a:cubicBezTo>
                  <a:cubicBezTo>
                    <a:pt x="1668" y="477"/>
                    <a:pt x="1568" y="543"/>
                    <a:pt x="1468" y="577"/>
                  </a:cubicBezTo>
                  <a:cubicBezTo>
                    <a:pt x="1368" y="644"/>
                    <a:pt x="1234" y="644"/>
                    <a:pt x="1134" y="644"/>
                  </a:cubicBezTo>
                  <a:cubicBezTo>
                    <a:pt x="867" y="644"/>
                    <a:pt x="701" y="577"/>
                    <a:pt x="534" y="577"/>
                  </a:cubicBezTo>
                  <a:cubicBezTo>
                    <a:pt x="467" y="577"/>
                    <a:pt x="400" y="610"/>
                    <a:pt x="300" y="610"/>
                  </a:cubicBezTo>
                  <a:lnTo>
                    <a:pt x="200" y="644"/>
                  </a:lnTo>
                  <a:lnTo>
                    <a:pt x="167" y="644"/>
                  </a:lnTo>
                  <a:cubicBezTo>
                    <a:pt x="67" y="677"/>
                    <a:pt x="0" y="777"/>
                    <a:pt x="0" y="910"/>
                  </a:cubicBezTo>
                  <a:cubicBezTo>
                    <a:pt x="33" y="944"/>
                    <a:pt x="33" y="977"/>
                    <a:pt x="67" y="1044"/>
                  </a:cubicBezTo>
                  <a:cubicBezTo>
                    <a:pt x="133" y="1144"/>
                    <a:pt x="200" y="1211"/>
                    <a:pt x="334" y="1277"/>
                  </a:cubicBezTo>
                  <a:cubicBezTo>
                    <a:pt x="467" y="1344"/>
                    <a:pt x="634" y="1344"/>
                    <a:pt x="801" y="1344"/>
                  </a:cubicBezTo>
                  <a:cubicBezTo>
                    <a:pt x="967" y="1344"/>
                    <a:pt x="1134" y="1277"/>
                    <a:pt x="1301" y="1177"/>
                  </a:cubicBezTo>
                  <a:cubicBezTo>
                    <a:pt x="1434" y="1111"/>
                    <a:pt x="1568" y="1010"/>
                    <a:pt x="1701" y="877"/>
                  </a:cubicBezTo>
                  <a:cubicBezTo>
                    <a:pt x="1801" y="810"/>
                    <a:pt x="1901" y="677"/>
                    <a:pt x="2001" y="577"/>
                  </a:cubicBezTo>
                  <a:cubicBezTo>
                    <a:pt x="2035" y="510"/>
                    <a:pt x="2102" y="410"/>
                    <a:pt x="2168" y="343"/>
                  </a:cubicBezTo>
                  <a:cubicBezTo>
                    <a:pt x="2168" y="310"/>
                    <a:pt x="2168" y="277"/>
                    <a:pt x="2202" y="243"/>
                  </a:cubicBezTo>
                  <a:lnTo>
                    <a:pt x="2202" y="210"/>
                  </a:lnTo>
                  <a:cubicBezTo>
                    <a:pt x="2235" y="110"/>
                    <a:pt x="2168" y="43"/>
                    <a:pt x="2102" y="10"/>
                  </a:cubicBezTo>
                  <a:cubicBezTo>
                    <a:pt x="2083" y="4"/>
                    <a:pt x="2065" y="1"/>
                    <a:pt x="2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1646811" y="3686393"/>
              <a:ext cx="23979" cy="10352"/>
            </a:xfrm>
            <a:custGeom>
              <a:rect b="b" l="l" r="r" t="t"/>
              <a:pathLst>
                <a:path extrusionOk="0" h="1029" w="2383">
                  <a:moveTo>
                    <a:pt x="363" y="1"/>
                  </a:moveTo>
                  <a:cubicBezTo>
                    <a:pt x="273" y="1"/>
                    <a:pt x="192" y="37"/>
                    <a:pt x="134" y="95"/>
                  </a:cubicBezTo>
                  <a:cubicBezTo>
                    <a:pt x="1" y="228"/>
                    <a:pt x="1" y="428"/>
                    <a:pt x="101" y="595"/>
                  </a:cubicBezTo>
                  <a:lnTo>
                    <a:pt x="234" y="695"/>
                  </a:lnTo>
                  <a:cubicBezTo>
                    <a:pt x="334" y="829"/>
                    <a:pt x="501" y="929"/>
                    <a:pt x="668" y="962"/>
                  </a:cubicBezTo>
                  <a:cubicBezTo>
                    <a:pt x="835" y="1029"/>
                    <a:pt x="1002" y="1029"/>
                    <a:pt x="1202" y="1029"/>
                  </a:cubicBezTo>
                  <a:lnTo>
                    <a:pt x="2169" y="1029"/>
                  </a:lnTo>
                  <a:lnTo>
                    <a:pt x="2169" y="962"/>
                  </a:lnTo>
                  <a:lnTo>
                    <a:pt x="2202" y="962"/>
                  </a:lnTo>
                  <a:cubicBezTo>
                    <a:pt x="2383" y="902"/>
                    <a:pt x="2319" y="652"/>
                    <a:pt x="2159" y="652"/>
                  </a:cubicBezTo>
                  <a:cubicBezTo>
                    <a:pt x="2141" y="652"/>
                    <a:pt x="2122" y="655"/>
                    <a:pt x="2102" y="662"/>
                  </a:cubicBezTo>
                  <a:cubicBezTo>
                    <a:pt x="1969" y="695"/>
                    <a:pt x="1835" y="695"/>
                    <a:pt x="1702" y="695"/>
                  </a:cubicBezTo>
                  <a:cubicBezTo>
                    <a:pt x="1535" y="662"/>
                    <a:pt x="1402" y="628"/>
                    <a:pt x="1302" y="562"/>
                  </a:cubicBezTo>
                  <a:cubicBezTo>
                    <a:pt x="1168" y="495"/>
                    <a:pt x="1068" y="395"/>
                    <a:pt x="968" y="328"/>
                  </a:cubicBezTo>
                  <a:lnTo>
                    <a:pt x="801" y="195"/>
                  </a:lnTo>
                  <a:cubicBezTo>
                    <a:pt x="768" y="161"/>
                    <a:pt x="701" y="128"/>
                    <a:pt x="668" y="128"/>
                  </a:cubicBezTo>
                  <a:lnTo>
                    <a:pt x="664" y="136"/>
                  </a:lnTo>
                  <a:lnTo>
                    <a:pt x="664" y="136"/>
                  </a:lnTo>
                  <a:cubicBezTo>
                    <a:pt x="632" y="108"/>
                    <a:pt x="600" y="83"/>
                    <a:pt x="568" y="61"/>
                  </a:cubicBezTo>
                  <a:cubicBezTo>
                    <a:pt x="498" y="19"/>
                    <a:pt x="428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516919" y="3590932"/>
              <a:ext cx="15788" cy="23037"/>
            </a:xfrm>
            <a:custGeom>
              <a:rect b="b" l="l" r="r" t="t"/>
              <a:pathLst>
                <a:path extrusionOk="0" h="2290" w="1569">
                  <a:moveTo>
                    <a:pt x="368" y="1"/>
                  </a:moveTo>
                  <a:cubicBezTo>
                    <a:pt x="309" y="1"/>
                    <a:pt x="251" y="26"/>
                    <a:pt x="201" y="76"/>
                  </a:cubicBezTo>
                  <a:cubicBezTo>
                    <a:pt x="101" y="176"/>
                    <a:pt x="34" y="343"/>
                    <a:pt x="34" y="476"/>
                  </a:cubicBezTo>
                  <a:cubicBezTo>
                    <a:pt x="1" y="810"/>
                    <a:pt x="134" y="1110"/>
                    <a:pt x="368" y="1343"/>
                  </a:cubicBezTo>
                  <a:cubicBezTo>
                    <a:pt x="468" y="1477"/>
                    <a:pt x="568" y="1610"/>
                    <a:pt x="701" y="1710"/>
                  </a:cubicBezTo>
                  <a:cubicBezTo>
                    <a:pt x="801" y="1810"/>
                    <a:pt x="901" y="1911"/>
                    <a:pt x="1001" y="1977"/>
                  </a:cubicBezTo>
                  <a:cubicBezTo>
                    <a:pt x="1068" y="2077"/>
                    <a:pt x="1168" y="2111"/>
                    <a:pt x="1201" y="2177"/>
                  </a:cubicBezTo>
                  <a:lnTo>
                    <a:pt x="1302" y="2244"/>
                  </a:lnTo>
                  <a:cubicBezTo>
                    <a:pt x="1302" y="2244"/>
                    <a:pt x="1302" y="2244"/>
                    <a:pt x="1335" y="2277"/>
                  </a:cubicBezTo>
                  <a:cubicBezTo>
                    <a:pt x="1352" y="2286"/>
                    <a:pt x="1370" y="2290"/>
                    <a:pt x="1390" y="2290"/>
                  </a:cubicBezTo>
                  <a:cubicBezTo>
                    <a:pt x="1447" y="2290"/>
                    <a:pt x="1510" y="2252"/>
                    <a:pt x="1535" y="2177"/>
                  </a:cubicBezTo>
                  <a:cubicBezTo>
                    <a:pt x="1568" y="2111"/>
                    <a:pt x="1535" y="2011"/>
                    <a:pt x="1468" y="1977"/>
                  </a:cubicBezTo>
                  <a:lnTo>
                    <a:pt x="1368" y="1911"/>
                  </a:lnTo>
                  <a:cubicBezTo>
                    <a:pt x="1302" y="1877"/>
                    <a:pt x="1235" y="1810"/>
                    <a:pt x="1168" y="1744"/>
                  </a:cubicBezTo>
                  <a:cubicBezTo>
                    <a:pt x="1101" y="1677"/>
                    <a:pt x="1035" y="1577"/>
                    <a:pt x="968" y="1477"/>
                  </a:cubicBezTo>
                  <a:cubicBezTo>
                    <a:pt x="901" y="1343"/>
                    <a:pt x="868" y="1210"/>
                    <a:pt x="868" y="1077"/>
                  </a:cubicBezTo>
                  <a:cubicBezTo>
                    <a:pt x="835" y="843"/>
                    <a:pt x="801" y="643"/>
                    <a:pt x="734" y="409"/>
                  </a:cubicBezTo>
                  <a:cubicBezTo>
                    <a:pt x="668" y="276"/>
                    <a:pt x="601" y="176"/>
                    <a:pt x="534" y="76"/>
                  </a:cubicBezTo>
                  <a:cubicBezTo>
                    <a:pt x="484" y="26"/>
                    <a:pt x="426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960980" y="3541008"/>
              <a:ext cx="20145" cy="16056"/>
            </a:xfrm>
            <a:custGeom>
              <a:rect b="b" l="l" r="r" t="t"/>
              <a:pathLst>
                <a:path extrusionOk="0" h="1596" w="2002">
                  <a:moveTo>
                    <a:pt x="200" y="1"/>
                  </a:moveTo>
                  <a:cubicBezTo>
                    <a:pt x="100" y="1"/>
                    <a:pt x="33" y="68"/>
                    <a:pt x="33" y="168"/>
                  </a:cubicBezTo>
                  <a:cubicBezTo>
                    <a:pt x="0" y="234"/>
                    <a:pt x="100" y="334"/>
                    <a:pt x="167" y="334"/>
                  </a:cubicBezTo>
                  <a:lnTo>
                    <a:pt x="267" y="334"/>
                  </a:lnTo>
                  <a:cubicBezTo>
                    <a:pt x="367" y="334"/>
                    <a:pt x="434" y="368"/>
                    <a:pt x="500" y="401"/>
                  </a:cubicBezTo>
                  <a:cubicBezTo>
                    <a:pt x="601" y="435"/>
                    <a:pt x="667" y="501"/>
                    <a:pt x="767" y="568"/>
                  </a:cubicBezTo>
                  <a:cubicBezTo>
                    <a:pt x="867" y="635"/>
                    <a:pt x="934" y="735"/>
                    <a:pt x="1001" y="835"/>
                  </a:cubicBezTo>
                  <a:cubicBezTo>
                    <a:pt x="1068" y="1035"/>
                    <a:pt x="1201" y="1202"/>
                    <a:pt x="1301" y="1402"/>
                  </a:cubicBezTo>
                  <a:cubicBezTo>
                    <a:pt x="1368" y="1435"/>
                    <a:pt x="1434" y="1502"/>
                    <a:pt x="1501" y="1535"/>
                  </a:cubicBezTo>
                  <a:cubicBezTo>
                    <a:pt x="1535" y="1535"/>
                    <a:pt x="1568" y="1569"/>
                    <a:pt x="1601" y="1569"/>
                  </a:cubicBezTo>
                  <a:lnTo>
                    <a:pt x="1635" y="1569"/>
                  </a:lnTo>
                  <a:cubicBezTo>
                    <a:pt x="1663" y="1587"/>
                    <a:pt x="1693" y="1596"/>
                    <a:pt x="1724" y="1596"/>
                  </a:cubicBezTo>
                  <a:cubicBezTo>
                    <a:pt x="1804" y="1596"/>
                    <a:pt x="1887" y="1541"/>
                    <a:pt x="1935" y="1469"/>
                  </a:cubicBezTo>
                  <a:cubicBezTo>
                    <a:pt x="2002" y="1335"/>
                    <a:pt x="2002" y="1202"/>
                    <a:pt x="1968" y="1068"/>
                  </a:cubicBezTo>
                  <a:cubicBezTo>
                    <a:pt x="1868" y="768"/>
                    <a:pt x="1635" y="535"/>
                    <a:pt x="1368" y="435"/>
                  </a:cubicBezTo>
                  <a:cubicBezTo>
                    <a:pt x="1234" y="368"/>
                    <a:pt x="1101" y="301"/>
                    <a:pt x="967" y="234"/>
                  </a:cubicBezTo>
                  <a:cubicBezTo>
                    <a:pt x="834" y="201"/>
                    <a:pt x="701" y="134"/>
                    <a:pt x="601" y="101"/>
                  </a:cubicBezTo>
                  <a:cubicBezTo>
                    <a:pt x="500" y="68"/>
                    <a:pt x="400" y="34"/>
                    <a:pt x="334" y="34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1780737" y="3384526"/>
              <a:ext cx="16120" cy="19597"/>
            </a:xfrm>
            <a:custGeom>
              <a:rect b="b" l="l" r="r" t="t"/>
              <a:pathLst>
                <a:path extrusionOk="0" h="1948" w="1602">
                  <a:moveTo>
                    <a:pt x="148" y="1"/>
                  </a:moveTo>
                  <a:cubicBezTo>
                    <a:pt x="68" y="1"/>
                    <a:pt x="0" y="61"/>
                    <a:pt x="0" y="143"/>
                  </a:cubicBezTo>
                  <a:cubicBezTo>
                    <a:pt x="0" y="243"/>
                    <a:pt x="34" y="310"/>
                    <a:pt x="134" y="343"/>
                  </a:cubicBezTo>
                  <a:lnTo>
                    <a:pt x="234" y="343"/>
                  </a:lnTo>
                  <a:cubicBezTo>
                    <a:pt x="301" y="376"/>
                    <a:pt x="367" y="410"/>
                    <a:pt x="434" y="443"/>
                  </a:cubicBezTo>
                  <a:cubicBezTo>
                    <a:pt x="501" y="510"/>
                    <a:pt x="567" y="577"/>
                    <a:pt x="634" y="677"/>
                  </a:cubicBezTo>
                  <a:cubicBezTo>
                    <a:pt x="701" y="777"/>
                    <a:pt x="734" y="877"/>
                    <a:pt x="768" y="977"/>
                  </a:cubicBezTo>
                  <a:cubicBezTo>
                    <a:pt x="801" y="1177"/>
                    <a:pt x="834" y="1377"/>
                    <a:pt x="901" y="1577"/>
                  </a:cubicBezTo>
                  <a:cubicBezTo>
                    <a:pt x="934" y="1677"/>
                    <a:pt x="1001" y="1744"/>
                    <a:pt x="1068" y="1844"/>
                  </a:cubicBezTo>
                  <a:lnTo>
                    <a:pt x="1068" y="1877"/>
                  </a:lnTo>
                  <a:cubicBezTo>
                    <a:pt x="1130" y="1919"/>
                    <a:pt x="1204" y="1947"/>
                    <a:pt x="1268" y="1947"/>
                  </a:cubicBezTo>
                  <a:cubicBezTo>
                    <a:pt x="1307" y="1947"/>
                    <a:pt x="1342" y="1936"/>
                    <a:pt x="1368" y="1911"/>
                  </a:cubicBezTo>
                  <a:cubicBezTo>
                    <a:pt x="1401" y="1877"/>
                    <a:pt x="1435" y="1844"/>
                    <a:pt x="1468" y="1811"/>
                  </a:cubicBezTo>
                  <a:cubicBezTo>
                    <a:pt x="1535" y="1744"/>
                    <a:pt x="1601" y="1611"/>
                    <a:pt x="1601" y="1511"/>
                  </a:cubicBezTo>
                  <a:cubicBezTo>
                    <a:pt x="1601" y="1210"/>
                    <a:pt x="1501" y="910"/>
                    <a:pt x="1268" y="677"/>
                  </a:cubicBezTo>
                  <a:cubicBezTo>
                    <a:pt x="1134" y="577"/>
                    <a:pt x="1034" y="476"/>
                    <a:pt x="901" y="376"/>
                  </a:cubicBezTo>
                  <a:cubicBezTo>
                    <a:pt x="801" y="310"/>
                    <a:pt x="667" y="243"/>
                    <a:pt x="567" y="176"/>
                  </a:cubicBezTo>
                  <a:cubicBezTo>
                    <a:pt x="501" y="143"/>
                    <a:pt x="401" y="110"/>
                    <a:pt x="334" y="76"/>
                  </a:cubicBezTo>
                  <a:lnTo>
                    <a:pt x="234" y="9"/>
                  </a:lnTo>
                  <a:lnTo>
                    <a:pt x="200" y="9"/>
                  </a:lnTo>
                  <a:cubicBezTo>
                    <a:pt x="183" y="4"/>
                    <a:pt x="165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627008" y="3436975"/>
              <a:ext cx="23848" cy="16197"/>
            </a:xfrm>
            <a:custGeom>
              <a:rect b="b" l="l" r="r" t="t"/>
              <a:pathLst>
                <a:path extrusionOk="0" h="1610" w="2370">
                  <a:moveTo>
                    <a:pt x="2169" y="0"/>
                  </a:moveTo>
                  <a:lnTo>
                    <a:pt x="1869" y="67"/>
                  </a:lnTo>
                  <a:lnTo>
                    <a:pt x="1602" y="134"/>
                  </a:lnTo>
                  <a:cubicBezTo>
                    <a:pt x="1435" y="167"/>
                    <a:pt x="1235" y="234"/>
                    <a:pt x="1068" y="300"/>
                  </a:cubicBezTo>
                  <a:cubicBezTo>
                    <a:pt x="868" y="334"/>
                    <a:pt x="668" y="434"/>
                    <a:pt x="501" y="534"/>
                  </a:cubicBezTo>
                  <a:cubicBezTo>
                    <a:pt x="434" y="601"/>
                    <a:pt x="368" y="667"/>
                    <a:pt x="301" y="734"/>
                  </a:cubicBezTo>
                  <a:cubicBezTo>
                    <a:pt x="201" y="801"/>
                    <a:pt x="168" y="901"/>
                    <a:pt x="101" y="968"/>
                  </a:cubicBezTo>
                  <a:lnTo>
                    <a:pt x="34" y="1134"/>
                  </a:lnTo>
                  <a:cubicBezTo>
                    <a:pt x="1" y="1201"/>
                    <a:pt x="34" y="1268"/>
                    <a:pt x="67" y="1301"/>
                  </a:cubicBezTo>
                  <a:cubicBezTo>
                    <a:pt x="134" y="1435"/>
                    <a:pt x="234" y="1535"/>
                    <a:pt x="368" y="1601"/>
                  </a:cubicBezTo>
                  <a:cubicBezTo>
                    <a:pt x="391" y="1607"/>
                    <a:pt x="415" y="1610"/>
                    <a:pt x="438" y="1610"/>
                  </a:cubicBezTo>
                  <a:cubicBezTo>
                    <a:pt x="545" y="1610"/>
                    <a:pt x="640" y="1550"/>
                    <a:pt x="668" y="1468"/>
                  </a:cubicBezTo>
                  <a:cubicBezTo>
                    <a:pt x="681" y="1442"/>
                    <a:pt x="692" y="1417"/>
                    <a:pt x="702" y="1391"/>
                  </a:cubicBezTo>
                  <a:lnTo>
                    <a:pt x="702" y="1391"/>
                  </a:lnTo>
                  <a:lnTo>
                    <a:pt x="701" y="1401"/>
                  </a:lnTo>
                  <a:cubicBezTo>
                    <a:pt x="801" y="1301"/>
                    <a:pt x="901" y="1168"/>
                    <a:pt x="1001" y="1068"/>
                  </a:cubicBezTo>
                  <a:cubicBezTo>
                    <a:pt x="1102" y="934"/>
                    <a:pt x="1202" y="801"/>
                    <a:pt x="1302" y="701"/>
                  </a:cubicBezTo>
                  <a:cubicBezTo>
                    <a:pt x="1535" y="467"/>
                    <a:pt x="1869" y="334"/>
                    <a:pt x="2202" y="334"/>
                  </a:cubicBezTo>
                  <a:lnTo>
                    <a:pt x="2236" y="334"/>
                  </a:lnTo>
                  <a:cubicBezTo>
                    <a:pt x="2302" y="300"/>
                    <a:pt x="2369" y="234"/>
                    <a:pt x="2369" y="134"/>
                  </a:cubicBezTo>
                  <a:cubicBezTo>
                    <a:pt x="2336" y="34"/>
                    <a:pt x="2236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2"/>
          <p:cNvGrpSpPr/>
          <p:nvPr/>
        </p:nvGrpSpPr>
        <p:grpSpPr>
          <a:xfrm>
            <a:off x="5" y="4445319"/>
            <a:ext cx="387848" cy="735080"/>
            <a:chOff x="2237705" y="3308886"/>
            <a:chExt cx="653162" cy="989740"/>
          </a:xfrm>
        </p:grpSpPr>
        <p:sp>
          <p:nvSpPr>
            <p:cNvPr id="650" name="Google Shape;650;p22"/>
            <p:cNvSpPr/>
            <p:nvPr/>
          </p:nvSpPr>
          <p:spPr>
            <a:xfrm>
              <a:off x="2237705" y="3308886"/>
              <a:ext cx="653162" cy="624352"/>
            </a:xfrm>
            <a:custGeom>
              <a:rect b="b" l="l" r="r" t="t"/>
              <a:pathLst>
                <a:path extrusionOk="0" h="52900" w="55341">
                  <a:moveTo>
                    <a:pt x="28646" y="1"/>
                  </a:moveTo>
                  <a:cubicBezTo>
                    <a:pt x="19025" y="1"/>
                    <a:pt x="9100" y="4900"/>
                    <a:pt x="5738" y="10671"/>
                  </a:cubicBezTo>
                  <a:cubicBezTo>
                    <a:pt x="2903" y="15641"/>
                    <a:pt x="3870" y="22312"/>
                    <a:pt x="7206" y="26949"/>
                  </a:cubicBezTo>
                  <a:cubicBezTo>
                    <a:pt x="2569" y="28450"/>
                    <a:pt x="1" y="34021"/>
                    <a:pt x="968" y="38824"/>
                  </a:cubicBezTo>
                  <a:cubicBezTo>
                    <a:pt x="1936" y="43594"/>
                    <a:pt x="5738" y="47464"/>
                    <a:pt x="10142" y="49598"/>
                  </a:cubicBezTo>
                  <a:cubicBezTo>
                    <a:pt x="14545" y="51733"/>
                    <a:pt x="19515" y="52367"/>
                    <a:pt x="24385" y="52701"/>
                  </a:cubicBezTo>
                  <a:cubicBezTo>
                    <a:pt x="26164" y="52819"/>
                    <a:pt x="27960" y="52900"/>
                    <a:pt x="29753" y="52900"/>
                  </a:cubicBezTo>
                  <a:cubicBezTo>
                    <a:pt x="34015" y="52900"/>
                    <a:pt x="38264" y="52445"/>
                    <a:pt x="42231" y="50966"/>
                  </a:cubicBezTo>
                  <a:cubicBezTo>
                    <a:pt x="47868" y="48831"/>
                    <a:pt x="52872" y="44261"/>
                    <a:pt x="54106" y="38357"/>
                  </a:cubicBezTo>
                  <a:cubicBezTo>
                    <a:pt x="55341" y="32453"/>
                    <a:pt x="51705" y="25548"/>
                    <a:pt x="45767" y="24447"/>
                  </a:cubicBezTo>
                  <a:cubicBezTo>
                    <a:pt x="48536" y="19844"/>
                    <a:pt x="49169" y="13606"/>
                    <a:pt x="46334" y="9036"/>
                  </a:cubicBezTo>
                  <a:cubicBezTo>
                    <a:pt x="42281" y="2518"/>
                    <a:pt x="35542" y="1"/>
                    <a:pt x="28646" y="1"/>
                  </a:cubicBezTo>
                  <a:close/>
                </a:path>
              </a:pathLst>
            </a:custGeom>
            <a:solidFill>
              <a:srgbClr val="FBB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18434" y="3553050"/>
              <a:ext cx="75194" cy="745576"/>
            </a:xfrm>
            <a:custGeom>
              <a:rect b="b" l="l" r="r" t="t"/>
              <a:pathLst>
                <a:path extrusionOk="0" h="63171" w="6371">
                  <a:moveTo>
                    <a:pt x="2975" y="1"/>
                  </a:moveTo>
                  <a:cubicBezTo>
                    <a:pt x="2699" y="1"/>
                    <a:pt x="2461" y="207"/>
                    <a:pt x="2268" y="458"/>
                  </a:cubicBezTo>
                  <a:cubicBezTo>
                    <a:pt x="2001" y="791"/>
                    <a:pt x="1868" y="1225"/>
                    <a:pt x="1868" y="1659"/>
                  </a:cubicBezTo>
                  <a:lnTo>
                    <a:pt x="33" y="60934"/>
                  </a:lnTo>
                  <a:cubicBezTo>
                    <a:pt x="0" y="62181"/>
                    <a:pt x="968" y="63170"/>
                    <a:pt x="2206" y="63170"/>
                  </a:cubicBezTo>
                  <a:cubicBezTo>
                    <a:pt x="2227" y="63170"/>
                    <a:pt x="2247" y="63170"/>
                    <a:pt x="2268" y="63169"/>
                  </a:cubicBezTo>
                  <a:lnTo>
                    <a:pt x="4269" y="63069"/>
                  </a:lnTo>
                  <a:cubicBezTo>
                    <a:pt x="5470" y="63036"/>
                    <a:pt x="6371" y="62035"/>
                    <a:pt x="6337" y="60868"/>
                  </a:cubicBezTo>
                  <a:lnTo>
                    <a:pt x="4136" y="1659"/>
                  </a:lnTo>
                  <a:cubicBezTo>
                    <a:pt x="4103" y="1192"/>
                    <a:pt x="3936" y="725"/>
                    <a:pt x="3636" y="391"/>
                  </a:cubicBezTo>
                  <a:cubicBezTo>
                    <a:pt x="3397" y="110"/>
                    <a:pt x="3175" y="1"/>
                    <a:pt x="2975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447157" y="3572914"/>
              <a:ext cx="96084" cy="72160"/>
            </a:xfrm>
            <a:custGeom>
              <a:rect b="b" l="l" r="r" t="t"/>
              <a:pathLst>
                <a:path extrusionOk="0" h="6114" w="8141">
                  <a:moveTo>
                    <a:pt x="420" y="0"/>
                  </a:moveTo>
                  <a:cubicBezTo>
                    <a:pt x="392" y="0"/>
                    <a:pt x="363" y="3"/>
                    <a:pt x="335" y="9"/>
                  </a:cubicBezTo>
                  <a:cubicBezTo>
                    <a:pt x="134" y="42"/>
                    <a:pt x="1" y="242"/>
                    <a:pt x="68" y="443"/>
                  </a:cubicBezTo>
                  <a:cubicBezTo>
                    <a:pt x="68" y="443"/>
                    <a:pt x="101" y="609"/>
                    <a:pt x="168" y="876"/>
                  </a:cubicBezTo>
                  <a:cubicBezTo>
                    <a:pt x="234" y="1010"/>
                    <a:pt x="268" y="1176"/>
                    <a:pt x="335" y="1377"/>
                  </a:cubicBezTo>
                  <a:cubicBezTo>
                    <a:pt x="401" y="1577"/>
                    <a:pt x="468" y="1777"/>
                    <a:pt x="568" y="1977"/>
                  </a:cubicBezTo>
                  <a:lnTo>
                    <a:pt x="735" y="2311"/>
                  </a:lnTo>
                  <a:cubicBezTo>
                    <a:pt x="802" y="2444"/>
                    <a:pt x="868" y="2544"/>
                    <a:pt x="935" y="2678"/>
                  </a:cubicBezTo>
                  <a:cubicBezTo>
                    <a:pt x="1102" y="2911"/>
                    <a:pt x="1269" y="3145"/>
                    <a:pt x="1469" y="3378"/>
                  </a:cubicBezTo>
                  <a:cubicBezTo>
                    <a:pt x="1635" y="3645"/>
                    <a:pt x="1869" y="3845"/>
                    <a:pt x="2102" y="4079"/>
                  </a:cubicBezTo>
                  <a:lnTo>
                    <a:pt x="2469" y="4412"/>
                  </a:lnTo>
                  <a:cubicBezTo>
                    <a:pt x="2603" y="4479"/>
                    <a:pt x="2736" y="4579"/>
                    <a:pt x="2870" y="4679"/>
                  </a:cubicBezTo>
                  <a:cubicBezTo>
                    <a:pt x="3137" y="4879"/>
                    <a:pt x="3403" y="5046"/>
                    <a:pt x="3704" y="5179"/>
                  </a:cubicBezTo>
                  <a:cubicBezTo>
                    <a:pt x="3970" y="5346"/>
                    <a:pt x="4271" y="5446"/>
                    <a:pt x="4538" y="5580"/>
                  </a:cubicBezTo>
                  <a:cubicBezTo>
                    <a:pt x="4804" y="5680"/>
                    <a:pt x="5071" y="5780"/>
                    <a:pt x="5371" y="5846"/>
                  </a:cubicBezTo>
                  <a:cubicBezTo>
                    <a:pt x="5605" y="5913"/>
                    <a:pt x="5872" y="5947"/>
                    <a:pt x="6105" y="6013"/>
                  </a:cubicBezTo>
                  <a:cubicBezTo>
                    <a:pt x="6339" y="6047"/>
                    <a:pt x="6572" y="6080"/>
                    <a:pt x="6772" y="6080"/>
                  </a:cubicBezTo>
                  <a:lnTo>
                    <a:pt x="7706" y="6080"/>
                  </a:lnTo>
                  <a:lnTo>
                    <a:pt x="7740" y="6113"/>
                  </a:lnTo>
                  <a:cubicBezTo>
                    <a:pt x="8140" y="6080"/>
                    <a:pt x="8140" y="5480"/>
                    <a:pt x="7740" y="5413"/>
                  </a:cubicBezTo>
                  <a:cubicBezTo>
                    <a:pt x="7740" y="5413"/>
                    <a:pt x="7606" y="5413"/>
                    <a:pt x="7340" y="5346"/>
                  </a:cubicBezTo>
                  <a:cubicBezTo>
                    <a:pt x="7106" y="5279"/>
                    <a:pt x="6739" y="5213"/>
                    <a:pt x="6339" y="5079"/>
                  </a:cubicBezTo>
                  <a:cubicBezTo>
                    <a:pt x="6139" y="5013"/>
                    <a:pt x="5905" y="4912"/>
                    <a:pt x="5672" y="4846"/>
                  </a:cubicBezTo>
                  <a:cubicBezTo>
                    <a:pt x="5438" y="4779"/>
                    <a:pt x="5205" y="4679"/>
                    <a:pt x="4971" y="4546"/>
                  </a:cubicBezTo>
                  <a:cubicBezTo>
                    <a:pt x="4738" y="4445"/>
                    <a:pt x="4471" y="4312"/>
                    <a:pt x="4237" y="4179"/>
                  </a:cubicBezTo>
                  <a:cubicBezTo>
                    <a:pt x="4004" y="4045"/>
                    <a:pt x="3770" y="3878"/>
                    <a:pt x="3537" y="3712"/>
                  </a:cubicBezTo>
                  <a:lnTo>
                    <a:pt x="3203" y="3478"/>
                  </a:lnTo>
                  <a:lnTo>
                    <a:pt x="2903" y="3211"/>
                  </a:lnTo>
                  <a:cubicBezTo>
                    <a:pt x="2703" y="3011"/>
                    <a:pt x="2503" y="2844"/>
                    <a:pt x="2336" y="2644"/>
                  </a:cubicBezTo>
                  <a:cubicBezTo>
                    <a:pt x="2169" y="2444"/>
                    <a:pt x="2002" y="2277"/>
                    <a:pt x="1836" y="2044"/>
                  </a:cubicBezTo>
                  <a:cubicBezTo>
                    <a:pt x="1702" y="1877"/>
                    <a:pt x="1569" y="1710"/>
                    <a:pt x="1469" y="1510"/>
                  </a:cubicBezTo>
                  <a:cubicBezTo>
                    <a:pt x="1369" y="1310"/>
                    <a:pt x="1235" y="1143"/>
                    <a:pt x="1168" y="1010"/>
                  </a:cubicBezTo>
                  <a:lnTo>
                    <a:pt x="968" y="576"/>
                  </a:lnTo>
                  <a:lnTo>
                    <a:pt x="768" y="242"/>
                  </a:lnTo>
                  <a:lnTo>
                    <a:pt x="768" y="176"/>
                  </a:lnTo>
                  <a:cubicBezTo>
                    <a:pt x="685" y="65"/>
                    <a:pt x="557" y="0"/>
                    <a:pt x="420" y="0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65007" y="3572950"/>
              <a:ext cx="95553" cy="86701"/>
            </a:xfrm>
            <a:custGeom>
              <a:rect b="b" l="l" r="r" t="t"/>
              <a:pathLst>
                <a:path extrusionOk="0" h="7346" w="8096">
                  <a:moveTo>
                    <a:pt x="7668" y="1"/>
                  </a:moveTo>
                  <a:cubicBezTo>
                    <a:pt x="7495" y="1"/>
                    <a:pt x="7358" y="127"/>
                    <a:pt x="7328" y="306"/>
                  </a:cubicBezTo>
                  <a:lnTo>
                    <a:pt x="7328" y="340"/>
                  </a:lnTo>
                  <a:cubicBezTo>
                    <a:pt x="7328" y="340"/>
                    <a:pt x="7295" y="506"/>
                    <a:pt x="7262" y="773"/>
                  </a:cubicBezTo>
                  <a:cubicBezTo>
                    <a:pt x="7262" y="907"/>
                    <a:pt x="7228" y="1073"/>
                    <a:pt x="7195" y="1274"/>
                  </a:cubicBezTo>
                  <a:cubicBezTo>
                    <a:pt x="7128" y="1440"/>
                    <a:pt x="7095" y="1640"/>
                    <a:pt x="7028" y="1874"/>
                  </a:cubicBezTo>
                  <a:cubicBezTo>
                    <a:pt x="6861" y="2374"/>
                    <a:pt x="6628" y="2808"/>
                    <a:pt x="6328" y="3242"/>
                  </a:cubicBezTo>
                  <a:cubicBezTo>
                    <a:pt x="6161" y="3475"/>
                    <a:pt x="5961" y="3709"/>
                    <a:pt x="5761" y="3942"/>
                  </a:cubicBezTo>
                  <a:cubicBezTo>
                    <a:pt x="5527" y="4142"/>
                    <a:pt x="5294" y="4342"/>
                    <a:pt x="5060" y="4543"/>
                  </a:cubicBezTo>
                  <a:cubicBezTo>
                    <a:pt x="4827" y="4743"/>
                    <a:pt x="4560" y="4909"/>
                    <a:pt x="4293" y="5076"/>
                  </a:cubicBezTo>
                  <a:cubicBezTo>
                    <a:pt x="4026" y="5243"/>
                    <a:pt x="3759" y="5376"/>
                    <a:pt x="3492" y="5510"/>
                  </a:cubicBezTo>
                  <a:cubicBezTo>
                    <a:pt x="2992" y="5777"/>
                    <a:pt x="2492" y="5977"/>
                    <a:pt x="1958" y="6177"/>
                  </a:cubicBezTo>
                  <a:cubicBezTo>
                    <a:pt x="1491" y="6310"/>
                    <a:pt x="1091" y="6444"/>
                    <a:pt x="824" y="6511"/>
                  </a:cubicBezTo>
                  <a:lnTo>
                    <a:pt x="423" y="6644"/>
                  </a:lnTo>
                  <a:lnTo>
                    <a:pt x="390" y="6677"/>
                  </a:lnTo>
                  <a:cubicBezTo>
                    <a:pt x="0" y="6742"/>
                    <a:pt x="53" y="7346"/>
                    <a:pt x="458" y="7346"/>
                  </a:cubicBezTo>
                  <a:cubicBezTo>
                    <a:pt x="468" y="7346"/>
                    <a:pt x="479" y="7345"/>
                    <a:pt x="490" y="7345"/>
                  </a:cubicBezTo>
                  <a:cubicBezTo>
                    <a:pt x="490" y="7345"/>
                    <a:pt x="657" y="7345"/>
                    <a:pt x="957" y="7311"/>
                  </a:cubicBezTo>
                  <a:cubicBezTo>
                    <a:pt x="1391" y="7278"/>
                    <a:pt x="1791" y="7211"/>
                    <a:pt x="2225" y="7111"/>
                  </a:cubicBezTo>
                  <a:cubicBezTo>
                    <a:pt x="2825" y="6978"/>
                    <a:pt x="3392" y="6811"/>
                    <a:pt x="3959" y="6577"/>
                  </a:cubicBezTo>
                  <a:cubicBezTo>
                    <a:pt x="4593" y="6277"/>
                    <a:pt x="5227" y="5944"/>
                    <a:pt x="5794" y="5510"/>
                  </a:cubicBezTo>
                  <a:cubicBezTo>
                    <a:pt x="6094" y="5276"/>
                    <a:pt x="6361" y="5043"/>
                    <a:pt x="6594" y="4776"/>
                  </a:cubicBezTo>
                  <a:cubicBezTo>
                    <a:pt x="7295" y="4042"/>
                    <a:pt x="7762" y="3142"/>
                    <a:pt x="7995" y="2141"/>
                  </a:cubicBezTo>
                  <a:cubicBezTo>
                    <a:pt x="8029" y="1907"/>
                    <a:pt x="8062" y="1640"/>
                    <a:pt x="8096" y="1407"/>
                  </a:cubicBezTo>
                  <a:lnTo>
                    <a:pt x="8096" y="840"/>
                  </a:lnTo>
                  <a:cubicBezTo>
                    <a:pt x="8062" y="506"/>
                    <a:pt x="8062" y="340"/>
                    <a:pt x="8062" y="340"/>
                  </a:cubicBezTo>
                  <a:cubicBezTo>
                    <a:pt x="8029" y="173"/>
                    <a:pt x="7895" y="39"/>
                    <a:pt x="7729" y="6"/>
                  </a:cubicBezTo>
                  <a:cubicBezTo>
                    <a:pt x="7708" y="2"/>
                    <a:pt x="7688" y="1"/>
                    <a:pt x="7668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434174" y="3767908"/>
              <a:ext cx="103555" cy="56404"/>
            </a:xfrm>
            <a:custGeom>
              <a:rect b="b" l="l" r="r" t="t"/>
              <a:pathLst>
                <a:path extrusionOk="0" h="4779" w="8774">
                  <a:moveTo>
                    <a:pt x="457" y="1"/>
                  </a:moveTo>
                  <a:cubicBezTo>
                    <a:pt x="406" y="1"/>
                    <a:pt x="353" y="12"/>
                    <a:pt x="300" y="33"/>
                  </a:cubicBezTo>
                  <a:cubicBezTo>
                    <a:pt x="100" y="100"/>
                    <a:pt x="0" y="300"/>
                    <a:pt x="67" y="500"/>
                  </a:cubicBezTo>
                  <a:lnTo>
                    <a:pt x="234" y="934"/>
                  </a:lnTo>
                  <a:cubicBezTo>
                    <a:pt x="300" y="1034"/>
                    <a:pt x="367" y="1201"/>
                    <a:pt x="434" y="1367"/>
                  </a:cubicBezTo>
                  <a:cubicBezTo>
                    <a:pt x="534" y="1568"/>
                    <a:pt x="634" y="1768"/>
                    <a:pt x="767" y="1934"/>
                  </a:cubicBezTo>
                  <a:lnTo>
                    <a:pt x="968" y="2268"/>
                  </a:lnTo>
                  <a:cubicBezTo>
                    <a:pt x="1034" y="2368"/>
                    <a:pt x="1134" y="2468"/>
                    <a:pt x="1234" y="2568"/>
                  </a:cubicBezTo>
                  <a:cubicBezTo>
                    <a:pt x="1401" y="2802"/>
                    <a:pt x="1601" y="3002"/>
                    <a:pt x="1835" y="3202"/>
                  </a:cubicBezTo>
                  <a:lnTo>
                    <a:pt x="2202" y="3502"/>
                  </a:lnTo>
                  <a:cubicBezTo>
                    <a:pt x="2335" y="3602"/>
                    <a:pt x="2469" y="3669"/>
                    <a:pt x="2602" y="3769"/>
                  </a:cubicBezTo>
                  <a:cubicBezTo>
                    <a:pt x="2735" y="3836"/>
                    <a:pt x="2869" y="3936"/>
                    <a:pt x="3036" y="4003"/>
                  </a:cubicBezTo>
                  <a:lnTo>
                    <a:pt x="3469" y="4203"/>
                  </a:lnTo>
                  <a:cubicBezTo>
                    <a:pt x="3770" y="4336"/>
                    <a:pt x="4070" y="4436"/>
                    <a:pt x="4370" y="4536"/>
                  </a:cubicBezTo>
                  <a:cubicBezTo>
                    <a:pt x="5069" y="4704"/>
                    <a:pt x="5767" y="4778"/>
                    <a:pt x="6466" y="4778"/>
                  </a:cubicBezTo>
                  <a:cubicBezTo>
                    <a:pt x="6601" y="4778"/>
                    <a:pt x="6736" y="4775"/>
                    <a:pt x="6872" y="4770"/>
                  </a:cubicBezTo>
                  <a:cubicBezTo>
                    <a:pt x="7272" y="4736"/>
                    <a:pt x="7639" y="4670"/>
                    <a:pt x="8006" y="4603"/>
                  </a:cubicBezTo>
                  <a:lnTo>
                    <a:pt x="8306" y="4536"/>
                  </a:lnTo>
                  <a:lnTo>
                    <a:pt x="8440" y="4503"/>
                  </a:lnTo>
                  <a:lnTo>
                    <a:pt x="8406" y="4503"/>
                  </a:lnTo>
                  <a:cubicBezTo>
                    <a:pt x="8773" y="4370"/>
                    <a:pt x="8673" y="3802"/>
                    <a:pt x="8273" y="3802"/>
                  </a:cubicBezTo>
                  <a:lnTo>
                    <a:pt x="7906" y="3802"/>
                  </a:lnTo>
                  <a:cubicBezTo>
                    <a:pt x="7828" y="3812"/>
                    <a:pt x="7744" y="3816"/>
                    <a:pt x="7653" y="3816"/>
                  </a:cubicBezTo>
                  <a:cubicBezTo>
                    <a:pt x="7435" y="3816"/>
                    <a:pt x="7178" y="3793"/>
                    <a:pt x="6872" y="3769"/>
                  </a:cubicBezTo>
                  <a:cubicBezTo>
                    <a:pt x="6672" y="3769"/>
                    <a:pt x="6438" y="3736"/>
                    <a:pt x="6205" y="3702"/>
                  </a:cubicBezTo>
                  <a:cubicBezTo>
                    <a:pt x="5971" y="3702"/>
                    <a:pt x="5704" y="3636"/>
                    <a:pt x="5437" y="3569"/>
                  </a:cubicBezTo>
                  <a:cubicBezTo>
                    <a:pt x="5204" y="3536"/>
                    <a:pt x="4937" y="3469"/>
                    <a:pt x="4670" y="3402"/>
                  </a:cubicBezTo>
                  <a:cubicBezTo>
                    <a:pt x="4437" y="3302"/>
                    <a:pt x="4170" y="3202"/>
                    <a:pt x="3936" y="3102"/>
                  </a:cubicBezTo>
                  <a:lnTo>
                    <a:pt x="3569" y="2935"/>
                  </a:lnTo>
                  <a:cubicBezTo>
                    <a:pt x="3436" y="2868"/>
                    <a:pt x="3336" y="2802"/>
                    <a:pt x="3202" y="2735"/>
                  </a:cubicBezTo>
                  <a:cubicBezTo>
                    <a:pt x="3102" y="2668"/>
                    <a:pt x="2969" y="2602"/>
                    <a:pt x="2869" y="2535"/>
                  </a:cubicBezTo>
                  <a:lnTo>
                    <a:pt x="2569" y="2301"/>
                  </a:lnTo>
                  <a:cubicBezTo>
                    <a:pt x="2369" y="2135"/>
                    <a:pt x="2202" y="2001"/>
                    <a:pt x="2035" y="1801"/>
                  </a:cubicBezTo>
                  <a:cubicBezTo>
                    <a:pt x="1935" y="1734"/>
                    <a:pt x="1868" y="1668"/>
                    <a:pt x="1768" y="1568"/>
                  </a:cubicBezTo>
                  <a:lnTo>
                    <a:pt x="1568" y="1334"/>
                  </a:lnTo>
                  <a:cubicBezTo>
                    <a:pt x="1468" y="1167"/>
                    <a:pt x="1301" y="1034"/>
                    <a:pt x="1234" y="900"/>
                  </a:cubicBezTo>
                  <a:lnTo>
                    <a:pt x="1001" y="533"/>
                  </a:lnTo>
                  <a:lnTo>
                    <a:pt x="767" y="200"/>
                  </a:lnTo>
                  <a:lnTo>
                    <a:pt x="734" y="167"/>
                  </a:lnTo>
                  <a:cubicBezTo>
                    <a:pt x="666" y="53"/>
                    <a:pt x="566" y="1"/>
                    <a:pt x="457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72750" y="3769324"/>
              <a:ext cx="126393" cy="93759"/>
            </a:xfrm>
            <a:custGeom>
              <a:rect b="b" l="l" r="r" t="t"/>
              <a:pathLst>
                <a:path extrusionOk="0" h="7944" w="10709">
                  <a:moveTo>
                    <a:pt x="10320" y="1"/>
                  </a:moveTo>
                  <a:cubicBezTo>
                    <a:pt x="10168" y="1"/>
                    <a:pt x="10019" y="88"/>
                    <a:pt x="9975" y="280"/>
                  </a:cubicBezTo>
                  <a:lnTo>
                    <a:pt x="9975" y="313"/>
                  </a:lnTo>
                  <a:cubicBezTo>
                    <a:pt x="9975" y="313"/>
                    <a:pt x="9908" y="514"/>
                    <a:pt x="9841" y="880"/>
                  </a:cubicBezTo>
                  <a:cubicBezTo>
                    <a:pt x="9808" y="1047"/>
                    <a:pt x="9741" y="1247"/>
                    <a:pt x="9674" y="1481"/>
                  </a:cubicBezTo>
                  <a:cubicBezTo>
                    <a:pt x="9641" y="1614"/>
                    <a:pt x="9608" y="1748"/>
                    <a:pt x="9574" y="1848"/>
                  </a:cubicBezTo>
                  <a:cubicBezTo>
                    <a:pt x="9508" y="2015"/>
                    <a:pt x="9474" y="2148"/>
                    <a:pt x="9408" y="2281"/>
                  </a:cubicBezTo>
                  <a:cubicBezTo>
                    <a:pt x="9374" y="2415"/>
                    <a:pt x="9308" y="2548"/>
                    <a:pt x="9241" y="2682"/>
                  </a:cubicBezTo>
                  <a:lnTo>
                    <a:pt x="9007" y="3115"/>
                  </a:lnTo>
                  <a:cubicBezTo>
                    <a:pt x="8907" y="3249"/>
                    <a:pt x="8807" y="3416"/>
                    <a:pt x="8707" y="3549"/>
                  </a:cubicBezTo>
                  <a:cubicBezTo>
                    <a:pt x="8607" y="3682"/>
                    <a:pt x="8507" y="3816"/>
                    <a:pt x="8407" y="3949"/>
                  </a:cubicBezTo>
                  <a:cubicBezTo>
                    <a:pt x="8173" y="4250"/>
                    <a:pt x="7907" y="4516"/>
                    <a:pt x="7606" y="4783"/>
                  </a:cubicBezTo>
                  <a:cubicBezTo>
                    <a:pt x="7306" y="5017"/>
                    <a:pt x="7006" y="5250"/>
                    <a:pt x="6672" y="5450"/>
                  </a:cubicBezTo>
                  <a:cubicBezTo>
                    <a:pt x="6005" y="5884"/>
                    <a:pt x="5271" y="6184"/>
                    <a:pt x="4537" y="6451"/>
                  </a:cubicBezTo>
                  <a:cubicBezTo>
                    <a:pt x="4171" y="6551"/>
                    <a:pt x="3804" y="6651"/>
                    <a:pt x="3470" y="6751"/>
                  </a:cubicBezTo>
                  <a:cubicBezTo>
                    <a:pt x="3136" y="6818"/>
                    <a:pt x="2803" y="6885"/>
                    <a:pt x="2503" y="6951"/>
                  </a:cubicBezTo>
                  <a:cubicBezTo>
                    <a:pt x="1902" y="7052"/>
                    <a:pt x="1369" y="7085"/>
                    <a:pt x="1002" y="7118"/>
                  </a:cubicBezTo>
                  <a:cubicBezTo>
                    <a:pt x="635" y="7152"/>
                    <a:pt x="468" y="7152"/>
                    <a:pt x="468" y="7152"/>
                  </a:cubicBezTo>
                  <a:lnTo>
                    <a:pt x="435" y="7185"/>
                  </a:lnTo>
                  <a:cubicBezTo>
                    <a:pt x="34" y="7218"/>
                    <a:pt x="1" y="7785"/>
                    <a:pt x="401" y="7885"/>
                  </a:cubicBezTo>
                  <a:cubicBezTo>
                    <a:pt x="401" y="7885"/>
                    <a:pt x="635" y="7919"/>
                    <a:pt x="1002" y="7919"/>
                  </a:cubicBezTo>
                  <a:cubicBezTo>
                    <a:pt x="1268" y="7936"/>
                    <a:pt x="1535" y="7944"/>
                    <a:pt x="1802" y="7944"/>
                  </a:cubicBezTo>
                  <a:cubicBezTo>
                    <a:pt x="2069" y="7944"/>
                    <a:pt x="2336" y="7936"/>
                    <a:pt x="2603" y="7919"/>
                  </a:cubicBezTo>
                  <a:cubicBezTo>
                    <a:pt x="3370" y="7885"/>
                    <a:pt x="4104" y="7752"/>
                    <a:pt x="4871" y="7552"/>
                  </a:cubicBezTo>
                  <a:cubicBezTo>
                    <a:pt x="5271" y="7452"/>
                    <a:pt x="5672" y="7285"/>
                    <a:pt x="6072" y="7118"/>
                  </a:cubicBezTo>
                  <a:cubicBezTo>
                    <a:pt x="6506" y="6951"/>
                    <a:pt x="6906" y="6751"/>
                    <a:pt x="7306" y="6518"/>
                  </a:cubicBezTo>
                  <a:cubicBezTo>
                    <a:pt x="7673" y="6284"/>
                    <a:pt x="8040" y="5984"/>
                    <a:pt x="8407" y="5684"/>
                  </a:cubicBezTo>
                  <a:cubicBezTo>
                    <a:pt x="8740" y="5384"/>
                    <a:pt x="9041" y="5050"/>
                    <a:pt x="9308" y="4683"/>
                  </a:cubicBezTo>
                  <a:cubicBezTo>
                    <a:pt x="9441" y="4516"/>
                    <a:pt x="9574" y="4350"/>
                    <a:pt x="9674" y="4183"/>
                  </a:cubicBezTo>
                  <a:cubicBezTo>
                    <a:pt x="9775" y="3983"/>
                    <a:pt x="9875" y="3816"/>
                    <a:pt x="9975" y="3616"/>
                  </a:cubicBezTo>
                  <a:lnTo>
                    <a:pt x="10208" y="3115"/>
                  </a:lnTo>
                  <a:cubicBezTo>
                    <a:pt x="10242" y="2949"/>
                    <a:pt x="10308" y="2748"/>
                    <a:pt x="10375" y="2582"/>
                  </a:cubicBezTo>
                  <a:cubicBezTo>
                    <a:pt x="10475" y="2315"/>
                    <a:pt x="10542" y="2015"/>
                    <a:pt x="10575" y="1681"/>
                  </a:cubicBezTo>
                  <a:cubicBezTo>
                    <a:pt x="10608" y="1414"/>
                    <a:pt x="10675" y="1181"/>
                    <a:pt x="10675" y="981"/>
                  </a:cubicBezTo>
                  <a:cubicBezTo>
                    <a:pt x="10709" y="614"/>
                    <a:pt x="10709" y="380"/>
                    <a:pt x="10709" y="380"/>
                  </a:cubicBezTo>
                  <a:cubicBezTo>
                    <a:pt x="10709" y="139"/>
                    <a:pt x="10512" y="1"/>
                    <a:pt x="10320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436534" y="3878535"/>
              <a:ext cx="28361" cy="11814"/>
            </a:xfrm>
            <a:custGeom>
              <a:rect b="b" l="l" r="r" t="t"/>
              <a:pathLst>
                <a:path extrusionOk="0" h="1001" w="2403">
                  <a:moveTo>
                    <a:pt x="234" y="0"/>
                  </a:moveTo>
                  <a:cubicBezTo>
                    <a:pt x="134" y="0"/>
                    <a:pt x="34" y="67"/>
                    <a:pt x="0" y="167"/>
                  </a:cubicBezTo>
                  <a:cubicBezTo>
                    <a:pt x="0" y="334"/>
                    <a:pt x="67" y="467"/>
                    <a:pt x="134" y="601"/>
                  </a:cubicBezTo>
                  <a:cubicBezTo>
                    <a:pt x="367" y="834"/>
                    <a:pt x="667" y="1001"/>
                    <a:pt x="968" y="1001"/>
                  </a:cubicBezTo>
                  <a:lnTo>
                    <a:pt x="1468" y="1001"/>
                  </a:lnTo>
                  <a:cubicBezTo>
                    <a:pt x="1601" y="1001"/>
                    <a:pt x="1735" y="1001"/>
                    <a:pt x="1868" y="967"/>
                  </a:cubicBezTo>
                  <a:cubicBezTo>
                    <a:pt x="2002" y="967"/>
                    <a:pt x="2102" y="934"/>
                    <a:pt x="2169" y="934"/>
                  </a:cubicBezTo>
                  <a:lnTo>
                    <a:pt x="2269" y="934"/>
                  </a:lnTo>
                  <a:cubicBezTo>
                    <a:pt x="2369" y="901"/>
                    <a:pt x="2402" y="801"/>
                    <a:pt x="2369" y="734"/>
                  </a:cubicBezTo>
                  <a:cubicBezTo>
                    <a:pt x="2319" y="659"/>
                    <a:pt x="2269" y="621"/>
                    <a:pt x="2205" y="621"/>
                  </a:cubicBezTo>
                  <a:cubicBezTo>
                    <a:pt x="2183" y="621"/>
                    <a:pt x="2160" y="626"/>
                    <a:pt x="2135" y="634"/>
                  </a:cubicBezTo>
                  <a:lnTo>
                    <a:pt x="2068" y="667"/>
                  </a:lnTo>
                  <a:cubicBezTo>
                    <a:pt x="1968" y="701"/>
                    <a:pt x="1902" y="701"/>
                    <a:pt x="1835" y="734"/>
                  </a:cubicBezTo>
                  <a:cubicBezTo>
                    <a:pt x="1568" y="734"/>
                    <a:pt x="1335" y="667"/>
                    <a:pt x="1134" y="500"/>
                  </a:cubicBezTo>
                  <a:cubicBezTo>
                    <a:pt x="968" y="367"/>
                    <a:pt x="801" y="234"/>
                    <a:pt x="601" y="134"/>
                  </a:cubicBezTo>
                  <a:cubicBezTo>
                    <a:pt x="534" y="67"/>
                    <a:pt x="467" y="33"/>
                    <a:pt x="401" y="33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408573" y="3834664"/>
              <a:ext cx="21256" cy="17893"/>
            </a:xfrm>
            <a:custGeom>
              <a:rect b="b" l="l" r="r" t="t"/>
              <a:pathLst>
                <a:path extrusionOk="0" h="1516" w="1801">
                  <a:moveTo>
                    <a:pt x="296" y="1"/>
                  </a:moveTo>
                  <a:cubicBezTo>
                    <a:pt x="263" y="1"/>
                    <a:pt x="230" y="5"/>
                    <a:pt x="201" y="14"/>
                  </a:cubicBezTo>
                  <a:cubicBezTo>
                    <a:pt x="68" y="14"/>
                    <a:pt x="1" y="115"/>
                    <a:pt x="1" y="248"/>
                  </a:cubicBezTo>
                  <a:cubicBezTo>
                    <a:pt x="1" y="348"/>
                    <a:pt x="34" y="481"/>
                    <a:pt x="101" y="582"/>
                  </a:cubicBezTo>
                  <a:cubicBezTo>
                    <a:pt x="234" y="748"/>
                    <a:pt x="435" y="848"/>
                    <a:pt x="635" y="915"/>
                  </a:cubicBezTo>
                  <a:cubicBezTo>
                    <a:pt x="735" y="982"/>
                    <a:pt x="868" y="1015"/>
                    <a:pt x="968" y="1082"/>
                  </a:cubicBezTo>
                  <a:cubicBezTo>
                    <a:pt x="1035" y="1115"/>
                    <a:pt x="1135" y="1182"/>
                    <a:pt x="1235" y="1249"/>
                  </a:cubicBezTo>
                  <a:cubicBezTo>
                    <a:pt x="1302" y="1315"/>
                    <a:pt x="1369" y="1382"/>
                    <a:pt x="1435" y="1449"/>
                  </a:cubicBezTo>
                  <a:lnTo>
                    <a:pt x="1469" y="1482"/>
                  </a:lnTo>
                  <a:cubicBezTo>
                    <a:pt x="1504" y="1506"/>
                    <a:pt x="1538" y="1516"/>
                    <a:pt x="1570" y="1516"/>
                  </a:cubicBezTo>
                  <a:cubicBezTo>
                    <a:pt x="1716" y="1516"/>
                    <a:pt x="1800" y="1298"/>
                    <a:pt x="1635" y="1215"/>
                  </a:cubicBezTo>
                  <a:cubicBezTo>
                    <a:pt x="1535" y="1149"/>
                    <a:pt x="1469" y="1082"/>
                    <a:pt x="1402" y="1015"/>
                  </a:cubicBezTo>
                  <a:cubicBezTo>
                    <a:pt x="1335" y="948"/>
                    <a:pt x="1269" y="882"/>
                    <a:pt x="1202" y="815"/>
                  </a:cubicBezTo>
                  <a:cubicBezTo>
                    <a:pt x="1135" y="715"/>
                    <a:pt x="1035" y="615"/>
                    <a:pt x="1002" y="515"/>
                  </a:cubicBezTo>
                  <a:cubicBezTo>
                    <a:pt x="868" y="315"/>
                    <a:pt x="735" y="148"/>
                    <a:pt x="535" y="48"/>
                  </a:cubicBezTo>
                  <a:cubicBezTo>
                    <a:pt x="464" y="24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82985" y="3861209"/>
              <a:ext cx="22460" cy="12216"/>
            </a:xfrm>
            <a:custGeom>
              <a:rect b="b" l="l" r="r" t="t"/>
              <a:pathLst>
                <a:path extrusionOk="0" h="1035" w="1903">
                  <a:moveTo>
                    <a:pt x="268" y="0"/>
                  </a:moveTo>
                  <a:cubicBezTo>
                    <a:pt x="168" y="0"/>
                    <a:pt x="67" y="100"/>
                    <a:pt x="34" y="201"/>
                  </a:cubicBezTo>
                  <a:cubicBezTo>
                    <a:pt x="1" y="301"/>
                    <a:pt x="34" y="434"/>
                    <a:pt x="101" y="567"/>
                  </a:cubicBezTo>
                  <a:cubicBezTo>
                    <a:pt x="234" y="768"/>
                    <a:pt x="468" y="901"/>
                    <a:pt x="735" y="934"/>
                  </a:cubicBezTo>
                  <a:cubicBezTo>
                    <a:pt x="835" y="968"/>
                    <a:pt x="968" y="968"/>
                    <a:pt x="1102" y="1001"/>
                  </a:cubicBezTo>
                  <a:cubicBezTo>
                    <a:pt x="1202" y="1001"/>
                    <a:pt x="1335" y="1001"/>
                    <a:pt x="1402" y="1034"/>
                  </a:cubicBezTo>
                  <a:lnTo>
                    <a:pt x="1769" y="1034"/>
                  </a:lnTo>
                  <a:cubicBezTo>
                    <a:pt x="1869" y="1034"/>
                    <a:pt x="1902" y="968"/>
                    <a:pt x="1902" y="868"/>
                  </a:cubicBezTo>
                  <a:cubicBezTo>
                    <a:pt x="1869" y="768"/>
                    <a:pt x="1802" y="734"/>
                    <a:pt x="1735" y="734"/>
                  </a:cubicBezTo>
                  <a:lnTo>
                    <a:pt x="1468" y="734"/>
                  </a:lnTo>
                  <a:cubicBezTo>
                    <a:pt x="1368" y="701"/>
                    <a:pt x="1268" y="701"/>
                    <a:pt x="1202" y="634"/>
                  </a:cubicBezTo>
                  <a:cubicBezTo>
                    <a:pt x="1102" y="601"/>
                    <a:pt x="1035" y="534"/>
                    <a:pt x="968" y="434"/>
                  </a:cubicBezTo>
                  <a:cubicBezTo>
                    <a:pt x="868" y="301"/>
                    <a:pt x="735" y="167"/>
                    <a:pt x="601" y="67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354646" y="3815933"/>
              <a:ext cx="18495" cy="18589"/>
            </a:xfrm>
            <a:custGeom>
              <a:rect b="b" l="l" r="r" t="t"/>
              <a:pathLst>
                <a:path extrusionOk="0" h="1575" w="1567">
                  <a:moveTo>
                    <a:pt x="234" y="0"/>
                  </a:moveTo>
                  <a:cubicBezTo>
                    <a:pt x="133" y="0"/>
                    <a:pt x="33" y="100"/>
                    <a:pt x="0" y="200"/>
                  </a:cubicBezTo>
                  <a:cubicBezTo>
                    <a:pt x="0" y="334"/>
                    <a:pt x="0" y="434"/>
                    <a:pt x="67" y="534"/>
                  </a:cubicBezTo>
                  <a:cubicBezTo>
                    <a:pt x="167" y="701"/>
                    <a:pt x="334" y="868"/>
                    <a:pt x="534" y="968"/>
                  </a:cubicBezTo>
                  <a:cubicBezTo>
                    <a:pt x="634" y="1001"/>
                    <a:pt x="734" y="1068"/>
                    <a:pt x="834" y="1134"/>
                  </a:cubicBezTo>
                  <a:cubicBezTo>
                    <a:pt x="901" y="1201"/>
                    <a:pt x="967" y="1235"/>
                    <a:pt x="1034" y="1301"/>
                  </a:cubicBezTo>
                  <a:cubicBezTo>
                    <a:pt x="1101" y="1368"/>
                    <a:pt x="1168" y="1435"/>
                    <a:pt x="1234" y="1535"/>
                  </a:cubicBezTo>
                  <a:lnTo>
                    <a:pt x="1268" y="1535"/>
                  </a:lnTo>
                  <a:cubicBezTo>
                    <a:pt x="1296" y="1563"/>
                    <a:pt x="1327" y="1575"/>
                    <a:pt x="1356" y="1575"/>
                  </a:cubicBezTo>
                  <a:cubicBezTo>
                    <a:pt x="1469" y="1575"/>
                    <a:pt x="1566" y="1407"/>
                    <a:pt x="1434" y="1301"/>
                  </a:cubicBezTo>
                  <a:cubicBezTo>
                    <a:pt x="1368" y="1235"/>
                    <a:pt x="1301" y="1168"/>
                    <a:pt x="1268" y="1101"/>
                  </a:cubicBezTo>
                  <a:cubicBezTo>
                    <a:pt x="1201" y="1034"/>
                    <a:pt x="1134" y="968"/>
                    <a:pt x="1067" y="868"/>
                  </a:cubicBezTo>
                  <a:cubicBezTo>
                    <a:pt x="1034" y="768"/>
                    <a:pt x="967" y="667"/>
                    <a:pt x="934" y="567"/>
                  </a:cubicBezTo>
                  <a:cubicBezTo>
                    <a:pt x="867" y="367"/>
                    <a:pt x="734" y="200"/>
                    <a:pt x="567" y="67"/>
                  </a:cubicBezTo>
                  <a:cubicBezTo>
                    <a:pt x="467" y="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316453" y="3826025"/>
              <a:ext cx="20088" cy="16689"/>
            </a:xfrm>
            <a:custGeom>
              <a:rect b="b" l="l" r="r" t="t"/>
              <a:pathLst>
                <a:path extrusionOk="0" h="1414" w="1702">
                  <a:moveTo>
                    <a:pt x="293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46"/>
                    <a:pt x="34" y="480"/>
                  </a:cubicBezTo>
                  <a:cubicBezTo>
                    <a:pt x="100" y="713"/>
                    <a:pt x="267" y="913"/>
                    <a:pt x="501" y="1047"/>
                  </a:cubicBezTo>
                  <a:cubicBezTo>
                    <a:pt x="634" y="1113"/>
                    <a:pt x="734" y="1147"/>
                    <a:pt x="868" y="1180"/>
                  </a:cubicBezTo>
                  <a:cubicBezTo>
                    <a:pt x="968" y="1247"/>
                    <a:pt x="1068" y="1280"/>
                    <a:pt x="1135" y="1314"/>
                  </a:cubicBezTo>
                  <a:cubicBezTo>
                    <a:pt x="1235" y="1347"/>
                    <a:pt x="1301" y="1380"/>
                    <a:pt x="1335" y="1380"/>
                  </a:cubicBezTo>
                  <a:lnTo>
                    <a:pt x="1435" y="1414"/>
                  </a:lnTo>
                  <a:lnTo>
                    <a:pt x="1501" y="1414"/>
                  </a:lnTo>
                  <a:cubicBezTo>
                    <a:pt x="1702" y="1414"/>
                    <a:pt x="1702" y="1113"/>
                    <a:pt x="1501" y="1113"/>
                  </a:cubicBezTo>
                  <a:lnTo>
                    <a:pt x="1435" y="1113"/>
                  </a:lnTo>
                  <a:cubicBezTo>
                    <a:pt x="1368" y="1080"/>
                    <a:pt x="1301" y="1080"/>
                    <a:pt x="1268" y="1047"/>
                  </a:cubicBezTo>
                  <a:cubicBezTo>
                    <a:pt x="1168" y="1013"/>
                    <a:pt x="1101" y="947"/>
                    <a:pt x="1068" y="880"/>
                  </a:cubicBezTo>
                  <a:cubicBezTo>
                    <a:pt x="968" y="813"/>
                    <a:pt x="934" y="713"/>
                    <a:pt x="901" y="646"/>
                  </a:cubicBezTo>
                  <a:cubicBezTo>
                    <a:pt x="834" y="480"/>
                    <a:pt x="768" y="313"/>
                    <a:pt x="668" y="179"/>
                  </a:cubicBezTo>
                  <a:cubicBezTo>
                    <a:pt x="601" y="146"/>
                    <a:pt x="567" y="113"/>
                    <a:pt x="501" y="79"/>
                  </a:cubicBezTo>
                  <a:cubicBezTo>
                    <a:pt x="467" y="46"/>
                    <a:pt x="434" y="46"/>
                    <a:pt x="401" y="13"/>
                  </a:cubicBezTo>
                  <a:lnTo>
                    <a:pt x="367" y="13"/>
                  </a:lnTo>
                  <a:cubicBezTo>
                    <a:pt x="342" y="4"/>
                    <a:pt x="317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280230" y="3762679"/>
              <a:ext cx="13797" cy="23994"/>
            </a:xfrm>
            <a:custGeom>
              <a:rect b="b" l="l" r="r" t="t"/>
              <a:pathLst>
                <a:path extrusionOk="0" h="2033" w="1169">
                  <a:moveTo>
                    <a:pt x="312" y="0"/>
                  </a:moveTo>
                  <a:cubicBezTo>
                    <a:pt x="222" y="0"/>
                    <a:pt x="122" y="60"/>
                    <a:pt x="67" y="143"/>
                  </a:cubicBezTo>
                  <a:cubicBezTo>
                    <a:pt x="34" y="243"/>
                    <a:pt x="1" y="376"/>
                    <a:pt x="34" y="476"/>
                  </a:cubicBezTo>
                  <a:cubicBezTo>
                    <a:pt x="67" y="710"/>
                    <a:pt x="201" y="910"/>
                    <a:pt x="334" y="1077"/>
                  </a:cubicBezTo>
                  <a:cubicBezTo>
                    <a:pt x="434" y="1177"/>
                    <a:pt x="501" y="1277"/>
                    <a:pt x="568" y="1377"/>
                  </a:cubicBezTo>
                  <a:cubicBezTo>
                    <a:pt x="634" y="1477"/>
                    <a:pt x="668" y="1544"/>
                    <a:pt x="734" y="1644"/>
                  </a:cubicBezTo>
                  <a:cubicBezTo>
                    <a:pt x="768" y="1744"/>
                    <a:pt x="801" y="1810"/>
                    <a:pt x="834" y="1910"/>
                  </a:cubicBezTo>
                  <a:cubicBezTo>
                    <a:pt x="834" y="1944"/>
                    <a:pt x="834" y="1944"/>
                    <a:pt x="834" y="1977"/>
                  </a:cubicBezTo>
                  <a:cubicBezTo>
                    <a:pt x="874" y="2016"/>
                    <a:pt x="924" y="2032"/>
                    <a:pt x="973" y="2032"/>
                  </a:cubicBezTo>
                  <a:cubicBezTo>
                    <a:pt x="1007" y="2032"/>
                    <a:pt x="1040" y="2024"/>
                    <a:pt x="1068" y="2011"/>
                  </a:cubicBezTo>
                  <a:cubicBezTo>
                    <a:pt x="1135" y="1977"/>
                    <a:pt x="1168" y="1877"/>
                    <a:pt x="1101" y="1810"/>
                  </a:cubicBezTo>
                  <a:cubicBezTo>
                    <a:pt x="1068" y="1710"/>
                    <a:pt x="1035" y="1610"/>
                    <a:pt x="1001" y="1544"/>
                  </a:cubicBezTo>
                  <a:cubicBezTo>
                    <a:pt x="968" y="1443"/>
                    <a:pt x="935" y="1343"/>
                    <a:pt x="901" y="1243"/>
                  </a:cubicBezTo>
                  <a:cubicBezTo>
                    <a:pt x="868" y="1110"/>
                    <a:pt x="834" y="976"/>
                    <a:pt x="834" y="876"/>
                  </a:cubicBezTo>
                  <a:cubicBezTo>
                    <a:pt x="834" y="643"/>
                    <a:pt x="768" y="409"/>
                    <a:pt x="668" y="209"/>
                  </a:cubicBezTo>
                  <a:cubicBezTo>
                    <a:pt x="568" y="143"/>
                    <a:pt x="468" y="42"/>
                    <a:pt x="367" y="9"/>
                  </a:cubicBezTo>
                  <a:cubicBezTo>
                    <a:pt x="350" y="3"/>
                    <a:pt x="331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366060" y="3771673"/>
              <a:ext cx="15367" cy="16181"/>
            </a:xfrm>
            <a:custGeom>
              <a:rect b="b" l="l" r="r" t="t"/>
              <a:pathLst>
                <a:path extrusionOk="0" h="1371" w="1302">
                  <a:moveTo>
                    <a:pt x="355" y="1"/>
                  </a:moveTo>
                  <a:cubicBezTo>
                    <a:pt x="326" y="1"/>
                    <a:pt x="297" y="5"/>
                    <a:pt x="267" y="14"/>
                  </a:cubicBezTo>
                  <a:cubicBezTo>
                    <a:pt x="167" y="14"/>
                    <a:pt x="67" y="114"/>
                    <a:pt x="34" y="214"/>
                  </a:cubicBezTo>
                  <a:cubicBezTo>
                    <a:pt x="0" y="315"/>
                    <a:pt x="0" y="415"/>
                    <a:pt x="34" y="515"/>
                  </a:cubicBezTo>
                  <a:cubicBezTo>
                    <a:pt x="134" y="648"/>
                    <a:pt x="267" y="782"/>
                    <a:pt x="434" y="848"/>
                  </a:cubicBezTo>
                  <a:cubicBezTo>
                    <a:pt x="501" y="882"/>
                    <a:pt x="601" y="915"/>
                    <a:pt x="668" y="982"/>
                  </a:cubicBezTo>
                  <a:cubicBezTo>
                    <a:pt x="734" y="1015"/>
                    <a:pt x="801" y="1048"/>
                    <a:pt x="868" y="1115"/>
                  </a:cubicBezTo>
                  <a:cubicBezTo>
                    <a:pt x="901" y="1182"/>
                    <a:pt x="934" y="1215"/>
                    <a:pt x="1001" y="1282"/>
                  </a:cubicBezTo>
                  <a:cubicBezTo>
                    <a:pt x="1001" y="1315"/>
                    <a:pt x="1034" y="1315"/>
                    <a:pt x="1034" y="1349"/>
                  </a:cubicBezTo>
                  <a:cubicBezTo>
                    <a:pt x="1062" y="1362"/>
                    <a:pt x="1095" y="1371"/>
                    <a:pt x="1130" y="1371"/>
                  </a:cubicBezTo>
                  <a:cubicBezTo>
                    <a:pt x="1178" y="1371"/>
                    <a:pt x="1229" y="1354"/>
                    <a:pt x="1268" y="1315"/>
                  </a:cubicBezTo>
                  <a:cubicBezTo>
                    <a:pt x="1301" y="1249"/>
                    <a:pt x="1301" y="1148"/>
                    <a:pt x="1235" y="1082"/>
                  </a:cubicBezTo>
                  <a:cubicBezTo>
                    <a:pt x="1168" y="1048"/>
                    <a:pt x="1135" y="982"/>
                    <a:pt x="1068" y="915"/>
                  </a:cubicBezTo>
                  <a:cubicBezTo>
                    <a:pt x="1034" y="848"/>
                    <a:pt x="1001" y="782"/>
                    <a:pt x="934" y="715"/>
                  </a:cubicBezTo>
                  <a:cubicBezTo>
                    <a:pt x="901" y="648"/>
                    <a:pt x="868" y="548"/>
                    <a:pt x="834" y="481"/>
                  </a:cubicBezTo>
                  <a:cubicBezTo>
                    <a:pt x="801" y="315"/>
                    <a:pt x="701" y="148"/>
                    <a:pt x="567" y="48"/>
                  </a:cubicBezTo>
                  <a:cubicBezTo>
                    <a:pt x="497" y="24"/>
                    <a:pt x="426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18022" y="3743877"/>
              <a:ext cx="13396" cy="20135"/>
            </a:xfrm>
            <a:custGeom>
              <a:rect b="b" l="l" r="r" t="t"/>
              <a:pathLst>
                <a:path extrusionOk="0" h="1706" w="1135">
                  <a:moveTo>
                    <a:pt x="368" y="1"/>
                  </a:moveTo>
                  <a:cubicBezTo>
                    <a:pt x="234" y="1"/>
                    <a:pt x="134" y="34"/>
                    <a:pt x="68" y="134"/>
                  </a:cubicBezTo>
                  <a:cubicBezTo>
                    <a:pt x="34" y="234"/>
                    <a:pt x="1" y="335"/>
                    <a:pt x="34" y="468"/>
                  </a:cubicBezTo>
                  <a:cubicBezTo>
                    <a:pt x="68" y="635"/>
                    <a:pt x="168" y="802"/>
                    <a:pt x="334" y="935"/>
                  </a:cubicBezTo>
                  <a:cubicBezTo>
                    <a:pt x="401" y="1002"/>
                    <a:pt x="468" y="1068"/>
                    <a:pt x="535" y="1135"/>
                  </a:cubicBezTo>
                  <a:cubicBezTo>
                    <a:pt x="601" y="1202"/>
                    <a:pt x="635" y="1302"/>
                    <a:pt x="701" y="1369"/>
                  </a:cubicBezTo>
                  <a:cubicBezTo>
                    <a:pt x="735" y="1435"/>
                    <a:pt x="768" y="1502"/>
                    <a:pt x="801" y="1602"/>
                  </a:cubicBezTo>
                  <a:cubicBezTo>
                    <a:pt x="801" y="1602"/>
                    <a:pt x="801" y="1635"/>
                    <a:pt x="835" y="1635"/>
                  </a:cubicBezTo>
                  <a:cubicBezTo>
                    <a:pt x="855" y="1677"/>
                    <a:pt x="901" y="1705"/>
                    <a:pt x="949" y="1705"/>
                  </a:cubicBezTo>
                  <a:cubicBezTo>
                    <a:pt x="979" y="1705"/>
                    <a:pt x="1009" y="1694"/>
                    <a:pt x="1035" y="1669"/>
                  </a:cubicBezTo>
                  <a:cubicBezTo>
                    <a:pt x="1102" y="1635"/>
                    <a:pt x="1135" y="1535"/>
                    <a:pt x="1068" y="1469"/>
                  </a:cubicBezTo>
                  <a:cubicBezTo>
                    <a:pt x="1035" y="1402"/>
                    <a:pt x="968" y="1302"/>
                    <a:pt x="935" y="1235"/>
                  </a:cubicBezTo>
                  <a:cubicBezTo>
                    <a:pt x="901" y="1168"/>
                    <a:pt x="901" y="1068"/>
                    <a:pt x="868" y="1002"/>
                  </a:cubicBezTo>
                  <a:cubicBezTo>
                    <a:pt x="835" y="868"/>
                    <a:pt x="835" y="768"/>
                    <a:pt x="835" y="668"/>
                  </a:cubicBezTo>
                  <a:cubicBezTo>
                    <a:pt x="801" y="501"/>
                    <a:pt x="735" y="301"/>
                    <a:pt x="635" y="168"/>
                  </a:cubicBezTo>
                  <a:cubicBezTo>
                    <a:pt x="568" y="68"/>
                    <a:pt x="468" y="34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285742" y="3697268"/>
              <a:ext cx="9064" cy="25364"/>
            </a:xfrm>
            <a:custGeom>
              <a:rect b="b" l="l" r="r" t="t"/>
              <a:pathLst>
                <a:path extrusionOk="0" h="2149" w="768">
                  <a:moveTo>
                    <a:pt x="321" y="1"/>
                  </a:moveTo>
                  <a:cubicBezTo>
                    <a:pt x="261" y="1"/>
                    <a:pt x="204" y="25"/>
                    <a:pt x="167" y="81"/>
                  </a:cubicBezTo>
                  <a:cubicBezTo>
                    <a:pt x="101" y="147"/>
                    <a:pt x="34" y="281"/>
                    <a:pt x="34" y="381"/>
                  </a:cubicBezTo>
                  <a:cubicBezTo>
                    <a:pt x="1" y="614"/>
                    <a:pt x="67" y="848"/>
                    <a:pt x="167" y="1048"/>
                  </a:cubicBezTo>
                  <a:cubicBezTo>
                    <a:pt x="234" y="1148"/>
                    <a:pt x="267" y="1281"/>
                    <a:pt x="301" y="1381"/>
                  </a:cubicBezTo>
                  <a:cubicBezTo>
                    <a:pt x="334" y="1482"/>
                    <a:pt x="367" y="1582"/>
                    <a:pt x="367" y="1682"/>
                  </a:cubicBezTo>
                  <a:cubicBezTo>
                    <a:pt x="401" y="1782"/>
                    <a:pt x="401" y="1882"/>
                    <a:pt x="401" y="1982"/>
                  </a:cubicBezTo>
                  <a:cubicBezTo>
                    <a:pt x="401" y="2015"/>
                    <a:pt x="401" y="2049"/>
                    <a:pt x="401" y="2049"/>
                  </a:cubicBezTo>
                  <a:cubicBezTo>
                    <a:pt x="434" y="2115"/>
                    <a:pt x="501" y="2149"/>
                    <a:pt x="601" y="2149"/>
                  </a:cubicBezTo>
                  <a:cubicBezTo>
                    <a:pt x="668" y="2115"/>
                    <a:pt x="734" y="2049"/>
                    <a:pt x="701" y="1949"/>
                  </a:cubicBezTo>
                  <a:cubicBezTo>
                    <a:pt x="668" y="1848"/>
                    <a:pt x="668" y="1748"/>
                    <a:pt x="668" y="1648"/>
                  </a:cubicBezTo>
                  <a:cubicBezTo>
                    <a:pt x="634" y="1548"/>
                    <a:pt x="634" y="1448"/>
                    <a:pt x="668" y="1348"/>
                  </a:cubicBezTo>
                  <a:cubicBezTo>
                    <a:pt x="668" y="1215"/>
                    <a:pt x="668" y="1081"/>
                    <a:pt x="701" y="981"/>
                  </a:cubicBezTo>
                  <a:cubicBezTo>
                    <a:pt x="768" y="748"/>
                    <a:pt x="768" y="514"/>
                    <a:pt x="701" y="314"/>
                  </a:cubicBezTo>
                  <a:cubicBezTo>
                    <a:pt x="668" y="181"/>
                    <a:pt x="568" y="114"/>
                    <a:pt x="468" y="47"/>
                  </a:cubicBezTo>
                  <a:cubicBezTo>
                    <a:pt x="423" y="17"/>
                    <a:pt x="371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827879" y="3787784"/>
              <a:ext cx="14966" cy="19946"/>
            </a:xfrm>
            <a:custGeom>
              <a:rect b="b" l="l" r="r" t="t"/>
              <a:pathLst>
                <a:path extrusionOk="0" h="1690" w="1268">
                  <a:moveTo>
                    <a:pt x="1118" y="0"/>
                  </a:moveTo>
                  <a:cubicBezTo>
                    <a:pt x="1043" y="0"/>
                    <a:pt x="968" y="50"/>
                    <a:pt x="968" y="150"/>
                  </a:cubicBezTo>
                  <a:lnTo>
                    <a:pt x="968" y="217"/>
                  </a:lnTo>
                  <a:cubicBezTo>
                    <a:pt x="934" y="284"/>
                    <a:pt x="934" y="351"/>
                    <a:pt x="901" y="384"/>
                  </a:cubicBezTo>
                  <a:cubicBezTo>
                    <a:pt x="834" y="584"/>
                    <a:pt x="734" y="717"/>
                    <a:pt x="567" y="818"/>
                  </a:cubicBezTo>
                  <a:cubicBezTo>
                    <a:pt x="401" y="884"/>
                    <a:pt x="267" y="984"/>
                    <a:pt x="134" y="1084"/>
                  </a:cubicBezTo>
                  <a:cubicBezTo>
                    <a:pt x="67" y="1184"/>
                    <a:pt x="34" y="1251"/>
                    <a:pt x="34" y="1351"/>
                  </a:cubicBezTo>
                  <a:lnTo>
                    <a:pt x="34" y="1385"/>
                  </a:lnTo>
                  <a:cubicBezTo>
                    <a:pt x="0" y="1485"/>
                    <a:pt x="34" y="1585"/>
                    <a:pt x="134" y="1651"/>
                  </a:cubicBezTo>
                  <a:cubicBezTo>
                    <a:pt x="211" y="1671"/>
                    <a:pt x="277" y="1690"/>
                    <a:pt x="344" y="1690"/>
                  </a:cubicBezTo>
                  <a:cubicBezTo>
                    <a:pt x="394" y="1690"/>
                    <a:pt x="444" y="1680"/>
                    <a:pt x="501" y="1651"/>
                  </a:cubicBezTo>
                  <a:cubicBezTo>
                    <a:pt x="734" y="1585"/>
                    <a:pt x="901" y="1385"/>
                    <a:pt x="968" y="1151"/>
                  </a:cubicBezTo>
                  <a:cubicBezTo>
                    <a:pt x="1034" y="1018"/>
                    <a:pt x="1068" y="918"/>
                    <a:pt x="1101" y="784"/>
                  </a:cubicBezTo>
                  <a:cubicBezTo>
                    <a:pt x="1135" y="684"/>
                    <a:pt x="1135" y="584"/>
                    <a:pt x="1168" y="484"/>
                  </a:cubicBezTo>
                  <a:cubicBezTo>
                    <a:pt x="1201" y="417"/>
                    <a:pt x="1235" y="317"/>
                    <a:pt x="1235" y="284"/>
                  </a:cubicBezTo>
                  <a:cubicBezTo>
                    <a:pt x="1235" y="250"/>
                    <a:pt x="1235" y="250"/>
                    <a:pt x="1235" y="217"/>
                  </a:cubicBezTo>
                  <a:cubicBezTo>
                    <a:pt x="1235" y="184"/>
                    <a:pt x="1268" y="184"/>
                    <a:pt x="1268" y="150"/>
                  </a:cubicBezTo>
                  <a:cubicBezTo>
                    <a:pt x="1268" y="50"/>
                    <a:pt x="1193" y="0"/>
                    <a:pt x="1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796779" y="3793827"/>
              <a:ext cx="13785" cy="18081"/>
            </a:xfrm>
            <a:custGeom>
              <a:rect b="b" l="l" r="r" t="t"/>
              <a:pathLst>
                <a:path extrusionOk="0" h="1532" w="1168">
                  <a:moveTo>
                    <a:pt x="991" y="1"/>
                  </a:moveTo>
                  <a:cubicBezTo>
                    <a:pt x="919" y="1"/>
                    <a:pt x="850" y="43"/>
                    <a:pt x="834" y="139"/>
                  </a:cubicBezTo>
                  <a:cubicBezTo>
                    <a:pt x="834" y="205"/>
                    <a:pt x="801" y="272"/>
                    <a:pt x="767" y="339"/>
                  </a:cubicBezTo>
                  <a:cubicBezTo>
                    <a:pt x="734" y="406"/>
                    <a:pt x="701" y="472"/>
                    <a:pt x="634" y="539"/>
                  </a:cubicBezTo>
                  <a:cubicBezTo>
                    <a:pt x="567" y="572"/>
                    <a:pt x="500" y="639"/>
                    <a:pt x="434" y="672"/>
                  </a:cubicBezTo>
                  <a:cubicBezTo>
                    <a:pt x="267" y="739"/>
                    <a:pt x="167" y="806"/>
                    <a:pt x="67" y="939"/>
                  </a:cubicBezTo>
                  <a:cubicBezTo>
                    <a:pt x="0" y="1006"/>
                    <a:pt x="0" y="1106"/>
                    <a:pt x="0" y="1206"/>
                  </a:cubicBezTo>
                  <a:lnTo>
                    <a:pt x="0" y="1240"/>
                  </a:lnTo>
                  <a:cubicBezTo>
                    <a:pt x="0" y="1340"/>
                    <a:pt x="33" y="1440"/>
                    <a:pt x="134" y="1506"/>
                  </a:cubicBezTo>
                  <a:cubicBezTo>
                    <a:pt x="184" y="1523"/>
                    <a:pt x="242" y="1531"/>
                    <a:pt x="300" y="1531"/>
                  </a:cubicBezTo>
                  <a:cubicBezTo>
                    <a:pt x="359" y="1531"/>
                    <a:pt x="417" y="1523"/>
                    <a:pt x="467" y="1506"/>
                  </a:cubicBezTo>
                  <a:cubicBezTo>
                    <a:pt x="667" y="1406"/>
                    <a:pt x="801" y="1206"/>
                    <a:pt x="867" y="1006"/>
                  </a:cubicBezTo>
                  <a:cubicBezTo>
                    <a:pt x="901" y="906"/>
                    <a:pt x="934" y="806"/>
                    <a:pt x="967" y="706"/>
                  </a:cubicBezTo>
                  <a:cubicBezTo>
                    <a:pt x="967" y="606"/>
                    <a:pt x="1034" y="539"/>
                    <a:pt x="1034" y="439"/>
                  </a:cubicBezTo>
                  <a:cubicBezTo>
                    <a:pt x="1101" y="306"/>
                    <a:pt x="1134" y="205"/>
                    <a:pt x="1134" y="205"/>
                  </a:cubicBezTo>
                  <a:lnTo>
                    <a:pt x="1168" y="205"/>
                  </a:lnTo>
                  <a:cubicBezTo>
                    <a:pt x="1168" y="172"/>
                    <a:pt x="1168" y="172"/>
                    <a:pt x="1168" y="139"/>
                  </a:cubicBezTo>
                  <a:cubicBezTo>
                    <a:pt x="1150" y="52"/>
                    <a:pt x="1069" y="1"/>
                    <a:pt x="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789685" y="3840932"/>
              <a:ext cx="20088" cy="17527"/>
            </a:xfrm>
            <a:custGeom>
              <a:rect b="b" l="l" r="r" t="t"/>
              <a:pathLst>
                <a:path extrusionOk="0" h="1485" w="1702">
                  <a:moveTo>
                    <a:pt x="1548" y="1"/>
                  </a:moveTo>
                  <a:cubicBezTo>
                    <a:pt x="1510" y="1"/>
                    <a:pt x="1468" y="17"/>
                    <a:pt x="1435" y="51"/>
                  </a:cubicBezTo>
                  <a:cubicBezTo>
                    <a:pt x="1368" y="117"/>
                    <a:pt x="1302" y="184"/>
                    <a:pt x="1202" y="251"/>
                  </a:cubicBezTo>
                  <a:cubicBezTo>
                    <a:pt x="1135" y="317"/>
                    <a:pt x="1035" y="351"/>
                    <a:pt x="968" y="417"/>
                  </a:cubicBezTo>
                  <a:cubicBezTo>
                    <a:pt x="835" y="451"/>
                    <a:pt x="735" y="518"/>
                    <a:pt x="634" y="551"/>
                  </a:cubicBezTo>
                  <a:cubicBezTo>
                    <a:pt x="434" y="618"/>
                    <a:pt x="234" y="751"/>
                    <a:pt x="101" y="918"/>
                  </a:cubicBezTo>
                  <a:cubicBezTo>
                    <a:pt x="34" y="1018"/>
                    <a:pt x="1" y="1118"/>
                    <a:pt x="1" y="1251"/>
                  </a:cubicBezTo>
                  <a:cubicBezTo>
                    <a:pt x="1" y="1351"/>
                    <a:pt x="67" y="1452"/>
                    <a:pt x="167" y="1485"/>
                  </a:cubicBezTo>
                  <a:cubicBezTo>
                    <a:pt x="301" y="1485"/>
                    <a:pt x="401" y="1485"/>
                    <a:pt x="534" y="1452"/>
                  </a:cubicBezTo>
                  <a:cubicBezTo>
                    <a:pt x="701" y="1318"/>
                    <a:pt x="868" y="1151"/>
                    <a:pt x="968" y="985"/>
                  </a:cubicBezTo>
                  <a:cubicBezTo>
                    <a:pt x="1035" y="884"/>
                    <a:pt x="1101" y="784"/>
                    <a:pt x="1202" y="684"/>
                  </a:cubicBezTo>
                  <a:cubicBezTo>
                    <a:pt x="1235" y="618"/>
                    <a:pt x="1302" y="518"/>
                    <a:pt x="1402" y="451"/>
                  </a:cubicBezTo>
                  <a:cubicBezTo>
                    <a:pt x="1468" y="384"/>
                    <a:pt x="1535" y="351"/>
                    <a:pt x="1635" y="284"/>
                  </a:cubicBezTo>
                  <a:lnTo>
                    <a:pt x="1635" y="251"/>
                  </a:lnTo>
                  <a:cubicBezTo>
                    <a:pt x="1702" y="217"/>
                    <a:pt x="1702" y="117"/>
                    <a:pt x="1635" y="51"/>
                  </a:cubicBezTo>
                  <a:cubicBezTo>
                    <a:pt x="1619" y="17"/>
                    <a:pt x="1585" y="1"/>
                    <a:pt x="1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755044" y="3833626"/>
              <a:ext cx="14505" cy="13715"/>
            </a:xfrm>
            <a:custGeom>
              <a:rect b="b" l="l" r="r" t="t"/>
              <a:pathLst>
                <a:path extrusionOk="0" h="1162" w="1229">
                  <a:moveTo>
                    <a:pt x="1006" y="0"/>
                  </a:moveTo>
                  <a:cubicBezTo>
                    <a:pt x="957" y="0"/>
                    <a:pt x="907" y="20"/>
                    <a:pt x="868" y="69"/>
                  </a:cubicBezTo>
                  <a:cubicBezTo>
                    <a:pt x="834" y="136"/>
                    <a:pt x="801" y="169"/>
                    <a:pt x="767" y="236"/>
                  </a:cubicBezTo>
                  <a:cubicBezTo>
                    <a:pt x="701" y="269"/>
                    <a:pt x="634" y="303"/>
                    <a:pt x="601" y="336"/>
                  </a:cubicBezTo>
                  <a:cubicBezTo>
                    <a:pt x="501" y="369"/>
                    <a:pt x="434" y="403"/>
                    <a:pt x="367" y="403"/>
                  </a:cubicBezTo>
                  <a:cubicBezTo>
                    <a:pt x="234" y="436"/>
                    <a:pt x="100" y="536"/>
                    <a:pt x="34" y="670"/>
                  </a:cubicBezTo>
                  <a:cubicBezTo>
                    <a:pt x="0" y="736"/>
                    <a:pt x="0" y="836"/>
                    <a:pt x="34" y="903"/>
                  </a:cubicBezTo>
                  <a:cubicBezTo>
                    <a:pt x="67" y="1003"/>
                    <a:pt x="134" y="1103"/>
                    <a:pt x="234" y="1137"/>
                  </a:cubicBezTo>
                  <a:cubicBezTo>
                    <a:pt x="284" y="1153"/>
                    <a:pt x="334" y="1162"/>
                    <a:pt x="380" y="1162"/>
                  </a:cubicBezTo>
                  <a:cubicBezTo>
                    <a:pt x="426" y="1162"/>
                    <a:pt x="467" y="1153"/>
                    <a:pt x="501" y="1137"/>
                  </a:cubicBezTo>
                  <a:cubicBezTo>
                    <a:pt x="634" y="1070"/>
                    <a:pt x="734" y="936"/>
                    <a:pt x="767" y="803"/>
                  </a:cubicBezTo>
                  <a:cubicBezTo>
                    <a:pt x="767" y="736"/>
                    <a:pt x="801" y="636"/>
                    <a:pt x="834" y="569"/>
                  </a:cubicBezTo>
                  <a:cubicBezTo>
                    <a:pt x="868" y="536"/>
                    <a:pt x="901" y="469"/>
                    <a:pt x="968" y="403"/>
                  </a:cubicBezTo>
                  <a:cubicBezTo>
                    <a:pt x="1001" y="369"/>
                    <a:pt x="1034" y="336"/>
                    <a:pt x="1101" y="303"/>
                  </a:cubicBezTo>
                  <a:cubicBezTo>
                    <a:pt x="1101" y="303"/>
                    <a:pt x="1134" y="269"/>
                    <a:pt x="1134" y="236"/>
                  </a:cubicBezTo>
                  <a:cubicBezTo>
                    <a:pt x="1229" y="118"/>
                    <a:pt x="1123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722751" y="3885770"/>
              <a:ext cx="20159" cy="16783"/>
            </a:xfrm>
            <a:custGeom>
              <a:rect b="b" l="l" r="r" t="t"/>
              <a:pathLst>
                <a:path extrusionOk="0" h="1422" w="1708">
                  <a:moveTo>
                    <a:pt x="1538" y="0"/>
                  </a:moveTo>
                  <a:cubicBezTo>
                    <a:pt x="1477" y="0"/>
                    <a:pt x="1416" y="37"/>
                    <a:pt x="1402" y="121"/>
                  </a:cubicBezTo>
                  <a:cubicBezTo>
                    <a:pt x="1369" y="121"/>
                    <a:pt x="1369" y="154"/>
                    <a:pt x="1369" y="188"/>
                  </a:cubicBezTo>
                  <a:cubicBezTo>
                    <a:pt x="1335" y="254"/>
                    <a:pt x="1302" y="288"/>
                    <a:pt x="1269" y="354"/>
                  </a:cubicBezTo>
                  <a:cubicBezTo>
                    <a:pt x="1135" y="488"/>
                    <a:pt x="968" y="588"/>
                    <a:pt x="768" y="621"/>
                  </a:cubicBezTo>
                  <a:cubicBezTo>
                    <a:pt x="601" y="655"/>
                    <a:pt x="435" y="688"/>
                    <a:pt x="268" y="755"/>
                  </a:cubicBezTo>
                  <a:cubicBezTo>
                    <a:pt x="201" y="788"/>
                    <a:pt x="168" y="821"/>
                    <a:pt x="134" y="888"/>
                  </a:cubicBezTo>
                  <a:cubicBezTo>
                    <a:pt x="101" y="922"/>
                    <a:pt x="68" y="955"/>
                    <a:pt x="68" y="955"/>
                  </a:cubicBezTo>
                  <a:lnTo>
                    <a:pt x="68" y="988"/>
                  </a:lnTo>
                  <a:cubicBezTo>
                    <a:pt x="1" y="1088"/>
                    <a:pt x="1" y="1188"/>
                    <a:pt x="68" y="1288"/>
                  </a:cubicBezTo>
                  <a:cubicBezTo>
                    <a:pt x="168" y="1355"/>
                    <a:pt x="301" y="1422"/>
                    <a:pt x="435" y="1422"/>
                  </a:cubicBezTo>
                  <a:cubicBezTo>
                    <a:pt x="701" y="1422"/>
                    <a:pt x="935" y="1288"/>
                    <a:pt x="1102" y="1088"/>
                  </a:cubicBezTo>
                  <a:cubicBezTo>
                    <a:pt x="1168" y="988"/>
                    <a:pt x="1269" y="888"/>
                    <a:pt x="1335" y="788"/>
                  </a:cubicBezTo>
                  <a:cubicBezTo>
                    <a:pt x="1402" y="655"/>
                    <a:pt x="1435" y="588"/>
                    <a:pt x="1502" y="521"/>
                  </a:cubicBezTo>
                  <a:cubicBezTo>
                    <a:pt x="1569" y="421"/>
                    <a:pt x="1602" y="354"/>
                    <a:pt x="1635" y="321"/>
                  </a:cubicBezTo>
                  <a:lnTo>
                    <a:pt x="1669" y="254"/>
                  </a:lnTo>
                  <a:cubicBezTo>
                    <a:pt x="1669" y="221"/>
                    <a:pt x="1669" y="221"/>
                    <a:pt x="1669" y="188"/>
                  </a:cubicBezTo>
                  <a:cubicBezTo>
                    <a:pt x="1708" y="71"/>
                    <a:pt x="1622" y="0"/>
                    <a:pt x="1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700704" y="3866851"/>
              <a:ext cx="19403" cy="10115"/>
            </a:xfrm>
            <a:custGeom>
              <a:rect b="b" l="l" r="r" t="t"/>
              <a:pathLst>
                <a:path extrusionOk="0" h="857" w="1644">
                  <a:moveTo>
                    <a:pt x="1422" y="1"/>
                  </a:moveTo>
                  <a:cubicBezTo>
                    <a:pt x="1395" y="1"/>
                    <a:pt x="1366" y="7"/>
                    <a:pt x="1335" y="23"/>
                  </a:cubicBezTo>
                  <a:cubicBezTo>
                    <a:pt x="1269" y="56"/>
                    <a:pt x="1202" y="89"/>
                    <a:pt x="1135" y="89"/>
                  </a:cubicBezTo>
                  <a:cubicBezTo>
                    <a:pt x="1068" y="123"/>
                    <a:pt x="1002" y="123"/>
                    <a:pt x="902" y="123"/>
                  </a:cubicBezTo>
                  <a:cubicBezTo>
                    <a:pt x="868" y="140"/>
                    <a:pt x="827" y="148"/>
                    <a:pt x="781" y="148"/>
                  </a:cubicBezTo>
                  <a:cubicBezTo>
                    <a:pt x="735" y="148"/>
                    <a:pt x="685" y="140"/>
                    <a:pt x="635" y="123"/>
                  </a:cubicBezTo>
                  <a:cubicBezTo>
                    <a:pt x="468" y="123"/>
                    <a:pt x="301" y="156"/>
                    <a:pt x="168" y="223"/>
                  </a:cubicBezTo>
                  <a:cubicBezTo>
                    <a:pt x="101" y="290"/>
                    <a:pt x="34" y="390"/>
                    <a:pt x="1" y="490"/>
                  </a:cubicBezTo>
                  <a:cubicBezTo>
                    <a:pt x="1" y="590"/>
                    <a:pt x="34" y="690"/>
                    <a:pt x="101" y="757"/>
                  </a:cubicBezTo>
                  <a:cubicBezTo>
                    <a:pt x="168" y="823"/>
                    <a:pt x="268" y="857"/>
                    <a:pt x="368" y="857"/>
                  </a:cubicBezTo>
                  <a:cubicBezTo>
                    <a:pt x="535" y="857"/>
                    <a:pt x="668" y="757"/>
                    <a:pt x="802" y="657"/>
                  </a:cubicBezTo>
                  <a:cubicBezTo>
                    <a:pt x="868" y="590"/>
                    <a:pt x="935" y="523"/>
                    <a:pt x="1002" y="490"/>
                  </a:cubicBezTo>
                  <a:cubicBezTo>
                    <a:pt x="1068" y="456"/>
                    <a:pt x="1135" y="423"/>
                    <a:pt x="1202" y="390"/>
                  </a:cubicBezTo>
                  <a:cubicBezTo>
                    <a:pt x="1269" y="356"/>
                    <a:pt x="1335" y="323"/>
                    <a:pt x="1435" y="323"/>
                  </a:cubicBezTo>
                  <a:cubicBezTo>
                    <a:pt x="1435" y="323"/>
                    <a:pt x="1469" y="323"/>
                    <a:pt x="1502" y="290"/>
                  </a:cubicBezTo>
                  <a:cubicBezTo>
                    <a:pt x="1643" y="205"/>
                    <a:pt x="1569" y="1"/>
                    <a:pt x="1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650707" y="3906248"/>
              <a:ext cx="23699" cy="9300"/>
            </a:xfrm>
            <a:custGeom>
              <a:rect b="b" l="l" r="r" t="t"/>
              <a:pathLst>
                <a:path extrusionOk="0" h="788" w="2008">
                  <a:moveTo>
                    <a:pt x="1782" y="0"/>
                  </a:moveTo>
                  <a:cubicBezTo>
                    <a:pt x="1757" y="0"/>
                    <a:pt x="1730" y="6"/>
                    <a:pt x="1702" y="20"/>
                  </a:cubicBezTo>
                  <a:cubicBezTo>
                    <a:pt x="1635" y="20"/>
                    <a:pt x="1535" y="54"/>
                    <a:pt x="1468" y="87"/>
                  </a:cubicBezTo>
                  <a:lnTo>
                    <a:pt x="1168" y="87"/>
                  </a:lnTo>
                  <a:cubicBezTo>
                    <a:pt x="1068" y="87"/>
                    <a:pt x="968" y="87"/>
                    <a:pt x="835" y="54"/>
                  </a:cubicBezTo>
                  <a:cubicBezTo>
                    <a:pt x="781" y="45"/>
                    <a:pt x="727" y="41"/>
                    <a:pt x="674" y="41"/>
                  </a:cubicBezTo>
                  <a:cubicBezTo>
                    <a:pt x="530" y="41"/>
                    <a:pt x="390" y="72"/>
                    <a:pt x="267" y="121"/>
                  </a:cubicBezTo>
                  <a:cubicBezTo>
                    <a:pt x="167" y="187"/>
                    <a:pt x="67" y="254"/>
                    <a:pt x="34" y="354"/>
                  </a:cubicBezTo>
                  <a:cubicBezTo>
                    <a:pt x="1" y="454"/>
                    <a:pt x="1" y="588"/>
                    <a:pt x="101" y="654"/>
                  </a:cubicBezTo>
                  <a:cubicBezTo>
                    <a:pt x="167" y="721"/>
                    <a:pt x="301" y="788"/>
                    <a:pt x="401" y="788"/>
                  </a:cubicBezTo>
                  <a:cubicBezTo>
                    <a:pt x="601" y="788"/>
                    <a:pt x="801" y="721"/>
                    <a:pt x="968" y="588"/>
                  </a:cubicBezTo>
                  <a:cubicBezTo>
                    <a:pt x="1068" y="554"/>
                    <a:pt x="1135" y="487"/>
                    <a:pt x="1235" y="454"/>
                  </a:cubicBezTo>
                  <a:cubicBezTo>
                    <a:pt x="1335" y="387"/>
                    <a:pt x="1435" y="387"/>
                    <a:pt x="1502" y="354"/>
                  </a:cubicBezTo>
                  <a:cubicBezTo>
                    <a:pt x="1602" y="321"/>
                    <a:pt x="1702" y="321"/>
                    <a:pt x="1769" y="321"/>
                  </a:cubicBezTo>
                  <a:lnTo>
                    <a:pt x="1835" y="287"/>
                  </a:lnTo>
                  <a:cubicBezTo>
                    <a:pt x="2007" y="230"/>
                    <a:pt x="1933" y="0"/>
                    <a:pt x="1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600711" y="3890149"/>
              <a:ext cx="23239" cy="8580"/>
            </a:xfrm>
            <a:custGeom>
              <a:rect b="b" l="l" r="r" t="t"/>
              <a:pathLst>
                <a:path extrusionOk="0" h="727" w="1969">
                  <a:moveTo>
                    <a:pt x="630" y="0"/>
                  </a:moveTo>
                  <a:cubicBezTo>
                    <a:pt x="534" y="0"/>
                    <a:pt x="434" y="17"/>
                    <a:pt x="334" y="50"/>
                  </a:cubicBezTo>
                  <a:cubicBezTo>
                    <a:pt x="234" y="84"/>
                    <a:pt x="134" y="150"/>
                    <a:pt x="67" y="250"/>
                  </a:cubicBezTo>
                  <a:cubicBezTo>
                    <a:pt x="0" y="350"/>
                    <a:pt x="34" y="450"/>
                    <a:pt x="100" y="551"/>
                  </a:cubicBezTo>
                  <a:cubicBezTo>
                    <a:pt x="167" y="617"/>
                    <a:pt x="267" y="684"/>
                    <a:pt x="367" y="717"/>
                  </a:cubicBezTo>
                  <a:cubicBezTo>
                    <a:pt x="404" y="723"/>
                    <a:pt x="441" y="726"/>
                    <a:pt x="477" y="726"/>
                  </a:cubicBezTo>
                  <a:cubicBezTo>
                    <a:pt x="640" y="726"/>
                    <a:pt x="798" y="672"/>
                    <a:pt x="934" y="617"/>
                  </a:cubicBezTo>
                  <a:cubicBezTo>
                    <a:pt x="1034" y="551"/>
                    <a:pt x="1134" y="517"/>
                    <a:pt x="1234" y="484"/>
                  </a:cubicBezTo>
                  <a:cubicBezTo>
                    <a:pt x="1335" y="484"/>
                    <a:pt x="1435" y="450"/>
                    <a:pt x="1501" y="450"/>
                  </a:cubicBezTo>
                  <a:cubicBezTo>
                    <a:pt x="1551" y="434"/>
                    <a:pt x="1601" y="425"/>
                    <a:pt x="1647" y="425"/>
                  </a:cubicBezTo>
                  <a:cubicBezTo>
                    <a:pt x="1693" y="425"/>
                    <a:pt x="1735" y="434"/>
                    <a:pt x="1768" y="450"/>
                  </a:cubicBezTo>
                  <a:cubicBezTo>
                    <a:pt x="1802" y="417"/>
                    <a:pt x="1802" y="417"/>
                    <a:pt x="1835" y="417"/>
                  </a:cubicBezTo>
                  <a:cubicBezTo>
                    <a:pt x="1902" y="384"/>
                    <a:pt x="1968" y="317"/>
                    <a:pt x="1935" y="217"/>
                  </a:cubicBezTo>
                  <a:cubicBezTo>
                    <a:pt x="1935" y="163"/>
                    <a:pt x="1868" y="108"/>
                    <a:pt x="1807" y="108"/>
                  </a:cubicBezTo>
                  <a:cubicBezTo>
                    <a:pt x="1794" y="108"/>
                    <a:pt x="1780" y="111"/>
                    <a:pt x="1768" y="117"/>
                  </a:cubicBezTo>
                  <a:lnTo>
                    <a:pt x="1501" y="117"/>
                  </a:lnTo>
                  <a:cubicBezTo>
                    <a:pt x="1451" y="134"/>
                    <a:pt x="1401" y="142"/>
                    <a:pt x="1355" y="142"/>
                  </a:cubicBezTo>
                  <a:cubicBezTo>
                    <a:pt x="1310" y="142"/>
                    <a:pt x="1268" y="134"/>
                    <a:pt x="1234" y="117"/>
                  </a:cubicBezTo>
                  <a:cubicBezTo>
                    <a:pt x="1101" y="117"/>
                    <a:pt x="1001" y="84"/>
                    <a:pt x="901" y="50"/>
                  </a:cubicBezTo>
                  <a:cubicBezTo>
                    <a:pt x="818" y="17"/>
                    <a:pt x="726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732595" y="3792670"/>
              <a:ext cx="15414" cy="13726"/>
            </a:xfrm>
            <a:custGeom>
              <a:rect b="b" l="l" r="r" t="t"/>
              <a:pathLst>
                <a:path extrusionOk="0" h="1163" w="1306">
                  <a:moveTo>
                    <a:pt x="1100" y="1"/>
                  </a:moveTo>
                  <a:cubicBezTo>
                    <a:pt x="1055" y="1"/>
                    <a:pt x="1007" y="21"/>
                    <a:pt x="968" y="70"/>
                  </a:cubicBezTo>
                  <a:cubicBezTo>
                    <a:pt x="935" y="103"/>
                    <a:pt x="902" y="170"/>
                    <a:pt x="835" y="203"/>
                  </a:cubicBezTo>
                  <a:cubicBezTo>
                    <a:pt x="768" y="237"/>
                    <a:pt x="701" y="270"/>
                    <a:pt x="668" y="303"/>
                  </a:cubicBezTo>
                  <a:cubicBezTo>
                    <a:pt x="568" y="337"/>
                    <a:pt x="501" y="370"/>
                    <a:pt x="435" y="404"/>
                  </a:cubicBezTo>
                  <a:cubicBezTo>
                    <a:pt x="268" y="437"/>
                    <a:pt x="134" y="504"/>
                    <a:pt x="34" y="637"/>
                  </a:cubicBezTo>
                  <a:cubicBezTo>
                    <a:pt x="1" y="737"/>
                    <a:pt x="1" y="804"/>
                    <a:pt x="34" y="904"/>
                  </a:cubicBezTo>
                  <a:cubicBezTo>
                    <a:pt x="34" y="1004"/>
                    <a:pt x="134" y="1104"/>
                    <a:pt x="234" y="1137"/>
                  </a:cubicBezTo>
                  <a:cubicBezTo>
                    <a:pt x="268" y="1154"/>
                    <a:pt x="309" y="1162"/>
                    <a:pt x="355" y="1162"/>
                  </a:cubicBezTo>
                  <a:cubicBezTo>
                    <a:pt x="401" y="1162"/>
                    <a:pt x="451" y="1154"/>
                    <a:pt x="501" y="1137"/>
                  </a:cubicBezTo>
                  <a:cubicBezTo>
                    <a:pt x="635" y="1071"/>
                    <a:pt x="735" y="937"/>
                    <a:pt x="768" y="804"/>
                  </a:cubicBezTo>
                  <a:cubicBezTo>
                    <a:pt x="801" y="704"/>
                    <a:pt x="835" y="637"/>
                    <a:pt x="902" y="570"/>
                  </a:cubicBezTo>
                  <a:cubicBezTo>
                    <a:pt x="935" y="504"/>
                    <a:pt x="968" y="470"/>
                    <a:pt x="1035" y="404"/>
                  </a:cubicBezTo>
                  <a:cubicBezTo>
                    <a:pt x="1068" y="370"/>
                    <a:pt x="1135" y="303"/>
                    <a:pt x="1168" y="270"/>
                  </a:cubicBezTo>
                  <a:cubicBezTo>
                    <a:pt x="1202" y="270"/>
                    <a:pt x="1202" y="270"/>
                    <a:pt x="1235" y="237"/>
                  </a:cubicBezTo>
                  <a:cubicBezTo>
                    <a:pt x="1306" y="119"/>
                    <a:pt x="121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784964" y="3731437"/>
              <a:ext cx="11035" cy="24266"/>
            </a:xfrm>
            <a:custGeom>
              <a:rect b="b" l="l" r="r" t="t"/>
              <a:pathLst>
                <a:path extrusionOk="0" h="2056" w="935">
                  <a:moveTo>
                    <a:pt x="796" y="0"/>
                  </a:moveTo>
                  <a:cubicBezTo>
                    <a:pt x="708" y="0"/>
                    <a:pt x="615" y="71"/>
                    <a:pt x="634" y="188"/>
                  </a:cubicBezTo>
                  <a:cubicBezTo>
                    <a:pt x="668" y="288"/>
                    <a:pt x="668" y="388"/>
                    <a:pt x="634" y="488"/>
                  </a:cubicBezTo>
                  <a:cubicBezTo>
                    <a:pt x="634" y="588"/>
                    <a:pt x="601" y="655"/>
                    <a:pt x="567" y="755"/>
                  </a:cubicBezTo>
                  <a:cubicBezTo>
                    <a:pt x="501" y="855"/>
                    <a:pt x="434" y="955"/>
                    <a:pt x="367" y="1055"/>
                  </a:cubicBezTo>
                  <a:cubicBezTo>
                    <a:pt x="234" y="1188"/>
                    <a:pt x="134" y="1355"/>
                    <a:pt x="34" y="1522"/>
                  </a:cubicBezTo>
                  <a:cubicBezTo>
                    <a:pt x="0" y="1655"/>
                    <a:pt x="0" y="1755"/>
                    <a:pt x="0" y="1856"/>
                  </a:cubicBezTo>
                  <a:cubicBezTo>
                    <a:pt x="34" y="1989"/>
                    <a:pt x="134" y="2056"/>
                    <a:pt x="234" y="2056"/>
                  </a:cubicBezTo>
                  <a:cubicBezTo>
                    <a:pt x="367" y="2056"/>
                    <a:pt x="501" y="2022"/>
                    <a:pt x="601" y="1922"/>
                  </a:cubicBezTo>
                  <a:cubicBezTo>
                    <a:pt x="768" y="1722"/>
                    <a:pt x="868" y="1489"/>
                    <a:pt x="901" y="1222"/>
                  </a:cubicBezTo>
                  <a:lnTo>
                    <a:pt x="901" y="821"/>
                  </a:lnTo>
                  <a:lnTo>
                    <a:pt x="901" y="488"/>
                  </a:lnTo>
                  <a:cubicBezTo>
                    <a:pt x="901" y="288"/>
                    <a:pt x="901" y="154"/>
                    <a:pt x="901" y="154"/>
                  </a:cubicBezTo>
                  <a:lnTo>
                    <a:pt x="934" y="154"/>
                  </a:lnTo>
                  <a:cubicBezTo>
                    <a:pt x="934" y="154"/>
                    <a:pt x="934" y="154"/>
                    <a:pt x="934" y="121"/>
                  </a:cubicBezTo>
                  <a:cubicBezTo>
                    <a:pt x="920" y="37"/>
                    <a:pt x="860" y="0"/>
                    <a:pt x="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846386" y="3729702"/>
              <a:ext cx="8663" cy="19734"/>
            </a:xfrm>
            <a:custGeom>
              <a:rect b="b" l="l" r="r" t="t"/>
              <a:pathLst>
                <a:path extrusionOk="0" h="1672" w="734">
                  <a:moveTo>
                    <a:pt x="469" y="0"/>
                  </a:moveTo>
                  <a:cubicBezTo>
                    <a:pt x="388" y="0"/>
                    <a:pt x="300" y="60"/>
                    <a:pt x="300" y="168"/>
                  </a:cubicBezTo>
                  <a:cubicBezTo>
                    <a:pt x="300" y="235"/>
                    <a:pt x="300" y="335"/>
                    <a:pt x="300" y="401"/>
                  </a:cubicBezTo>
                  <a:cubicBezTo>
                    <a:pt x="300" y="468"/>
                    <a:pt x="267" y="568"/>
                    <a:pt x="234" y="635"/>
                  </a:cubicBezTo>
                  <a:cubicBezTo>
                    <a:pt x="200" y="702"/>
                    <a:pt x="167" y="802"/>
                    <a:pt x="134" y="868"/>
                  </a:cubicBezTo>
                  <a:cubicBezTo>
                    <a:pt x="34" y="1035"/>
                    <a:pt x="0" y="1202"/>
                    <a:pt x="0" y="1369"/>
                  </a:cubicBezTo>
                  <a:cubicBezTo>
                    <a:pt x="34" y="1469"/>
                    <a:pt x="100" y="1569"/>
                    <a:pt x="167" y="1602"/>
                  </a:cubicBezTo>
                  <a:cubicBezTo>
                    <a:pt x="229" y="1643"/>
                    <a:pt x="291" y="1672"/>
                    <a:pt x="352" y="1672"/>
                  </a:cubicBezTo>
                  <a:cubicBezTo>
                    <a:pt x="391" y="1672"/>
                    <a:pt x="429" y="1661"/>
                    <a:pt x="467" y="1636"/>
                  </a:cubicBezTo>
                  <a:cubicBezTo>
                    <a:pt x="567" y="1602"/>
                    <a:pt x="634" y="1536"/>
                    <a:pt x="667" y="1435"/>
                  </a:cubicBezTo>
                  <a:cubicBezTo>
                    <a:pt x="734" y="1269"/>
                    <a:pt x="734" y="1102"/>
                    <a:pt x="667" y="935"/>
                  </a:cubicBezTo>
                  <a:cubicBezTo>
                    <a:pt x="667" y="835"/>
                    <a:pt x="634" y="768"/>
                    <a:pt x="601" y="668"/>
                  </a:cubicBezTo>
                  <a:lnTo>
                    <a:pt x="601" y="435"/>
                  </a:lnTo>
                  <a:cubicBezTo>
                    <a:pt x="601" y="368"/>
                    <a:pt x="634" y="268"/>
                    <a:pt x="634" y="201"/>
                  </a:cubicBezTo>
                  <a:cubicBezTo>
                    <a:pt x="634" y="168"/>
                    <a:pt x="634" y="168"/>
                    <a:pt x="601" y="135"/>
                  </a:cubicBezTo>
                  <a:cubicBezTo>
                    <a:pt x="601" y="43"/>
                    <a:pt x="537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822367" y="3689915"/>
              <a:ext cx="11035" cy="21304"/>
            </a:xfrm>
            <a:custGeom>
              <a:rect b="b" l="l" r="r" t="t"/>
              <a:pathLst>
                <a:path extrusionOk="0" h="1805" w="935">
                  <a:moveTo>
                    <a:pt x="202" y="0"/>
                  </a:moveTo>
                  <a:cubicBezTo>
                    <a:pt x="172" y="0"/>
                    <a:pt x="139" y="11"/>
                    <a:pt x="100" y="36"/>
                  </a:cubicBezTo>
                  <a:cubicBezTo>
                    <a:pt x="34" y="70"/>
                    <a:pt x="0" y="136"/>
                    <a:pt x="34" y="237"/>
                  </a:cubicBezTo>
                  <a:cubicBezTo>
                    <a:pt x="67" y="303"/>
                    <a:pt x="100" y="403"/>
                    <a:pt x="134" y="470"/>
                  </a:cubicBezTo>
                  <a:cubicBezTo>
                    <a:pt x="167" y="570"/>
                    <a:pt x="167" y="637"/>
                    <a:pt x="167" y="737"/>
                  </a:cubicBezTo>
                  <a:cubicBezTo>
                    <a:pt x="200" y="837"/>
                    <a:pt x="200" y="937"/>
                    <a:pt x="167" y="1037"/>
                  </a:cubicBezTo>
                  <a:cubicBezTo>
                    <a:pt x="167" y="1237"/>
                    <a:pt x="200" y="1437"/>
                    <a:pt x="301" y="1604"/>
                  </a:cubicBezTo>
                  <a:cubicBezTo>
                    <a:pt x="334" y="1671"/>
                    <a:pt x="434" y="1738"/>
                    <a:pt x="534" y="1804"/>
                  </a:cubicBezTo>
                  <a:cubicBezTo>
                    <a:pt x="634" y="1804"/>
                    <a:pt x="768" y="1771"/>
                    <a:pt x="834" y="1704"/>
                  </a:cubicBezTo>
                  <a:cubicBezTo>
                    <a:pt x="901" y="1604"/>
                    <a:pt x="934" y="1504"/>
                    <a:pt x="934" y="1404"/>
                  </a:cubicBezTo>
                  <a:cubicBezTo>
                    <a:pt x="901" y="1204"/>
                    <a:pt x="834" y="1037"/>
                    <a:pt x="701" y="870"/>
                  </a:cubicBezTo>
                  <a:cubicBezTo>
                    <a:pt x="634" y="804"/>
                    <a:pt x="567" y="704"/>
                    <a:pt x="501" y="603"/>
                  </a:cubicBezTo>
                  <a:cubicBezTo>
                    <a:pt x="467" y="537"/>
                    <a:pt x="434" y="470"/>
                    <a:pt x="401" y="370"/>
                  </a:cubicBezTo>
                  <a:cubicBezTo>
                    <a:pt x="367" y="303"/>
                    <a:pt x="334" y="237"/>
                    <a:pt x="334" y="136"/>
                  </a:cubicBezTo>
                  <a:cubicBezTo>
                    <a:pt x="334" y="103"/>
                    <a:pt x="334" y="103"/>
                    <a:pt x="334" y="70"/>
                  </a:cubicBezTo>
                  <a:cubicBezTo>
                    <a:pt x="293" y="29"/>
                    <a:pt x="251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789296" y="3638844"/>
              <a:ext cx="15756" cy="13962"/>
            </a:xfrm>
            <a:custGeom>
              <a:rect b="b" l="l" r="r" t="t"/>
              <a:pathLst>
                <a:path extrusionOk="0" h="1183" w="1335">
                  <a:moveTo>
                    <a:pt x="163" y="1"/>
                  </a:moveTo>
                  <a:cubicBezTo>
                    <a:pt x="72" y="1"/>
                    <a:pt x="0" y="63"/>
                    <a:pt x="0" y="160"/>
                  </a:cubicBezTo>
                  <a:cubicBezTo>
                    <a:pt x="34" y="260"/>
                    <a:pt x="100" y="327"/>
                    <a:pt x="167" y="327"/>
                  </a:cubicBezTo>
                  <a:lnTo>
                    <a:pt x="234" y="327"/>
                  </a:lnTo>
                  <a:cubicBezTo>
                    <a:pt x="267" y="327"/>
                    <a:pt x="334" y="327"/>
                    <a:pt x="367" y="361"/>
                  </a:cubicBezTo>
                  <a:cubicBezTo>
                    <a:pt x="401" y="394"/>
                    <a:pt x="467" y="427"/>
                    <a:pt x="501" y="494"/>
                  </a:cubicBezTo>
                  <a:cubicBezTo>
                    <a:pt x="534" y="561"/>
                    <a:pt x="567" y="627"/>
                    <a:pt x="567" y="694"/>
                  </a:cubicBezTo>
                  <a:cubicBezTo>
                    <a:pt x="601" y="861"/>
                    <a:pt x="601" y="961"/>
                    <a:pt x="667" y="1028"/>
                  </a:cubicBezTo>
                  <a:cubicBezTo>
                    <a:pt x="701" y="1061"/>
                    <a:pt x="734" y="1094"/>
                    <a:pt x="801" y="1128"/>
                  </a:cubicBezTo>
                  <a:lnTo>
                    <a:pt x="868" y="1161"/>
                  </a:lnTo>
                  <a:lnTo>
                    <a:pt x="934" y="1161"/>
                  </a:lnTo>
                  <a:cubicBezTo>
                    <a:pt x="962" y="1175"/>
                    <a:pt x="995" y="1183"/>
                    <a:pt x="1032" y="1183"/>
                  </a:cubicBezTo>
                  <a:cubicBezTo>
                    <a:pt x="1084" y="1183"/>
                    <a:pt x="1143" y="1167"/>
                    <a:pt x="1201" y="1128"/>
                  </a:cubicBezTo>
                  <a:cubicBezTo>
                    <a:pt x="1268" y="1061"/>
                    <a:pt x="1335" y="961"/>
                    <a:pt x="1335" y="828"/>
                  </a:cubicBezTo>
                  <a:cubicBezTo>
                    <a:pt x="1301" y="627"/>
                    <a:pt x="1201" y="427"/>
                    <a:pt x="1001" y="327"/>
                  </a:cubicBezTo>
                  <a:cubicBezTo>
                    <a:pt x="901" y="260"/>
                    <a:pt x="801" y="227"/>
                    <a:pt x="701" y="194"/>
                  </a:cubicBezTo>
                  <a:cubicBezTo>
                    <a:pt x="634" y="160"/>
                    <a:pt x="534" y="127"/>
                    <a:pt x="467" y="94"/>
                  </a:cubicBezTo>
                  <a:cubicBezTo>
                    <a:pt x="401" y="60"/>
                    <a:pt x="334" y="27"/>
                    <a:pt x="301" y="27"/>
                  </a:cubicBezTo>
                  <a:lnTo>
                    <a:pt x="267" y="27"/>
                  </a:lnTo>
                  <a:cubicBezTo>
                    <a:pt x="231" y="9"/>
                    <a:pt x="196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761984" y="3678313"/>
              <a:ext cx="13537" cy="18884"/>
            </a:xfrm>
            <a:custGeom>
              <a:rect b="b" l="l" r="r" t="t"/>
              <a:pathLst>
                <a:path extrusionOk="0" h="1600" w="1147">
                  <a:moveTo>
                    <a:pt x="217" y="0"/>
                  </a:moveTo>
                  <a:cubicBezTo>
                    <a:pt x="83" y="0"/>
                    <a:pt x="1" y="261"/>
                    <a:pt x="146" y="319"/>
                  </a:cubicBezTo>
                  <a:cubicBezTo>
                    <a:pt x="146" y="319"/>
                    <a:pt x="179" y="319"/>
                    <a:pt x="213" y="352"/>
                  </a:cubicBezTo>
                  <a:cubicBezTo>
                    <a:pt x="246" y="386"/>
                    <a:pt x="280" y="419"/>
                    <a:pt x="313" y="452"/>
                  </a:cubicBezTo>
                  <a:cubicBezTo>
                    <a:pt x="346" y="486"/>
                    <a:pt x="380" y="552"/>
                    <a:pt x="413" y="619"/>
                  </a:cubicBezTo>
                  <a:cubicBezTo>
                    <a:pt x="413" y="719"/>
                    <a:pt x="413" y="786"/>
                    <a:pt x="413" y="886"/>
                  </a:cubicBezTo>
                  <a:cubicBezTo>
                    <a:pt x="380" y="1019"/>
                    <a:pt x="380" y="1153"/>
                    <a:pt x="413" y="1286"/>
                  </a:cubicBezTo>
                  <a:cubicBezTo>
                    <a:pt x="413" y="1320"/>
                    <a:pt x="446" y="1353"/>
                    <a:pt x="480" y="1420"/>
                  </a:cubicBezTo>
                  <a:cubicBezTo>
                    <a:pt x="513" y="1453"/>
                    <a:pt x="546" y="1453"/>
                    <a:pt x="546" y="1486"/>
                  </a:cubicBezTo>
                  <a:lnTo>
                    <a:pt x="580" y="1520"/>
                  </a:lnTo>
                  <a:cubicBezTo>
                    <a:pt x="629" y="1569"/>
                    <a:pt x="695" y="1600"/>
                    <a:pt x="767" y="1600"/>
                  </a:cubicBezTo>
                  <a:cubicBezTo>
                    <a:pt x="793" y="1600"/>
                    <a:pt x="820" y="1595"/>
                    <a:pt x="847" y="1586"/>
                  </a:cubicBezTo>
                  <a:cubicBezTo>
                    <a:pt x="947" y="1520"/>
                    <a:pt x="1047" y="1453"/>
                    <a:pt x="1080" y="1320"/>
                  </a:cubicBezTo>
                  <a:cubicBezTo>
                    <a:pt x="1147" y="1119"/>
                    <a:pt x="1080" y="886"/>
                    <a:pt x="947" y="686"/>
                  </a:cubicBezTo>
                  <a:cubicBezTo>
                    <a:pt x="880" y="586"/>
                    <a:pt x="780" y="519"/>
                    <a:pt x="713" y="452"/>
                  </a:cubicBezTo>
                  <a:cubicBezTo>
                    <a:pt x="646" y="386"/>
                    <a:pt x="580" y="319"/>
                    <a:pt x="513" y="252"/>
                  </a:cubicBezTo>
                  <a:cubicBezTo>
                    <a:pt x="480" y="219"/>
                    <a:pt x="413" y="152"/>
                    <a:pt x="380" y="119"/>
                  </a:cubicBezTo>
                  <a:lnTo>
                    <a:pt x="346" y="85"/>
                  </a:lnTo>
                  <a:cubicBezTo>
                    <a:pt x="313" y="52"/>
                    <a:pt x="280" y="19"/>
                    <a:pt x="280" y="19"/>
                  </a:cubicBezTo>
                  <a:cubicBezTo>
                    <a:pt x="258" y="6"/>
                    <a:pt x="237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323534" y="3669083"/>
              <a:ext cx="14187" cy="27948"/>
            </a:xfrm>
            <a:custGeom>
              <a:rect b="b" l="l" r="r" t="t"/>
              <a:pathLst>
                <a:path extrusionOk="0" h="2368" w="1202">
                  <a:moveTo>
                    <a:pt x="901" y="0"/>
                  </a:moveTo>
                  <a:cubicBezTo>
                    <a:pt x="801" y="0"/>
                    <a:pt x="668" y="33"/>
                    <a:pt x="568" y="100"/>
                  </a:cubicBezTo>
                  <a:cubicBezTo>
                    <a:pt x="301" y="300"/>
                    <a:pt x="101" y="601"/>
                    <a:pt x="68" y="934"/>
                  </a:cubicBezTo>
                  <a:cubicBezTo>
                    <a:pt x="34" y="1101"/>
                    <a:pt x="1" y="1268"/>
                    <a:pt x="1" y="1434"/>
                  </a:cubicBezTo>
                  <a:cubicBezTo>
                    <a:pt x="1" y="1568"/>
                    <a:pt x="1" y="1701"/>
                    <a:pt x="34" y="1835"/>
                  </a:cubicBezTo>
                  <a:cubicBezTo>
                    <a:pt x="34" y="1935"/>
                    <a:pt x="68" y="2035"/>
                    <a:pt x="68" y="2135"/>
                  </a:cubicBezTo>
                  <a:lnTo>
                    <a:pt x="101" y="2235"/>
                  </a:lnTo>
                  <a:cubicBezTo>
                    <a:pt x="101" y="2235"/>
                    <a:pt x="101" y="2268"/>
                    <a:pt x="134" y="2268"/>
                  </a:cubicBezTo>
                  <a:cubicBezTo>
                    <a:pt x="158" y="2338"/>
                    <a:pt x="205" y="2367"/>
                    <a:pt x="254" y="2367"/>
                  </a:cubicBezTo>
                  <a:cubicBezTo>
                    <a:pt x="347" y="2367"/>
                    <a:pt x="445" y="2265"/>
                    <a:pt x="401" y="2135"/>
                  </a:cubicBezTo>
                  <a:cubicBezTo>
                    <a:pt x="401" y="2102"/>
                    <a:pt x="368" y="2068"/>
                    <a:pt x="368" y="2035"/>
                  </a:cubicBezTo>
                  <a:cubicBezTo>
                    <a:pt x="334" y="1968"/>
                    <a:pt x="334" y="1901"/>
                    <a:pt x="334" y="1801"/>
                  </a:cubicBezTo>
                  <a:cubicBezTo>
                    <a:pt x="334" y="1701"/>
                    <a:pt x="334" y="1568"/>
                    <a:pt x="368" y="1468"/>
                  </a:cubicBezTo>
                  <a:cubicBezTo>
                    <a:pt x="434" y="1334"/>
                    <a:pt x="468" y="1201"/>
                    <a:pt x="568" y="1101"/>
                  </a:cubicBezTo>
                  <a:cubicBezTo>
                    <a:pt x="735" y="901"/>
                    <a:pt x="901" y="767"/>
                    <a:pt x="1035" y="601"/>
                  </a:cubicBezTo>
                  <a:cubicBezTo>
                    <a:pt x="1068" y="534"/>
                    <a:pt x="1102" y="467"/>
                    <a:pt x="1135" y="400"/>
                  </a:cubicBezTo>
                  <a:cubicBezTo>
                    <a:pt x="1168" y="367"/>
                    <a:pt x="1168" y="300"/>
                    <a:pt x="1168" y="267"/>
                  </a:cubicBezTo>
                  <a:lnTo>
                    <a:pt x="1168" y="234"/>
                  </a:lnTo>
                  <a:cubicBezTo>
                    <a:pt x="1202" y="134"/>
                    <a:pt x="1135" y="33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599530" y="3467504"/>
              <a:ext cx="32681" cy="52368"/>
            </a:xfrm>
            <a:custGeom>
              <a:rect b="b" l="l" r="r" t="t"/>
              <a:pathLst>
                <a:path extrusionOk="0" h="4437" w="2769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0" y="234"/>
                    <a:pt x="67" y="300"/>
                    <a:pt x="167" y="300"/>
                  </a:cubicBezTo>
                  <a:lnTo>
                    <a:pt x="334" y="300"/>
                  </a:lnTo>
                  <a:lnTo>
                    <a:pt x="501" y="334"/>
                  </a:lnTo>
                  <a:cubicBezTo>
                    <a:pt x="601" y="367"/>
                    <a:pt x="701" y="400"/>
                    <a:pt x="767" y="467"/>
                  </a:cubicBezTo>
                  <a:cubicBezTo>
                    <a:pt x="968" y="567"/>
                    <a:pt x="1101" y="734"/>
                    <a:pt x="1201" y="934"/>
                  </a:cubicBezTo>
                  <a:cubicBezTo>
                    <a:pt x="1201" y="968"/>
                    <a:pt x="1234" y="1001"/>
                    <a:pt x="1268" y="1068"/>
                  </a:cubicBezTo>
                  <a:cubicBezTo>
                    <a:pt x="1268" y="1101"/>
                    <a:pt x="1301" y="1168"/>
                    <a:pt x="1301" y="1201"/>
                  </a:cubicBezTo>
                  <a:cubicBezTo>
                    <a:pt x="1301" y="1301"/>
                    <a:pt x="1301" y="1435"/>
                    <a:pt x="1301" y="1535"/>
                  </a:cubicBezTo>
                  <a:cubicBezTo>
                    <a:pt x="1268" y="1735"/>
                    <a:pt x="1168" y="1902"/>
                    <a:pt x="1068" y="2068"/>
                  </a:cubicBezTo>
                  <a:cubicBezTo>
                    <a:pt x="878" y="2195"/>
                    <a:pt x="988" y="2471"/>
                    <a:pt x="1199" y="2471"/>
                  </a:cubicBezTo>
                  <a:cubicBezTo>
                    <a:pt x="1210" y="2471"/>
                    <a:pt x="1222" y="2470"/>
                    <a:pt x="1234" y="2469"/>
                  </a:cubicBezTo>
                  <a:lnTo>
                    <a:pt x="1301" y="2469"/>
                  </a:lnTo>
                  <a:cubicBezTo>
                    <a:pt x="1468" y="2502"/>
                    <a:pt x="1668" y="2569"/>
                    <a:pt x="1801" y="2702"/>
                  </a:cubicBezTo>
                  <a:cubicBezTo>
                    <a:pt x="1868" y="2769"/>
                    <a:pt x="1902" y="2836"/>
                    <a:pt x="1968" y="2936"/>
                  </a:cubicBezTo>
                  <a:cubicBezTo>
                    <a:pt x="1968" y="2969"/>
                    <a:pt x="2002" y="3002"/>
                    <a:pt x="2002" y="3036"/>
                  </a:cubicBezTo>
                  <a:cubicBezTo>
                    <a:pt x="2035" y="3069"/>
                    <a:pt x="2035" y="3102"/>
                    <a:pt x="2035" y="3136"/>
                  </a:cubicBezTo>
                  <a:lnTo>
                    <a:pt x="2035" y="3236"/>
                  </a:lnTo>
                  <a:cubicBezTo>
                    <a:pt x="2035" y="3269"/>
                    <a:pt x="2035" y="3269"/>
                    <a:pt x="2035" y="3269"/>
                  </a:cubicBezTo>
                  <a:cubicBezTo>
                    <a:pt x="2035" y="3336"/>
                    <a:pt x="2035" y="3369"/>
                    <a:pt x="2035" y="3403"/>
                  </a:cubicBezTo>
                  <a:cubicBezTo>
                    <a:pt x="2035" y="3503"/>
                    <a:pt x="2002" y="3603"/>
                    <a:pt x="1968" y="3669"/>
                  </a:cubicBezTo>
                  <a:cubicBezTo>
                    <a:pt x="1868" y="3870"/>
                    <a:pt x="1768" y="4036"/>
                    <a:pt x="1601" y="4170"/>
                  </a:cubicBezTo>
                  <a:cubicBezTo>
                    <a:pt x="1568" y="4203"/>
                    <a:pt x="1535" y="4237"/>
                    <a:pt x="1535" y="4270"/>
                  </a:cubicBezTo>
                  <a:cubicBezTo>
                    <a:pt x="1535" y="4370"/>
                    <a:pt x="1601" y="4437"/>
                    <a:pt x="1701" y="4437"/>
                  </a:cubicBezTo>
                  <a:cubicBezTo>
                    <a:pt x="2002" y="4437"/>
                    <a:pt x="2335" y="4303"/>
                    <a:pt x="2535" y="4036"/>
                  </a:cubicBezTo>
                  <a:cubicBezTo>
                    <a:pt x="2635" y="3903"/>
                    <a:pt x="2702" y="3736"/>
                    <a:pt x="2735" y="3569"/>
                  </a:cubicBezTo>
                  <a:cubicBezTo>
                    <a:pt x="2769" y="3503"/>
                    <a:pt x="2769" y="3403"/>
                    <a:pt x="2769" y="3303"/>
                  </a:cubicBezTo>
                  <a:lnTo>
                    <a:pt x="2769" y="3169"/>
                  </a:lnTo>
                  <a:lnTo>
                    <a:pt x="2769" y="3069"/>
                  </a:lnTo>
                  <a:cubicBezTo>
                    <a:pt x="2769" y="2969"/>
                    <a:pt x="2735" y="2869"/>
                    <a:pt x="2702" y="2802"/>
                  </a:cubicBezTo>
                  <a:cubicBezTo>
                    <a:pt x="2669" y="2702"/>
                    <a:pt x="2635" y="2635"/>
                    <a:pt x="2569" y="2569"/>
                  </a:cubicBezTo>
                  <a:cubicBezTo>
                    <a:pt x="2469" y="2435"/>
                    <a:pt x="2369" y="2302"/>
                    <a:pt x="2235" y="2202"/>
                  </a:cubicBezTo>
                  <a:cubicBezTo>
                    <a:pt x="2052" y="2080"/>
                    <a:pt x="1857" y="2007"/>
                    <a:pt x="1656" y="1977"/>
                  </a:cubicBezTo>
                  <a:lnTo>
                    <a:pt x="1656" y="1977"/>
                  </a:lnTo>
                  <a:cubicBezTo>
                    <a:pt x="1686" y="1846"/>
                    <a:pt x="1701" y="1711"/>
                    <a:pt x="1701" y="1568"/>
                  </a:cubicBezTo>
                  <a:cubicBezTo>
                    <a:pt x="1701" y="1435"/>
                    <a:pt x="1668" y="1301"/>
                    <a:pt x="1635" y="1168"/>
                  </a:cubicBezTo>
                  <a:cubicBezTo>
                    <a:pt x="1635" y="1101"/>
                    <a:pt x="1601" y="1034"/>
                    <a:pt x="1568" y="968"/>
                  </a:cubicBezTo>
                  <a:cubicBezTo>
                    <a:pt x="1568" y="901"/>
                    <a:pt x="1535" y="834"/>
                    <a:pt x="1501" y="801"/>
                  </a:cubicBezTo>
                  <a:cubicBezTo>
                    <a:pt x="1301" y="434"/>
                    <a:pt x="968" y="200"/>
                    <a:pt x="567" y="100"/>
                  </a:cubicBezTo>
                  <a:cubicBezTo>
                    <a:pt x="501" y="67"/>
                    <a:pt x="434" y="34"/>
                    <a:pt x="400" y="34"/>
                  </a:cubicBezTo>
                  <a:lnTo>
                    <a:pt x="200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476298" y="3484665"/>
              <a:ext cx="46337" cy="47411"/>
            </a:xfrm>
            <a:custGeom>
              <a:rect b="b" l="l" r="r" t="t"/>
              <a:pathLst>
                <a:path extrusionOk="0" h="4017" w="3926">
                  <a:moveTo>
                    <a:pt x="327" y="1"/>
                  </a:moveTo>
                  <a:cubicBezTo>
                    <a:pt x="267" y="1"/>
                    <a:pt x="225" y="32"/>
                    <a:pt x="201" y="81"/>
                  </a:cubicBezTo>
                  <a:cubicBezTo>
                    <a:pt x="167" y="181"/>
                    <a:pt x="134" y="247"/>
                    <a:pt x="100" y="314"/>
                  </a:cubicBezTo>
                  <a:cubicBezTo>
                    <a:pt x="67" y="381"/>
                    <a:pt x="67" y="448"/>
                    <a:pt x="67" y="514"/>
                  </a:cubicBezTo>
                  <a:cubicBezTo>
                    <a:pt x="34" y="681"/>
                    <a:pt x="0" y="814"/>
                    <a:pt x="0" y="981"/>
                  </a:cubicBezTo>
                  <a:cubicBezTo>
                    <a:pt x="0" y="1281"/>
                    <a:pt x="67" y="1582"/>
                    <a:pt x="234" y="1849"/>
                  </a:cubicBezTo>
                  <a:cubicBezTo>
                    <a:pt x="267" y="1915"/>
                    <a:pt x="301" y="1982"/>
                    <a:pt x="334" y="2049"/>
                  </a:cubicBezTo>
                  <a:cubicBezTo>
                    <a:pt x="367" y="2115"/>
                    <a:pt x="434" y="2182"/>
                    <a:pt x="467" y="2249"/>
                  </a:cubicBezTo>
                  <a:cubicBezTo>
                    <a:pt x="567" y="2349"/>
                    <a:pt x="701" y="2449"/>
                    <a:pt x="834" y="2549"/>
                  </a:cubicBezTo>
                  <a:cubicBezTo>
                    <a:pt x="1008" y="2698"/>
                    <a:pt x="1219" y="2810"/>
                    <a:pt x="1452" y="2871"/>
                  </a:cubicBezTo>
                  <a:lnTo>
                    <a:pt x="1452" y="2871"/>
                  </a:lnTo>
                  <a:cubicBezTo>
                    <a:pt x="1513" y="3259"/>
                    <a:pt x="1732" y="3620"/>
                    <a:pt x="2069" y="3817"/>
                  </a:cubicBezTo>
                  <a:cubicBezTo>
                    <a:pt x="2135" y="3883"/>
                    <a:pt x="2235" y="3917"/>
                    <a:pt x="2302" y="3917"/>
                  </a:cubicBezTo>
                  <a:cubicBezTo>
                    <a:pt x="2369" y="3950"/>
                    <a:pt x="2469" y="3983"/>
                    <a:pt x="2536" y="4017"/>
                  </a:cubicBezTo>
                  <a:lnTo>
                    <a:pt x="2769" y="4017"/>
                  </a:lnTo>
                  <a:cubicBezTo>
                    <a:pt x="2869" y="4017"/>
                    <a:pt x="2936" y="4017"/>
                    <a:pt x="3003" y="3983"/>
                  </a:cubicBezTo>
                  <a:cubicBezTo>
                    <a:pt x="3169" y="3950"/>
                    <a:pt x="3303" y="3883"/>
                    <a:pt x="3436" y="3817"/>
                  </a:cubicBezTo>
                  <a:cubicBezTo>
                    <a:pt x="3703" y="3650"/>
                    <a:pt x="3870" y="3383"/>
                    <a:pt x="3903" y="3083"/>
                  </a:cubicBezTo>
                  <a:cubicBezTo>
                    <a:pt x="3926" y="2969"/>
                    <a:pt x="3856" y="2902"/>
                    <a:pt x="3778" y="2902"/>
                  </a:cubicBezTo>
                  <a:cubicBezTo>
                    <a:pt x="3741" y="2902"/>
                    <a:pt x="3702" y="2917"/>
                    <a:pt x="3670" y="2949"/>
                  </a:cubicBezTo>
                  <a:cubicBezTo>
                    <a:pt x="3503" y="3083"/>
                    <a:pt x="3336" y="3183"/>
                    <a:pt x="3169" y="3250"/>
                  </a:cubicBezTo>
                  <a:cubicBezTo>
                    <a:pt x="3069" y="3283"/>
                    <a:pt x="3003" y="3283"/>
                    <a:pt x="2902" y="3283"/>
                  </a:cubicBezTo>
                  <a:lnTo>
                    <a:pt x="2669" y="3283"/>
                  </a:lnTo>
                  <a:lnTo>
                    <a:pt x="2569" y="3250"/>
                  </a:lnTo>
                  <a:cubicBezTo>
                    <a:pt x="2502" y="3250"/>
                    <a:pt x="2469" y="3216"/>
                    <a:pt x="2435" y="3216"/>
                  </a:cubicBezTo>
                  <a:cubicBezTo>
                    <a:pt x="2369" y="3183"/>
                    <a:pt x="2302" y="3116"/>
                    <a:pt x="2269" y="3049"/>
                  </a:cubicBezTo>
                  <a:cubicBezTo>
                    <a:pt x="2135" y="2949"/>
                    <a:pt x="2035" y="2783"/>
                    <a:pt x="2035" y="2616"/>
                  </a:cubicBezTo>
                  <a:lnTo>
                    <a:pt x="2035" y="2549"/>
                  </a:lnTo>
                  <a:cubicBezTo>
                    <a:pt x="2006" y="2433"/>
                    <a:pt x="1902" y="2342"/>
                    <a:pt x="1809" y="2342"/>
                  </a:cubicBezTo>
                  <a:cubicBezTo>
                    <a:pt x="1795" y="2342"/>
                    <a:pt x="1782" y="2345"/>
                    <a:pt x="1768" y="2349"/>
                  </a:cubicBezTo>
                  <a:cubicBezTo>
                    <a:pt x="1501" y="2349"/>
                    <a:pt x="1268" y="2282"/>
                    <a:pt x="1068" y="2182"/>
                  </a:cubicBezTo>
                  <a:cubicBezTo>
                    <a:pt x="968" y="2115"/>
                    <a:pt x="834" y="2049"/>
                    <a:pt x="768" y="1982"/>
                  </a:cubicBezTo>
                  <a:cubicBezTo>
                    <a:pt x="701" y="1915"/>
                    <a:pt x="668" y="1882"/>
                    <a:pt x="634" y="1849"/>
                  </a:cubicBezTo>
                  <a:cubicBezTo>
                    <a:pt x="601" y="1782"/>
                    <a:pt x="534" y="1748"/>
                    <a:pt x="501" y="1682"/>
                  </a:cubicBezTo>
                  <a:cubicBezTo>
                    <a:pt x="367" y="1482"/>
                    <a:pt x="301" y="1215"/>
                    <a:pt x="301" y="948"/>
                  </a:cubicBezTo>
                  <a:cubicBezTo>
                    <a:pt x="301" y="848"/>
                    <a:pt x="301" y="714"/>
                    <a:pt x="334" y="581"/>
                  </a:cubicBezTo>
                  <a:cubicBezTo>
                    <a:pt x="367" y="448"/>
                    <a:pt x="401" y="314"/>
                    <a:pt x="467" y="214"/>
                  </a:cubicBezTo>
                  <a:cubicBezTo>
                    <a:pt x="501" y="147"/>
                    <a:pt x="467" y="47"/>
                    <a:pt x="401" y="14"/>
                  </a:cubicBezTo>
                  <a:cubicBezTo>
                    <a:pt x="374" y="5"/>
                    <a:pt x="349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427481" y="3405586"/>
              <a:ext cx="56310" cy="48933"/>
            </a:xfrm>
            <a:custGeom>
              <a:rect b="b" l="l" r="r" t="t"/>
              <a:pathLst>
                <a:path extrusionOk="0" h="4146" w="4771">
                  <a:moveTo>
                    <a:pt x="3676" y="0"/>
                  </a:moveTo>
                  <a:cubicBezTo>
                    <a:pt x="3642" y="0"/>
                    <a:pt x="3606" y="3"/>
                    <a:pt x="3569" y="9"/>
                  </a:cubicBezTo>
                  <a:cubicBezTo>
                    <a:pt x="3403" y="42"/>
                    <a:pt x="3202" y="76"/>
                    <a:pt x="3069" y="209"/>
                  </a:cubicBezTo>
                  <a:cubicBezTo>
                    <a:pt x="3002" y="243"/>
                    <a:pt x="2936" y="309"/>
                    <a:pt x="2869" y="343"/>
                  </a:cubicBezTo>
                  <a:lnTo>
                    <a:pt x="2702" y="509"/>
                  </a:lnTo>
                  <a:cubicBezTo>
                    <a:pt x="2569" y="643"/>
                    <a:pt x="2469" y="743"/>
                    <a:pt x="2368" y="876"/>
                  </a:cubicBezTo>
                  <a:cubicBezTo>
                    <a:pt x="2217" y="1071"/>
                    <a:pt x="2108" y="1280"/>
                    <a:pt x="2031" y="1493"/>
                  </a:cubicBezTo>
                  <a:lnTo>
                    <a:pt x="2031" y="1493"/>
                  </a:lnTo>
                  <a:cubicBezTo>
                    <a:pt x="1885" y="1453"/>
                    <a:pt x="1736" y="1432"/>
                    <a:pt x="1588" y="1432"/>
                  </a:cubicBezTo>
                  <a:cubicBezTo>
                    <a:pt x="1271" y="1432"/>
                    <a:pt x="960" y="1525"/>
                    <a:pt x="701" y="1710"/>
                  </a:cubicBezTo>
                  <a:cubicBezTo>
                    <a:pt x="601" y="1744"/>
                    <a:pt x="534" y="1810"/>
                    <a:pt x="467" y="1877"/>
                  </a:cubicBezTo>
                  <a:cubicBezTo>
                    <a:pt x="367" y="1977"/>
                    <a:pt x="300" y="2044"/>
                    <a:pt x="267" y="2144"/>
                  </a:cubicBezTo>
                  <a:lnTo>
                    <a:pt x="200" y="2244"/>
                  </a:lnTo>
                  <a:cubicBezTo>
                    <a:pt x="167" y="2277"/>
                    <a:pt x="134" y="2344"/>
                    <a:pt x="134" y="2377"/>
                  </a:cubicBezTo>
                  <a:cubicBezTo>
                    <a:pt x="100" y="2478"/>
                    <a:pt x="67" y="2578"/>
                    <a:pt x="33" y="2678"/>
                  </a:cubicBezTo>
                  <a:cubicBezTo>
                    <a:pt x="0" y="2844"/>
                    <a:pt x="0" y="3045"/>
                    <a:pt x="33" y="3245"/>
                  </a:cubicBezTo>
                  <a:cubicBezTo>
                    <a:pt x="100" y="3612"/>
                    <a:pt x="334" y="3945"/>
                    <a:pt x="667" y="4145"/>
                  </a:cubicBezTo>
                  <a:lnTo>
                    <a:pt x="801" y="4145"/>
                  </a:lnTo>
                  <a:cubicBezTo>
                    <a:pt x="901" y="4079"/>
                    <a:pt x="901" y="4012"/>
                    <a:pt x="867" y="3912"/>
                  </a:cubicBezTo>
                  <a:cubicBezTo>
                    <a:pt x="701" y="3578"/>
                    <a:pt x="634" y="3211"/>
                    <a:pt x="734" y="2844"/>
                  </a:cubicBezTo>
                  <a:cubicBezTo>
                    <a:pt x="734" y="2778"/>
                    <a:pt x="767" y="2744"/>
                    <a:pt x="767" y="2678"/>
                  </a:cubicBezTo>
                  <a:cubicBezTo>
                    <a:pt x="801" y="2678"/>
                    <a:pt x="801" y="2644"/>
                    <a:pt x="801" y="2611"/>
                  </a:cubicBezTo>
                  <a:lnTo>
                    <a:pt x="867" y="2511"/>
                  </a:lnTo>
                  <a:cubicBezTo>
                    <a:pt x="867" y="2511"/>
                    <a:pt x="934" y="2444"/>
                    <a:pt x="967" y="2411"/>
                  </a:cubicBezTo>
                  <a:cubicBezTo>
                    <a:pt x="1001" y="2377"/>
                    <a:pt x="1034" y="2344"/>
                    <a:pt x="1068" y="2311"/>
                  </a:cubicBezTo>
                  <a:cubicBezTo>
                    <a:pt x="1168" y="2244"/>
                    <a:pt x="1268" y="2177"/>
                    <a:pt x="1401" y="2144"/>
                  </a:cubicBezTo>
                  <a:cubicBezTo>
                    <a:pt x="1501" y="2094"/>
                    <a:pt x="1618" y="2069"/>
                    <a:pt x="1739" y="2069"/>
                  </a:cubicBezTo>
                  <a:cubicBezTo>
                    <a:pt x="1860" y="2069"/>
                    <a:pt x="1985" y="2094"/>
                    <a:pt x="2102" y="2144"/>
                  </a:cubicBezTo>
                  <a:lnTo>
                    <a:pt x="2235" y="2144"/>
                  </a:lnTo>
                  <a:cubicBezTo>
                    <a:pt x="2368" y="2111"/>
                    <a:pt x="2469" y="2011"/>
                    <a:pt x="2469" y="1877"/>
                  </a:cubicBezTo>
                  <a:cubicBezTo>
                    <a:pt x="2435" y="1610"/>
                    <a:pt x="2502" y="1343"/>
                    <a:pt x="2669" y="1110"/>
                  </a:cubicBezTo>
                  <a:cubicBezTo>
                    <a:pt x="2735" y="976"/>
                    <a:pt x="2835" y="876"/>
                    <a:pt x="2902" y="776"/>
                  </a:cubicBezTo>
                  <a:cubicBezTo>
                    <a:pt x="2969" y="710"/>
                    <a:pt x="3002" y="643"/>
                    <a:pt x="3069" y="610"/>
                  </a:cubicBezTo>
                  <a:cubicBezTo>
                    <a:pt x="3102" y="543"/>
                    <a:pt x="3169" y="509"/>
                    <a:pt x="3236" y="443"/>
                  </a:cubicBezTo>
                  <a:cubicBezTo>
                    <a:pt x="3336" y="376"/>
                    <a:pt x="3436" y="309"/>
                    <a:pt x="3569" y="309"/>
                  </a:cubicBezTo>
                  <a:cubicBezTo>
                    <a:pt x="3605" y="300"/>
                    <a:pt x="3641" y="296"/>
                    <a:pt x="3676" y="296"/>
                  </a:cubicBezTo>
                  <a:cubicBezTo>
                    <a:pt x="3772" y="296"/>
                    <a:pt x="3863" y="327"/>
                    <a:pt x="3936" y="376"/>
                  </a:cubicBezTo>
                  <a:cubicBezTo>
                    <a:pt x="4070" y="443"/>
                    <a:pt x="4170" y="543"/>
                    <a:pt x="4236" y="643"/>
                  </a:cubicBezTo>
                  <a:cubicBezTo>
                    <a:pt x="4303" y="776"/>
                    <a:pt x="4370" y="876"/>
                    <a:pt x="4437" y="1010"/>
                  </a:cubicBezTo>
                  <a:lnTo>
                    <a:pt x="4437" y="976"/>
                  </a:lnTo>
                  <a:cubicBezTo>
                    <a:pt x="4462" y="1052"/>
                    <a:pt x="4524" y="1089"/>
                    <a:pt x="4582" y="1089"/>
                  </a:cubicBezTo>
                  <a:cubicBezTo>
                    <a:pt x="4601" y="1089"/>
                    <a:pt x="4620" y="1085"/>
                    <a:pt x="4637" y="1077"/>
                  </a:cubicBezTo>
                  <a:cubicBezTo>
                    <a:pt x="4737" y="1043"/>
                    <a:pt x="4770" y="943"/>
                    <a:pt x="4737" y="876"/>
                  </a:cubicBezTo>
                  <a:cubicBezTo>
                    <a:pt x="4670" y="743"/>
                    <a:pt x="4603" y="576"/>
                    <a:pt x="4503" y="476"/>
                  </a:cubicBezTo>
                  <a:cubicBezTo>
                    <a:pt x="4370" y="309"/>
                    <a:pt x="4236" y="209"/>
                    <a:pt x="4103" y="109"/>
                  </a:cubicBezTo>
                  <a:cubicBezTo>
                    <a:pt x="3967" y="55"/>
                    <a:pt x="3831" y="0"/>
                    <a:pt x="3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667113" y="3409103"/>
              <a:ext cx="39904" cy="54469"/>
            </a:xfrm>
            <a:custGeom>
              <a:rect b="b" l="l" r="r" t="t"/>
              <a:pathLst>
                <a:path extrusionOk="0" h="4615" w="3381">
                  <a:moveTo>
                    <a:pt x="193" y="1"/>
                  </a:moveTo>
                  <a:cubicBezTo>
                    <a:pt x="60" y="1"/>
                    <a:pt x="0" y="219"/>
                    <a:pt x="178" y="278"/>
                  </a:cubicBezTo>
                  <a:cubicBezTo>
                    <a:pt x="512" y="412"/>
                    <a:pt x="846" y="512"/>
                    <a:pt x="1179" y="645"/>
                  </a:cubicBezTo>
                  <a:cubicBezTo>
                    <a:pt x="1452" y="781"/>
                    <a:pt x="1747" y="873"/>
                    <a:pt x="2028" y="993"/>
                  </a:cubicBezTo>
                  <a:lnTo>
                    <a:pt x="2028" y="993"/>
                  </a:lnTo>
                  <a:cubicBezTo>
                    <a:pt x="1823" y="1351"/>
                    <a:pt x="1618" y="1728"/>
                    <a:pt x="1413" y="2079"/>
                  </a:cubicBezTo>
                  <a:cubicBezTo>
                    <a:pt x="1379" y="2113"/>
                    <a:pt x="1379" y="2180"/>
                    <a:pt x="1379" y="2213"/>
                  </a:cubicBezTo>
                  <a:cubicBezTo>
                    <a:pt x="1379" y="2346"/>
                    <a:pt x="1479" y="2446"/>
                    <a:pt x="1646" y="2446"/>
                  </a:cubicBezTo>
                  <a:lnTo>
                    <a:pt x="1679" y="2446"/>
                  </a:lnTo>
                  <a:cubicBezTo>
                    <a:pt x="1913" y="2446"/>
                    <a:pt x="2180" y="2546"/>
                    <a:pt x="2347" y="2713"/>
                  </a:cubicBezTo>
                  <a:cubicBezTo>
                    <a:pt x="2413" y="2813"/>
                    <a:pt x="2480" y="2913"/>
                    <a:pt x="2547" y="3013"/>
                  </a:cubicBezTo>
                  <a:cubicBezTo>
                    <a:pt x="2547" y="3080"/>
                    <a:pt x="2580" y="3114"/>
                    <a:pt x="2580" y="3180"/>
                  </a:cubicBezTo>
                  <a:lnTo>
                    <a:pt x="2580" y="3247"/>
                  </a:lnTo>
                  <a:lnTo>
                    <a:pt x="2580" y="3314"/>
                  </a:lnTo>
                  <a:lnTo>
                    <a:pt x="2580" y="3447"/>
                  </a:lnTo>
                  <a:cubicBezTo>
                    <a:pt x="2580" y="3447"/>
                    <a:pt x="2580" y="3480"/>
                    <a:pt x="2580" y="3480"/>
                  </a:cubicBezTo>
                  <a:cubicBezTo>
                    <a:pt x="2580" y="3547"/>
                    <a:pt x="2547" y="3581"/>
                    <a:pt x="2513" y="3647"/>
                  </a:cubicBezTo>
                  <a:cubicBezTo>
                    <a:pt x="2480" y="3681"/>
                    <a:pt x="2447" y="3747"/>
                    <a:pt x="2413" y="3781"/>
                  </a:cubicBezTo>
                  <a:cubicBezTo>
                    <a:pt x="2380" y="3814"/>
                    <a:pt x="2347" y="3881"/>
                    <a:pt x="2313" y="3914"/>
                  </a:cubicBezTo>
                  <a:cubicBezTo>
                    <a:pt x="2113" y="4081"/>
                    <a:pt x="1846" y="4214"/>
                    <a:pt x="1579" y="4214"/>
                  </a:cubicBezTo>
                  <a:cubicBezTo>
                    <a:pt x="1546" y="4214"/>
                    <a:pt x="1479" y="4248"/>
                    <a:pt x="1479" y="4281"/>
                  </a:cubicBezTo>
                  <a:cubicBezTo>
                    <a:pt x="1413" y="4381"/>
                    <a:pt x="1446" y="4481"/>
                    <a:pt x="1513" y="4515"/>
                  </a:cubicBezTo>
                  <a:cubicBezTo>
                    <a:pt x="1613" y="4548"/>
                    <a:pt x="1713" y="4581"/>
                    <a:pt x="1813" y="4615"/>
                  </a:cubicBezTo>
                  <a:lnTo>
                    <a:pt x="2113" y="4615"/>
                  </a:lnTo>
                  <a:cubicBezTo>
                    <a:pt x="2213" y="4615"/>
                    <a:pt x="2347" y="4581"/>
                    <a:pt x="2447" y="4548"/>
                  </a:cubicBezTo>
                  <a:cubicBezTo>
                    <a:pt x="2547" y="4515"/>
                    <a:pt x="2647" y="4481"/>
                    <a:pt x="2714" y="4414"/>
                  </a:cubicBezTo>
                  <a:cubicBezTo>
                    <a:pt x="2914" y="4314"/>
                    <a:pt x="3047" y="4148"/>
                    <a:pt x="3181" y="3981"/>
                  </a:cubicBezTo>
                  <a:cubicBezTo>
                    <a:pt x="3247" y="3881"/>
                    <a:pt x="3281" y="3781"/>
                    <a:pt x="3314" y="3681"/>
                  </a:cubicBezTo>
                  <a:cubicBezTo>
                    <a:pt x="3347" y="3614"/>
                    <a:pt x="3381" y="3547"/>
                    <a:pt x="3381" y="3480"/>
                  </a:cubicBezTo>
                  <a:lnTo>
                    <a:pt x="3381" y="3380"/>
                  </a:lnTo>
                  <a:cubicBezTo>
                    <a:pt x="3381" y="3247"/>
                    <a:pt x="3347" y="3114"/>
                    <a:pt x="3347" y="3013"/>
                  </a:cubicBezTo>
                  <a:cubicBezTo>
                    <a:pt x="3314" y="2913"/>
                    <a:pt x="3281" y="2813"/>
                    <a:pt x="3214" y="2713"/>
                  </a:cubicBezTo>
                  <a:cubicBezTo>
                    <a:pt x="3114" y="2513"/>
                    <a:pt x="2980" y="2346"/>
                    <a:pt x="2814" y="2213"/>
                  </a:cubicBezTo>
                  <a:cubicBezTo>
                    <a:pt x="2647" y="2079"/>
                    <a:pt x="2447" y="1979"/>
                    <a:pt x="2247" y="1946"/>
                  </a:cubicBezTo>
                  <a:cubicBezTo>
                    <a:pt x="2187" y="1926"/>
                    <a:pt x="2128" y="1906"/>
                    <a:pt x="2068" y="1894"/>
                  </a:cubicBezTo>
                  <a:lnTo>
                    <a:pt x="2068" y="1894"/>
                  </a:lnTo>
                  <a:cubicBezTo>
                    <a:pt x="2195" y="1586"/>
                    <a:pt x="2329" y="1274"/>
                    <a:pt x="2447" y="945"/>
                  </a:cubicBezTo>
                  <a:cubicBezTo>
                    <a:pt x="2480" y="845"/>
                    <a:pt x="2447" y="745"/>
                    <a:pt x="2347" y="712"/>
                  </a:cubicBezTo>
                  <a:lnTo>
                    <a:pt x="1313" y="378"/>
                  </a:lnTo>
                  <a:cubicBezTo>
                    <a:pt x="979" y="245"/>
                    <a:pt x="645" y="145"/>
                    <a:pt x="312" y="11"/>
                  </a:cubicBezTo>
                  <a:lnTo>
                    <a:pt x="245" y="11"/>
                  </a:lnTo>
                  <a:cubicBezTo>
                    <a:pt x="227" y="4"/>
                    <a:pt x="209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700314" y="3533245"/>
              <a:ext cx="25600" cy="67628"/>
            </a:xfrm>
            <a:custGeom>
              <a:rect b="b" l="l" r="r" t="t"/>
              <a:pathLst>
                <a:path extrusionOk="0" h="5730" w="2169">
                  <a:moveTo>
                    <a:pt x="1068" y="1"/>
                  </a:moveTo>
                  <a:lnTo>
                    <a:pt x="1035" y="34"/>
                  </a:lnTo>
                  <a:cubicBezTo>
                    <a:pt x="1008" y="25"/>
                    <a:pt x="983" y="21"/>
                    <a:pt x="961" y="21"/>
                  </a:cubicBezTo>
                  <a:cubicBezTo>
                    <a:pt x="901" y="21"/>
                    <a:pt x="859" y="52"/>
                    <a:pt x="835" y="101"/>
                  </a:cubicBezTo>
                  <a:cubicBezTo>
                    <a:pt x="801" y="201"/>
                    <a:pt x="835" y="268"/>
                    <a:pt x="901" y="301"/>
                  </a:cubicBezTo>
                  <a:cubicBezTo>
                    <a:pt x="968" y="334"/>
                    <a:pt x="1035" y="368"/>
                    <a:pt x="1101" y="401"/>
                  </a:cubicBezTo>
                  <a:cubicBezTo>
                    <a:pt x="1168" y="435"/>
                    <a:pt x="1201" y="468"/>
                    <a:pt x="1268" y="501"/>
                  </a:cubicBezTo>
                  <a:cubicBezTo>
                    <a:pt x="1368" y="601"/>
                    <a:pt x="1468" y="701"/>
                    <a:pt x="1568" y="801"/>
                  </a:cubicBezTo>
                  <a:cubicBezTo>
                    <a:pt x="1702" y="1035"/>
                    <a:pt x="1802" y="1302"/>
                    <a:pt x="1835" y="1569"/>
                  </a:cubicBezTo>
                  <a:cubicBezTo>
                    <a:pt x="1835" y="1635"/>
                    <a:pt x="1835" y="1702"/>
                    <a:pt x="1835" y="1769"/>
                  </a:cubicBezTo>
                  <a:cubicBezTo>
                    <a:pt x="1802" y="1836"/>
                    <a:pt x="1802" y="1902"/>
                    <a:pt x="1769" y="1969"/>
                  </a:cubicBezTo>
                  <a:cubicBezTo>
                    <a:pt x="1735" y="2102"/>
                    <a:pt x="1702" y="2236"/>
                    <a:pt x="1635" y="2336"/>
                  </a:cubicBezTo>
                  <a:cubicBezTo>
                    <a:pt x="1502" y="2569"/>
                    <a:pt x="1302" y="2736"/>
                    <a:pt x="1068" y="2870"/>
                  </a:cubicBezTo>
                  <a:cubicBezTo>
                    <a:pt x="1068" y="2870"/>
                    <a:pt x="1035" y="2903"/>
                    <a:pt x="1001" y="2936"/>
                  </a:cubicBezTo>
                  <a:cubicBezTo>
                    <a:pt x="901" y="3036"/>
                    <a:pt x="935" y="3203"/>
                    <a:pt x="1035" y="3270"/>
                  </a:cubicBezTo>
                  <a:lnTo>
                    <a:pt x="1068" y="3337"/>
                  </a:lnTo>
                  <a:cubicBezTo>
                    <a:pt x="1235" y="3470"/>
                    <a:pt x="1368" y="3704"/>
                    <a:pt x="1402" y="3937"/>
                  </a:cubicBezTo>
                  <a:cubicBezTo>
                    <a:pt x="1402" y="4037"/>
                    <a:pt x="1402" y="4137"/>
                    <a:pt x="1402" y="4271"/>
                  </a:cubicBezTo>
                  <a:cubicBezTo>
                    <a:pt x="1368" y="4304"/>
                    <a:pt x="1368" y="4371"/>
                    <a:pt x="1368" y="4404"/>
                  </a:cubicBezTo>
                  <a:cubicBezTo>
                    <a:pt x="1368" y="4471"/>
                    <a:pt x="1335" y="4504"/>
                    <a:pt x="1335" y="4537"/>
                  </a:cubicBezTo>
                  <a:lnTo>
                    <a:pt x="1268" y="4638"/>
                  </a:lnTo>
                  <a:lnTo>
                    <a:pt x="1235" y="4704"/>
                  </a:lnTo>
                  <a:cubicBezTo>
                    <a:pt x="1201" y="4738"/>
                    <a:pt x="1168" y="4804"/>
                    <a:pt x="1135" y="4838"/>
                  </a:cubicBezTo>
                  <a:lnTo>
                    <a:pt x="1035" y="4938"/>
                  </a:lnTo>
                  <a:cubicBezTo>
                    <a:pt x="968" y="4971"/>
                    <a:pt x="935" y="5038"/>
                    <a:pt x="868" y="5071"/>
                  </a:cubicBezTo>
                  <a:cubicBezTo>
                    <a:pt x="668" y="5205"/>
                    <a:pt x="434" y="5271"/>
                    <a:pt x="167" y="5305"/>
                  </a:cubicBezTo>
                  <a:cubicBezTo>
                    <a:pt x="134" y="5305"/>
                    <a:pt x="67" y="5338"/>
                    <a:pt x="67" y="5405"/>
                  </a:cubicBezTo>
                  <a:cubicBezTo>
                    <a:pt x="1" y="5471"/>
                    <a:pt x="34" y="5572"/>
                    <a:pt x="134" y="5605"/>
                  </a:cubicBezTo>
                  <a:cubicBezTo>
                    <a:pt x="301" y="5688"/>
                    <a:pt x="476" y="5730"/>
                    <a:pt x="651" y="5730"/>
                  </a:cubicBezTo>
                  <a:cubicBezTo>
                    <a:pt x="826" y="5730"/>
                    <a:pt x="1001" y="5688"/>
                    <a:pt x="1168" y="5605"/>
                  </a:cubicBezTo>
                  <a:cubicBezTo>
                    <a:pt x="1368" y="5538"/>
                    <a:pt x="1502" y="5438"/>
                    <a:pt x="1635" y="5305"/>
                  </a:cubicBezTo>
                  <a:cubicBezTo>
                    <a:pt x="1702" y="5238"/>
                    <a:pt x="1769" y="5171"/>
                    <a:pt x="1835" y="5105"/>
                  </a:cubicBezTo>
                  <a:lnTo>
                    <a:pt x="1935" y="4971"/>
                  </a:lnTo>
                  <a:lnTo>
                    <a:pt x="1969" y="4871"/>
                  </a:lnTo>
                  <a:cubicBezTo>
                    <a:pt x="2002" y="4771"/>
                    <a:pt x="2035" y="4671"/>
                    <a:pt x="2069" y="4571"/>
                  </a:cubicBezTo>
                  <a:cubicBezTo>
                    <a:pt x="2102" y="4471"/>
                    <a:pt x="2102" y="4371"/>
                    <a:pt x="2102" y="4271"/>
                  </a:cubicBezTo>
                  <a:cubicBezTo>
                    <a:pt x="2135" y="4070"/>
                    <a:pt x="2102" y="3904"/>
                    <a:pt x="2035" y="3737"/>
                  </a:cubicBezTo>
                  <a:cubicBezTo>
                    <a:pt x="1964" y="3476"/>
                    <a:pt x="1826" y="3249"/>
                    <a:pt x="1644" y="3067"/>
                  </a:cubicBezTo>
                  <a:lnTo>
                    <a:pt x="1644" y="3067"/>
                  </a:lnTo>
                  <a:cubicBezTo>
                    <a:pt x="1910" y="2765"/>
                    <a:pt x="2091" y="2394"/>
                    <a:pt x="2169" y="2002"/>
                  </a:cubicBezTo>
                  <a:lnTo>
                    <a:pt x="2169" y="1769"/>
                  </a:lnTo>
                  <a:cubicBezTo>
                    <a:pt x="2169" y="1669"/>
                    <a:pt x="2169" y="1602"/>
                    <a:pt x="2169" y="1502"/>
                  </a:cubicBezTo>
                  <a:cubicBezTo>
                    <a:pt x="2102" y="1002"/>
                    <a:pt x="1835" y="568"/>
                    <a:pt x="1468" y="268"/>
                  </a:cubicBezTo>
                  <a:lnTo>
                    <a:pt x="1268" y="101"/>
                  </a:lnTo>
                  <a:cubicBezTo>
                    <a:pt x="1201" y="68"/>
                    <a:pt x="1135" y="34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621968" y="3681134"/>
              <a:ext cx="56310" cy="36387"/>
            </a:xfrm>
            <a:custGeom>
              <a:rect b="b" l="l" r="r" t="t"/>
              <a:pathLst>
                <a:path extrusionOk="0" h="3083" w="4771">
                  <a:moveTo>
                    <a:pt x="4216" y="1"/>
                  </a:moveTo>
                  <a:cubicBezTo>
                    <a:pt x="4158" y="1"/>
                    <a:pt x="4095" y="38"/>
                    <a:pt x="4070" y="113"/>
                  </a:cubicBezTo>
                  <a:cubicBezTo>
                    <a:pt x="4037" y="180"/>
                    <a:pt x="4070" y="280"/>
                    <a:pt x="4137" y="313"/>
                  </a:cubicBezTo>
                  <a:cubicBezTo>
                    <a:pt x="4204" y="313"/>
                    <a:pt x="4270" y="380"/>
                    <a:pt x="4304" y="413"/>
                  </a:cubicBezTo>
                  <a:cubicBezTo>
                    <a:pt x="4370" y="480"/>
                    <a:pt x="4404" y="514"/>
                    <a:pt x="4437" y="580"/>
                  </a:cubicBezTo>
                  <a:cubicBezTo>
                    <a:pt x="4470" y="714"/>
                    <a:pt x="4504" y="880"/>
                    <a:pt x="4470" y="1014"/>
                  </a:cubicBezTo>
                  <a:cubicBezTo>
                    <a:pt x="4437" y="1081"/>
                    <a:pt x="4404" y="1147"/>
                    <a:pt x="4370" y="1214"/>
                  </a:cubicBezTo>
                  <a:cubicBezTo>
                    <a:pt x="4337" y="1281"/>
                    <a:pt x="4304" y="1347"/>
                    <a:pt x="4237" y="1381"/>
                  </a:cubicBezTo>
                  <a:cubicBezTo>
                    <a:pt x="4103" y="1481"/>
                    <a:pt x="3970" y="1548"/>
                    <a:pt x="3803" y="1581"/>
                  </a:cubicBezTo>
                  <a:cubicBezTo>
                    <a:pt x="3709" y="1605"/>
                    <a:pt x="3598" y="1628"/>
                    <a:pt x="3482" y="1628"/>
                  </a:cubicBezTo>
                  <a:cubicBezTo>
                    <a:pt x="3434" y="1628"/>
                    <a:pt x="3385" y="1624"/>
                    <a:pt x="3336" y="1614"/>
                  </a:cubicBezTo>
                  <a:cubicBezTo>
                    <a:pt x="3270" y="1614"/>
                    <a:pt x="3203" y="1581"/>
                    <a:pt x="3103" y="1581"/>
                  </a:cubicBezTo>
                  <a:cubicBezTo>
                    <a:pt x="3036" y="1548"/>
                    <a:pt x="2969" y="1514"/>
                    <a:pt x="2869" y="1481"/>
                  </a:cubicBezTo>
                  <a:cubicBezTo>
                    <a:pt x="2569" y="1347"/>
                    <a:pt x="2302" y="1181"/>
                    <a:pt x="2002" y="981"/>
                  </a:cubicBezTo>
                  <a:cubicBezTo>
                    <a:pt x="1969" y="964"/>
                    <a:pt x="1919" y="956"/>
                    <a:pt x="1864" y="956"/>
                  </a:cubicBezTo>
                  <a:cubicBezTo>
                    <a:pt x="1810" y="956"/>
                    <a:pt x="1752" y="964"/>
                    <a:pt x="1702" y="981"/>
                  </a:cubicBezTo>
                  <a:cubicBezTo>
                    <a:pt x="1568" y="1081"/>
                    <a:pt x="1535" y="1247"/>
                    <a:pt x="1602" y="1381"/>
                  </a:cubicBezTo>
                  <a:lnTo>
                    <a:pt x="1635" y="1448"/>
                  </a:lnTo>
                  <a:cubicBezTo>
                    <a:pt x="1668" y="1481"/>
                    <a:pt x="1668" y="1514"/>
                    <a:pt x="1702" y="1548"/>
                  </a:cubicBezTo>
                  <a:cubicBezTo>
                    <a:pt x="1702" y="1614"/>
                    <a:pt x="1702" y="1648"/>
                    <a:pt x="1702" y="1714"/>
                  </a:cubicBezTo>
                  <a:cubicBezTo>
                    <a:pt x="1702" y="1814"/>
                    <a:pt x="1702" y="1915"/>
                    <a:pt x="1668" y="2015"/>
                  </a:cubicBezTo>
                  <a:cubicBezTo>
                    <a:pt x="1602" y="2115"/>
                    <a:pt x="1568" y="2181"/>
                    <a:pt x="1502" y="2248"/>
                  </a:cubicBezTo>
                  <a:cubicBezTo>
                    <a:pt x="1468" y="2281"/>
                    <a:pt x="1435" y="2315"/>
                    <a:pt x="1368" y="2348"/>
                  </a:cubicBezTo>
                  <a:lnTo>
                    <a:pt x="1001" y="2348"/>
                  </a:lnTo>
                  <a:cubicBezTo>
                    <a:pt x="901" y="2348"/>
                    <a:pt x="834" y="2281"/>
                    <a:pt x="734" y="2248"/>
                  </a:cubicBezTo>
                  <a:cubicBezTo>
                    <a:pt x="534" y="2115"/>
                    <a:pt x="401" y="1915"/>
                    <a:pt x="367" y="1681"/>
                  </a:cubicBezTo>
                  <a:lnTo>
                    <a:pt x="367" y="1648"/>
                  </a:lnTo>
                  <a:cubicBezTo>
                    <a:pt x="367" y="1581"/>
                    <a:pt x="334" y="1548"/>
                    <a:pt x="267" y="1548"/>
                  </a:cubicBezTo>
                  <a:cubicBezTo>
                    <a:pt x="250" y="1539"/>
                    <a:pt x="229" y="1535"/>
                    <a:pt x="209" y="1535"/>
                  </a:cubicBezTo>
                  <a:cubicBezTo>
                    <a:pt x="152" y="1535"/>
                    <a:pt x="92" y="1565"/>
                    <a:pt x="67" y="1614"/>
                  </a:cubicBezTo>
                  <a:cubicBezTo>
                    <a:pt x="34" y="1714"/>
                    <a:pt x="1" y="1814"/>
                    <a:pt x="1" y="1915"/>
                  </a:cubicBezTo>
                  <a:cubicBezTo>
                    <a:pt x="1" y="1981"/>
                    <a:pt x="1" y="2081"/>
                    <a:pt x="34" y="2181"/>
                  </a:cubicBezTo>
                  <a:cubicBezTo>
                    <a:pt x="101" y="2382"/>
                    <a:pt x="201" y="2548"/>
                    <a:pt x="301" y="2682"/>
                  </a:cubicBezTo>
                  <a:cubicBezTo>
                    <a:pt x="468" y="2849"/>
                    <a:pt x="634" y="2949"/>
                    <a:pt x="801" y="3015"/>
                  </a:cubicBezTo>
                  <a:cubicBezTo>
                    <a:pt x="901" y="3049"/>
                    <a:pt x="1035" y="3082"/>
                    <a:pt x="1135" y="3082"/>
                  </a:cubicBezTo>
                  <a:lnTo>
                    <a:pt x="1502" y="3082"/>
                  </a:lnTo>
                  <a:lnTo>
                    <a:pt x="1568" y="3049"/>
                  </a:lnTo>
                  <a:lnTo>
                    <a:pt x="1735" y="2982"/>
                  </a:lnTo>
                  <a:cubicBezTo>
                    <a:pt x="1835" y="2915"/>
                    <a:pt x="1902" y="2849"/>
                    <a:pt x="1969" y="2782"/>
                  </a:cubicBezTo>
                  <a:cubicBezTo>
                    <a:pt x="2135" y="2648"/>
                    <a:pt x="2235" y="2448"/>
                    <a:pt x="2269" y="2248"/>
                  </a:cubicBezTo>
                  <a:cubicBezTo>
                    <a:pt x="2317" y="2127"/>
                    <a:pt x="2348" y="1970"/>
                    <a:pt x="2349" y="1816"/>
                  </a:cubicBezTo>
                  <a:lnTo>
                    <a:pt x="2349" y="1816"/>
                  </a:lnTo>
                  <a:cubicBezTo>
                    <a:pt x="2474" y="1867"/>
                    <a:pt x="2603" y="1912"/>
                    <a:pt x="2736" y="1948"/>
                  </a:cubicBezTo>
                  <a:cubicBezTo>
                    <a:pt x="2836" y="1948"/>
                    <a:pt x="2936" y="1981"/>
                    <a:pt x="3036" y="2015"/>
                  </a:cubicBezTo>
                  <a:lnTo>
                    <a:pt x="3336" y="2015"/>
                  </a:lnTo>
                  <a:cubicBezTo>
                    <a:pt x="3536" y="2015"/>
                    <a:pt x="3737" y="1981"/>
                    <a:pt x="3903" y="1915"/>
                  </a:cubicBezTo>
                  <a:cubicBezTo>
                    <a:pt x="4103" y="1848"/>
                    <a:pt x="4270" y="1748"/>
                    <a:pt x="4437" y="1614"/>
                  </a:cubicBezTo>
                  <a:cubicBezTo>
                    <a:pt x="4504" y="1548"/>
                    <a:pt x="4570" y="1481"/>
                    <a:pt x="4604" y="1381"/>
                  </a:cubicBezTo>
                  <a:cubicBezTo>
                    <a:pt x="4671" y="1281"/>
                    <a:pt x="4704" y="1181"/>
                    <a:pt x="4737" y="1081"/>
                  </a:cubicBezTo>
                  <a:cubicBezTo>
                    <a:pt x="4771" y="880"/>
                    <a:pt x="4771" y="680"/>
                    <a:pt x="4671" y="480"/>
                  </a:cubicBezTo>
                  <a:cubicBezTo>
                    <a:pt x="4637" y="380"/>
                    <a:pt x="4604" y="280"/>
                    <a:pt x="4537" y="213"/>
                  </a:cubicBezTo>
                  <a:cubicBezTo>
                    <a:pt x="4437" y="147"/>
                    <a:pt x="4370" y="80"/>
                    <a:pt x="4270" y="13"/>
                  </a:cubicBezTo>
                  <a:cubicBezTo>
                    <a:pt x="4254" y="5"/>
                    <a:pt x="4235" y="1"/>
                    <a:pt x="4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430621" y="3684238"/>
              <a:ext cx="52379" cy="37603"/>
            </a:xfrm>
            <a:custGeom>
              <a:rect b="b" l="l" r="r" t="t"/>
              <a:pathLst>
                <a:path extrusionOk="0" h="3186" w="4438">
                  <a:moveTo>
                    <a:pt x="418" y="0"/>
                  </a:moveTo>
                  <a:cubicBezTo>
                    <a:pt x="376" y="0"/>
                    <a:pt x="335" y="17"/>
                    <a:pt x="301" y="50"/>
                  </a:cubicBezTo>
                  <a:cubicBezTo>
                    <a:pt x="234" y="117"/>
                    <a:pt x="201" y="184"/>
                    <a:pt x="134" y="251"/>
                  </a:cubicBezTo>
                  <a:cubicBezTo>
                    <a:pt x="101" y="317"/>
                    <a:pt x="68" y="417"/>
                    <a:pt x="68" y="484"/>
                  </a:cubicBezTo>
                  <a:cubicBezTo>
                    <a:pt x="1" y="651"/>
                    <a:pt x="1" y="818"/>
                    <a:pt x="34" y="984"/>
                  </a:cubicBezTo>
                  <a:cubicBezTo>
                    <a:pt x="34" y="1151"/>
                    <a:pt x="101" y="1318"/>
                    <a:pt x="201" y="1485"/>
                  </a:cubicBezTo>
                  <a:cubicBezTo>
                    <a:pt x="234" y="1551"/>
                    <a:pt x="301" y="1618"/>
                    <a:pt x="368" y="1685"/>
                  </a:cubicBezTo>
                  <a:lnTo>
                    <a:pt x="501" y="1818"/>
                  </a:lnTo>
                  <a:lnTo>
                    <a:pt x="568" y="1852"/>
                  </a:lnTo>
                  <a:cubicBezTo>
                    <a:pt x="668" y="1918"/>
                    <a:pt x="735" y="1952"/>
                    <a:pt x="835" y="1985"/>
                  </a:cubicBezTo>
                  <a:cubicBezTo>
                    <a:pt x="935" y="2018"/>
                    <a:pt x="1002" y="2052"/>
                    <a:pt x="1102" y="2052"/>
                  </a:cubicBezTo>
                  <a:cubicBezTo>
                    <a:pt x="1185" y="2068"/>
                    <a:pt x="1269" y="2077"/>
                    <a:pt x="1356" y="2077"/>
                  </a:cubicBezTo>
                  <a:cubicBezTo>
                    <a:pt x="1444" y="2077"/>
                    <a:pt x="1535" y="2068"/>
                    <a:pt x="1635" y="2052"/>
                  </a:cubicBezTo>
                  <a:cubicBezTo>
                    <a:pt x="1755" y="2028"/>
                    <a:pt x="1871" y="1987"/>
                    <a:pt x="1979" y="1930"/>
                  </a:cubicBezTo>
                  <a:lnTo>
                    <a:pt x="1979" y="1930"/>
                  </a:lnTo>
                  <a:cubicBezTo>
                    <a:pt x="2036" y="2169"/>
                    <a:pt x="2147" y="2395"/>
                    <a:pt x="2303" y="2586"/>
                  </a:cubicBezTo>
                  <a:cubicBezTo>
                    <a:pt x="2336" y="2652"/>
                    <a:pt x="2403" y="2719"/>
                    <a:pt x="2436" y="2752"/>
                  </a:cubicBezTo>
                  <a:lnTo>
                    <a:pt x="2536" y="2852"/>
                  </a:lnTo>
                  <a:lnTo>
                    <a:pt x="2636" y="2919"/>
                  </a:lnTo>
                  <a:cubicBezTo>
                    <a:pt x="2870" y="3086"/>
                    <a:pt x="3170" y="3186"/>
                    <a:pt x="3470" y="3186"/>
                  </a:cubicBezTo>
                  <a:cubicBezTo>
                    <a:pt x="3604" y="3186"/>
                    <a:pt x="3770" y="3186"/>
                    <a:pt x="3904" y="3153"/>
                  </a:cubicBezTo>
                  <a:cubicBezTo>
                    <a:pt x="3970" y="3119"/>
                    <a:pt x="4037" y="3119"/>
                    <a:pt x="4104" y="3086"/>
                  </a:cubicBezTo>
                  <a:cubicBezTo>
                    <a:pt x="4171" y="3053"/>
                    <a:pt x="4237" y="3019"/>
                    <a:pt x="4304" y="2986"/>
                  </a:cubicBezTo>
                  <a:lnTo>
                    <a:pt x="4337" y="2952"/>
                  </a:lnTo>
                  <a:cubicBezTo>
                    <a:pt x="4437" y="2886"/>
                    <a:pt x="4437" y="2786"/>
                    <a:pt x="4404" y="2719"/>
                  </a:cubicBezTo>
                  <a:cubicBezTo>
                    <a:pt x="4385" y="2680"/>
                    <a:pt x="4342" y="2664"/>
                    <a:pt x="4297" y="2664"/>
                  </a:cubicBezTo>
                  <a:cubicBezTo>
                    <a:pt x="4265" y="2664"/>
                    <a:pt x="4232" y="2672"/>
                    <a:pt x="4204" y="2686"/>
                  </a:cubicBezTo>
                  <a:lnTo>
                    <a:pt x="4037" y="2786"/>
                  </a:lnTo>
                  <a:cubicBezTo>
                    <a:pt x="3970" y="2786"/>
                    <a:pt x="3904" y="2819"/>
                    <a:pt x="3870" y="2819"/>
                  </a:cubicBezTo>
                  <a:cubicBezTo>
                    <a:pt x="3776" y="2843"/>
                    <a:pt x="3682" y="2866"/>
                    <a:pt x="3599" y="2866"/>
                  </a:cubicBezTo>
                  <a:cubicBezTo>
                    <a:pt x="3565" y="2866"/>
                    <a:pt x="3533" y="2862"/>
                    <a:pt x="3503" y="2852"/>
                  </a:cubicBezTo>
                  <a:cubicBezTo>
                    <a:pt x="3270" y="2852"/>
                    <a:pt x="3036" y="2752"/>
                    <a:pt x="2836" y="2619"/>
                  </a:cubicBezTo>
                  <a:lnTo>
                    <a:pt x="2770" y="2552"/>
                  </a:lnTo>
                  <a:lnTo>
                    <a:pt x="2703" y="2485"/>
                  </a:lnTo>
                  <a:cubicBezTo>
                    <a:pt x="2670" y="2452"/>
                    <a:pt x="2636" y="2385"/>
                    <a:pt x="2603" y="2352"/>
                  </a:cubicBezTo>
                  <a:cubicBezTo>
                    <a:pt x="2536" y="2252"/>
                    <a:pt x="2503" y="2119"/>
                    <a:pt x="2469" y="2018"/>
                  </a:cubicBezTo>
                  <a:cubicBezTo>
                    <a:pt x="2416" y="1832"/>
                    <a:pt x="2427" y="1666"/>
                    <a:pt x="2467" y="1488"/>
                  </a:cubicBezTo>
                  <a:lnTo>
                    <a:pt x="2467" y="1488"/>
                  </a:lnTo>
                  <a:cubicBezTo>
                    <a:pt x="2468" y="1487"/>
                    <a:pt x="2469" y="1486"/>
                    <a:pt x="2469" y="1485"/>
                  </a:cubicBezTo>
                  <a:lnTo>
                    <a:pt x="2468" y="1484"/>
                  </a:lnTo>
                  <a:lnTo>
                    <a:pt x="2468" y="1484"/>
                  </a:lnTo>
                  <a:cubicBezTo>
                    <a:pt x="2478" y="1441"/>
                    <a:pt x="2490" y="1397"/>
                    <a:pt x="2503" y="1351"/>
                  </a:cubicBezTo>
                  <a:cubicBezTo>
                    <a:pt x="2569" y="1251"/>
                    <a:pt x="2536" y="1151"/>
                    <a:pt x="2469" y="1084"/>
                  </a:cubicBezTo>
                  <a:cubicBezTo>
                    <a:pt x="2403" y="1018"/>
                    <a:pt x="2328" y="984"/>
                    <a:pt x="2257" y="984"/>
                  </a:cubicBezTo>
                  <a:cubicBezTo>
                    <a:pt x="2186" y="984"/>
                    <a:pt x="2119" y="1018"/>
                    <a:pt x="2069" y="1084"/>
                  </a:cubicBezTo>
                  <a:lnTo>
                    <a:pt x="2036" y="1118"/>
                  </a:lnTo>
                  <a:cubicBezTo>
                    <a:pt x="1902" y="1251"/>
                    <a:pt x="1702" y="1351"/>
                    <a:pt x="1502" y="1351"/>
                  </a:cubicBezTo>
                  <a:cubicBezTo>
                    <a:pt x="1469" y="1368"/>
                    <a:pt x="1427" y="1376"/>
                    <a:pt x="1381" y="1376"/>
                  </a:cubicBezTo>
                  <a:cubicBezTo>
                    <a:pt x="1335" y="1376"/>
                    <a:pt x="1285" y="1368"/>
                    <a:pt x="1235" y="1351"/>
                  </a:cubicBezTo>
                  <a:lnTo>
                    <a:pt x="1102" y="1318"/>
                  </a:lnTo>
                  <a:cubicBezTo>
                    <a:pt x="1068" y="1285"/>
                    <a:pt x="1035" y="1285"/>
                    <a:pt x="1002" y="1251"/>
                  </a:cubicBezTo>
                  <a:lnTo>
                    <a:pt x="935" y="1218"/>
                  </a:lnTo>
                  <a:cubicBezTo>
                    <a:pt x="902" y="1185"/>
                    <a:pt x="902" y="1185"/>
                    <a:pt x="902" y="1185"/>
                  </a:cubicBezTo>
                  <a:cubicBezTo>
                    <a:pt x="868" y="1151"/>
                    <a:pt x="835" y="1118"/>
                    <a:pt x="802" y="1084"/>
                  </a:cubicBezTo>
                  <a:cubicBezTo>
                    <a:pt x="768" y="1051"/>
                    <a:pt x="735" y="984"/>
                    <a:pt x="701" y="951"/>
                  </a:cubicBezTo>
                  <a:cubicBezTo>
                    <a:pt x="701" y="918"/>
                    <a:pt x="668" y="851"/>
                    <a:pt x="668" y="818"/>
                  </a:cubicBezTo>
                  <a:cubicBezTo>
                    <a:pt x="568" y="617"/>
                    <a:pt x="535" y="384"/>
                    <a:pt x="568" y="184"/>
                  </a:cubicBezTo>
                  <a:cubicBezTo>
                    <a:pt x="568" y="150"/>
                    <a:pt x="568" y="84"/>
                    <a:pt x="535" y="50"/>
                  </a:cubicBezTo>
                  <a:cubicBezTo>
                    <a:pt x="501" y="17"/>
                    <a:pt x="460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379055" y="3532065"/>
              <a:ext cx="32292" cy="58529"/>
            </a:xfrm>
            <a:custGeom>
              <a:rect b="b" l="l" r="r" t="t"/>
              <a:pathLst>
                <a:path extrusionOk="0" h="4959" w="2736">
                  <a:moveTo>
                    <a:pt x="1234" y="1"/>
                  </a:moveTo>
                  <a:lnTo>
                    <a:pt x="1101" y="34"/>
                  </a:lnTo>
                  <a:cubicBezTo>
                    <a:pt x="1001" y="68"/>
                    <a:pt x="934" y="68"/>
                    <a:pt x="834" y="101"/>
                  </a:cubicBezTo>
                  <a:cubicBezTo>
                    <a:pt x="701" y="168"/>
                    <a:pt x="534" y="268"/>
                    <a:pt x="434" y="401"/>
                  </a:cubicBezTo>
                  <a:cubicBezTo>
                    <a:pt x="167" y="635"/>
                    <a:pt x="34" y="935"/>
                    <a:pt x="0" y="1302"/>
                  </a:cubicBezTo>
                  <a:lnTo>
                    <a:pt x="0" y="1435"/>
                  </a:lnTo>
                  <a:lnTo>
                    <a:pt x="0" y="1569"/>
                  </a:lnTo>
                  <a:cubicBezTo>
                    <a:pt x="34" y="1635"/>
                    <a:pt x="34" y="1735"/>
                    <a:pt x="67" y="1802"/>
                  </a:cubicBezTo>
                  <a:cubicBezTo>
                    <a:pt x="134" y="1969"/>
                    <a:pt x="234" y="2102"/>
                    <a:pt x="334" y="2236"/>
                  </a:cubicBezTo>
                  <a:cubicBezTo>
                    <a:pt x="457" y="2377"/>
                    <a:pt x="609" y="2490"/>
                    <a:pt x="774" y="2576"/>
                  </a:cubicBezTo>
                  <a:lnTo>
                    <a:pt x="774" y="2576"/>
                  </a:lnTo>
                  <a:cubicBezTo>
                    <a:pt x="638" y="2752"/>
                    <a:pt x="540" y="2966"/>
                    <a:pt x="501" y="3203"/>
                  </a:cubicBezTo>
                  <a:cubicBezTo>
                    <a:pt x="467" y="3370"/>
                    <a:pt x="467" y="3570"/>
                    <a:pt x="501" y="3737"/>
                  </a:cubicBezTo>
                  <a:cubicBezTo>
                    <a:pt x="534" y="3837"/>
                    <a:pt x="567" y="3937"/>
                    <a:pt x="601" y="4037"/>
                  </a:cubicBezTo>
                  <a:cubicBezTo>
                    <a:pt x="634" y="4137"/>
                    <a:pt x="667" y="4204"/>
                    <a:pt x="734" y="4304"/>
                  </a:cubicBezTo>
                  <a:lnTo>
                    <a:pt x="801" y="4404"/>
                  </a:lnTo>
                  <a:cubicBezTo>
                    <a:pt x="834" y="4437"/>
                    <a:pt x="867" y="4471"/>
                    <a:pt x="901" y="4537"/>
                  </a:cubicBezTo>
                  <a:cubicBezTo>
                    <a:pt x="968" y="4604"/>
                    <a:pt x="1034" y="4637"/>
                    <a:pt x="1134" y="4704"/>
                  </a:cubicBezTo>
                  <a:cubicBezTo>
                    <a:pt x="1372" y="4863"/>
                    <a:pt x="1672" y="4958"/>
                    <a:pt x="1969" y="4958"/>
                  </a:cubicBezTo>
                  <a:cubicBezTo>
                    <a:pt x="2047" y="4958"/>
                    <a:pt x="2125" y="4952"/>
                    <a:pt x="2202" y="4938"/>
                  </a:cubicBezTo>
                  <a:cubicBezTo>
                    <a:pt x="2302" y="4904"/>
                    <a:pt x="2369" y="4871"/>
                    <a:pt x="2469" y="4838"/>
                  </a:cubicBezTo>
                  <a:cubicBezTo>
                    <a:pt x="2535" y="4804"/>
                    <a:pt x="2602" y="4738"/>
                    <a:pt x="2702" y="4704"/>
                  </a:cubicBezTo>
                  <a:cubicBezTo>
                    <a:pt x="2735" y="4671"/>
                    <a:pt x="2735" y="4604"/>
                    <a:pt x="2735" y="4571"/>
                  </a:cubicBezTo>
                  <a:cubicBezTo>
                    <a:pt x="2735" y="4471"/>
                    <a:pt x="2669" y="4404"/>
                    <a:pt x="2569" y="4404"/>
                  </a:cubicBezTo>
                  <a:cubicBezTo>
                    <a:pt x="2510" y="4412"/>
                    <a:pt x="2450" y="4416"/>
                    <a:pt x="2388" y="4416"/>
                  </a:cubicBezTo>
                  <a:cubicBezTo>
                    <a:pt x="2204" y="4416"/>
                    <a:pt x="2010" y="4379"/>
                    <a:pt x="1835" y="4304"/>
                  </a:cubicBezTo>
                  <a:cubicBezTo>
                    <a:pt x="1801" y="4271"/>
                    <a:pt x="1735" y="4271"/>
                    <a:pt x="1701" y="4237"/>
                  </a:cubicBezTo>
                  <a:cubicBezTo>
                    <a:pt x="1635" y="4204"/>
                    <a:pt x="1601" y="4170"/>
                    <a:pt x="1568" y="4137"/>
                  </a:cubicBezTo>
                  <a:cubicBezTo>
                    <a:pt x="1501" y="4104"/>
                    <a:pt x="1468" y="4070"/>
                    <a:pt x="1435" y="4037"/>
                  </a:cubicBezTo>
                  <a:cubicBezTo>
                    <a:pt x="1435" y="4004"/>
                    <a:pt x="1401" y="4004"/>
                    <a:pt x="1401" y="3970"/>
                  </a:cubicBezTo>
                  <a:lnTo>
                    <a:pt x="1334" y="3904"/>
                  </a:lnTo>
                  <a:cubicBezTo>
                    <a:pt x="1334" y="3870"/>
                    <a:pt x="1301" y="3837"/>
                    <a:pt x="1268" y="3770"/>
                  </a:cubicBezTo>
                  <a:cubicBezTo>
                    <a:pt x="1268" y="3703"/>
                    <a:pt x="1234" y="3670"/>
                    <a:pt x="1234" y="3603"/>
                  </a:cubicBezTo>
                  <a:cubicBezTo>
                    <a:pt x="1201" y="3503"/>
                    <a:pt x="1201" y="3403"/>
                    <a:pt x="1201" y="3270"/>
                  </a:cubicBezTo>
                  <a:cubicBezTo>
                    <a:pt x="1201" y="3070"/>
                    <a:pt x="1301" y="2836"/>
                    <a:pt x="1468" y="2669"/>
                  </a:cubicBezTo>
                  <a:lnTo>
                    <a:pt x="1501" y="2636"/>
                  </a:lnTo>
                  <a:cubicBezTo>
                    <a:pt x="1535" y="2569"/>
                    <a:pt x="1568" y="2503"/>
                    <a:pt x="1568" y="2436"/>
                  </a:cubicBezTo>
                  <a:cubicBezTo>
                    <a:pt x="1568" y="2317"/>
                    <a:pt x="1461" y="2197"/>
                    <a:pt x="1343" y="2197"/>
                  </a:cubicBezTo>
                  <a:cubicBezTo>
                    <a:pt x="1329" y="2197"/>
                    <a:pt x="1315" y="2199"/>
                    <a:pt x="1301" y="2202"/>
                  </a:cubicBezTo>
                  <a:cubicBezTo>
                    <a:pt x="1068" y="2202"/>
                    <a:pt x="834" y="2102"/>
                    <a:pt x="667" y="1936"/>
                  </a:cubicBezTo>
                  <a:cubicBezTo>
                    <a:pt x="567" y="1869"/>
                    <a:pt x="501" y="1769"/>
                    <a:pt x="434" y="1635"/>
                  </a:cubicBezTo>
                  <a:cubicBezTo>
                    <a:pt x="400" y="1602"/>
                    <a:pt x="367" y="1535"/>
                    <a:pt x="367" y="1469"/>
                  </a:cubicBezTo>
                  <a:lnTo>
                    <a:pt x="367" y="1402"/>
                  </a:lnTo>
                  <a:lnTo>
                    <a:pt x="367" y="1302"/>
                  </a:lnTo>
                  <a:cubicBezTo>
                    <a:pt x="367" y="1035"/>
                    <a:pt x="467" y="768"/>
                    <a:pt x="634" y="601"/>
                  </a:cubicBezTo>
                  <a:cubicBezTo>
                    <a:pt x="734" y="501"/>
                    <a:pt x="834" y="401"/>
                    <a:pt x="968" y="368"/>
                  </a:cubicBezTo>
                  <a:cubicBezTo>
                    <a:pt x="1034" y="334"/>
                    <a:pt x="1068" y="301"/>
                    <a:pt x="1134" y="301"/>
                  </a:cubicBezTo>
                  <a:lnTo>
                    <a:pt x="1368" y="301"/>
                  </a:lnTo>
                  <a:cubicBezTo>
                    <a:pt x="1435" y="301"/>
                    <a:pt x="1501" y="234"/>
                    <a:pt x="1501" y="134"/>
                  </a:cubicBezTo>
                  <a:cubicBezTo>
                    <a:pt x="1468" y="68"/>
                    <a:pt x="1401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679848" y="3353713"/>
              <a:ext cx="24419" cy="12723"/>
            </a:xfrm>
            <a:custGeom>
              <a:rect b="b" l="l" r="r" t="t"/>
              <a:pathLst>
                <a:path extrusionOk="0" h="1078" w="2069">
                  <a:moveTo>
                    <a:pt x="133" y="1"/>
                  </a:moveTo>
                  <a:cubicBezTo>
                    <a:pt x="67" y="34"/>
                    <a:pt x="0" y="101"/>
                    <a:pt x="33" y="201"/>
                  </a:cubicBezTo>
                  <a:cubicBezTo>
                    <a:pt x="33" y="276"/>
                    <a:pt x="90" y="314"/>
                    <a:pt x="146" y="314"/>
                  </a:cubicBezTo>
                  <a:cubicBezTo>
                    <a:pt x="165" y="314"/>
                    <a:pt x="184" y="310"/>
                    <a:pt x="200" y="301"/>
                  </a:cubicBezTo>
                  <a:lnTo>
                    <a:pt x="500" y="301"/>
                  </a:lnTo>
                  <a:cubicBezTo>
                    <a:pt x="600" y="335"/>
                    <a:pt x="701" y="335"/>
                    <a:pt x="767" y="401"/>
                  </a:cubicBezTo>
                  <a:cubicBezTo>
                    <a:pt x="867" y="435"/>
                    <a:pt x="967" y="501"/>
                    <a:pt x="1034" y="601"/>
                  </a:cubicBezTo>
                  <a:cubicBezTo>
                    <a:pt x="1168" y="735"/>
                    <a:pt x="1301" y="868"/>
                    <a:pt x="1468" y="968"/>
                  </a:cubicBezTo>
                  <a:cubicBezTo>
                    <a:pt x="1534" y="1002"/>
                    <a:pt x="1601" y="1035"/>
                    <a:pt x="1668" y="1068"/>
                  </a:cubicBezTo>
                  <a:lnTo>
                    <a:pt x="1801" y="1068"/>
                  </a:lnTo>
                  <a:cubicBezTo>
                    <a:pt x="1819" y="1074"/>
                    <a:pt x="1837" y="1077"/>
                    <a:pt x="1854" y="1077"/>
                  </a:cubicBezTo>
                  <a:cubicBezTo>
                    <a:pt x="1935" y="1077"/>
                    <a:pt x="2007" y="1017"/>
                    <a:pt x="2035" y="935"/>
                  </a:cubicBezTo>
                  <a:cubicBezTo>
                    <a:pt x="2068" y="802"/>
                    <a:pt x="2035" y="635"/>
                    <a:pt x="1968" y="535"/>
                  </a:cubicBezTo>
                  <a:cubicBezTo>
                    <a:pt x="1801" y="301"/>
                    <a:pt x="1568" y="168"/>
                    <a:pt x="1301" y="101"/>
                  </a:cubicBezTo>
                  <a:cubicBezTo>
                    <a:pt x="1134" y="68"/>
                    <a:pt x="1001" y="68"/>
                    <a:pt x="867" y="68"/>
                  </a:cubicBezTo>
                  <a:lnTo>
                    <a:pt x="200" y="6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714879" y="3401550"/>
              <a:ext cx="14187" cy="19108"/>
            </a:xfrm>
            <a:custGeom>
              <a:rect b="b" l="l" r="r" t="t"/>
              <a:pathLst>
                <a:path extrusionOk="0" h="1619" w="1202">
                  <a:moveTo>
                    <a:pt x="184" y="1"/>
                  </a:moveTo>
                  <a:cubicBezTo>
                    <a:pt x="143" y="1"/>
                    <a:pt x="101" y="18"/>
                    <a:pt x="68" y="51"/>
                  </a:cubicBezTo>
                  <a:cubicBezTo>
                    <a:pt x="1" y="118"/>
                    <a:pt x="1" y="218"/>
                    <a:pt x="68" y="284"/>
                  </a:cubicBezTo>
                  <a:cubicBezTo>
                    <a:pt x="134" y="318"/>
                    <a:pt x="168" y="384"/>
                    <a:pt x="201" y="485"/>
                  </a:cubicBezTo>
                  <a:cubicBezTo>
                    <a:pt x="234" y="551"/>
                    <a:pt x="301" y="618"/>
                    <a:pt x="301" y="718"/>
                  </a:cubicBezTo>
                  <a:cubicBezTo>
                    <a:pt x="334" y="818"/>
                    <a:pt x="368" y="885"/>
                    <a:pt x="401" y="1018"/>
                  </a:cubicBezTo>
                  <a:cubicBezTo>
                    <a:pt x="401" y="1185"/>
                    <a:pt x="501" y="1352"/>
                    <a:pt x="601" y="1485"/>
                  </a:cubicBezTo>
                  <a:cubicBezTo>
                    <a:pt x="701" y="1552"/>
                    <a:pt x="801" y="1585"/>
                    <a:pt x="901" y="1619"/>
                  </a:cubicBezTo>
                  <a:cubicBezTo>
                    <a:pt x="1002" y="1619"/>
                    <a:pt x="1102" y="1552"/>
                    <a:pt x="1168" y="1452"/>
                  </a:cubicBezTo>
                  <a:cubicBezTo>
                    <a:pt x="1202" y="1352"/>
                    <a:pt x="1202" y="1252"/>
                    <a:pt x="1202" y="1152"/>
                  </a:cubicBezTo>
                  <a:cubicBezTo>
                    <a:pt x="1135" y="952"/>
                    <a:pt x="1002" y="818"/>
                    <a:pt x="835" y="718"/>
                  </a:cubicBezTo>
                  <a:cubicBezTo>
                    <a:pt x="768" y="651"/>
                    <a:pt x="701" y="585"/>
                    <a:pt x="635" y="518"/>
                  </a:cubicBezTo>
                  <a:cubicBezTo>
                    <a:pt x="568" y="451"/>
                    <a:pt x="501" y="384"/>
                    <a:pt x="468" y="318"/>
                  </a:cubicBezTo>
                  <a:cubicBezTo>
                    <a:pt x="401" y="251"/>
                    <a:pt x="368" y="184"/>
                    <a:pt x="334" y="118"/>
                  </a:cubicBezTo>
                  <a:cubicBezTo>
                    <a:pt x="334" y="84"/>
                    <a:pt x="301" y="84"/>
                    <a:pt x="301" y="51"/>
                  </a:cubicBezTo>
                  <a:cubicBezTo>
                    <a:pt x="268" y="18"/>
                    <a:pt x="226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750984" y="3431434"/>
              <a:ext cx="15485" cy="21764"/>
            </a:xfrm>
            <a:custGeom>
              <a:rect b="b" l="l" r="r" t="t"/>
              <a:pathLst>
                <a:path extrusionOk="0" h="1844" w="1312">
                  <a:moveTo>
                    <a:pt x="200" y="0"/>
                  </a:moveTo>
                  <a:cubicBezTo>
                    <a:pt x="55" y="0"/>
                    <a:pt x="1" y="230"/>
                    <a:pt x="144" y="288"/>
                  </a:cubicBezTo>
                  <a:lnTo>
                    <a:pt x="244" y="321"/>
                  </a:lnTo>
                  <a:cubicBezTo>
                    <a:pt x="278" y="354"/>
                    <a:pt x="311" y="421"/>
                    <a:pt x="378" y="454"/>
                  </a:cubicBezTo>
                  <a:cubicBezTo>
                    <a:pt x="511" y="588"/>
                    <a:pt x="578" y="788"/>
                    <a:pt x="578" y="988"/>
                  </a:cubicBezTo>
                  <a:cubicBezTo>
                    <a:pt x="578" y="1155"/>
                    <a:pt x="578" y="1322"/>
                    <a:pt x="611" y="1488"/>
                  </a:cubicBezTo>
                  <a:cubicBezTo>
                    <a:pt x="644" y="1555"/>
                    <a:pt x="644" y="1622"/>
                    <a:pt x="711" y="1655"/>
                  </a:cubicBezTo>
                  <a:cubicBezTo>
                    <a:pt x="711" y="1689"/>
                    <a:pt x="745" y="1722"/>
                    <a:pt x="745" y="1755"/>
                  </a:cubicBezTo>
                  <a:lnTo>
                    <a:pt x="778" y="1789"/>
                  </a:lnTo>
                  <a:cubicBezTo>
                    <a:pt x="817" y="1828"/>
                    <a:pt x="879" y="1844"/>
                    <a:pt x="944" y="1844"/>
                  </a:cubicBezTo>
                  <a:cubicBezTo>
                    <a:pt x="990" y="1844"/>
                    <a:pt x="1037" y="1836"/>
                    <a:pt x="1078" y="1822"/>
                  </a:cubicBezTo>
                  <a:cubicBezTo>
                    <a:pt x="1178" y="1755"/>
                    <a:pt x="1245" y="1622"/>
                    <a:pt x="1278" y="1488"/>
                  </a:cubicBezTo>
                  <a:cubicBezTo>
                    <a:pt x="1312" y="1255"/>
                    <a:pt x="1245" y="955"/>
                    <a:pt x="1078" y="755"/>
                  </a:cubicBezTo>
                  <a:cubicBezTo>
                    <a:pt x="978" y="654"/>
                    <a:pt x="911" y="554"/>
                    <a:pt x="811" y="454"/>
                  </a:cubicBezTo>
                  <a:cubicBezTo>
                    <a:pt x="711" y="388"/>
                    <a:pt x="644" y="321"/>
                    <a:pt x="578" y="254"/>
                  </a:cubicBezTo>
                  <a:cubicBezTo>
                    <a:pt x="511" y="187"/>
                    <a:pt x="411" y="121"/>
                    <a:pt x="378" y="87"/>
                  </a:cubicBezTo>
                  <a:cubicBezTo>
                    <a:pt x="378" y="87"/>
                    <a:pt x="344" y="54"/>
                    <a:pt x="344" y="54"/>
                  </a:cubicBezTo>
                  <a:cubicBezTo>
                    <a:pt x="311" y="21"/>
                    <a:pt x="311" y="21"/>
                    <a:pt x="278" y="21"/>
                  </a:cubicBezTo>
                  <a:cubicBezTo>
                    <a:pt x="249" y="7"/>
                    <a:pt x="223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2731816" y="3474326"/>
              <a:ext cx="11814" cy="22873"/>
            </a:xfrm>
            <a:custGeom>
              <a:rect b="b" l="l" r="r" t="t"/>
              <a:pathLst>
                <a:path extrusionOk="0" h="1938" w="1001">
                  <a:moveTo>
                    <a:pt x="158" y="1"/>
                  </a:moveTo>
                  <a:cubicBezTo>
                    <a:pt x="112" y="1"/>
                    <a:pt x="73" y="17"/>
                    <a:pt x="34" y="56"/>
                  </a:cubicBezTo>
                  <a:cubicBezTo>
                    <a:pt x="0" y="123"/>
                    <a:pt x="0" y="223"/>
                    <a:pt x="67" y="289"/>
                  </a:cubicBezTo>
                  <a:cubicBezTo>
                    <a:pt x="100" y="289"/>
                    <a:pt x="100" y="323"/>
                    <a:pt x="134" y="323"/>
                  </a:cubicBezTo>
                  <a:cubicBezTo>
                    <a:pt x="167" y="390"/>
                    <a:pt x="200" y="423"/>
                    <a:pt x="234" y="490"/>
                  </a:cubicBezTo>
                  <a:cubicBezTo>
                    <a:pt x="267" y="556"/>
                    <a:pt x="300" y="656"/>
                    <a:pt x="334" y="723"/>
                  </a:cubicBezTo>
                  <a:cubicBezTo>
                    <a:pt x="334" y="823"/>
                    <a:pt x="334" y="923"/>
                    <a:pt x="334" y="1023"/>
                  </a:cubicBezTo>
                  <a:cubicBezTo>
                    <a:pt x="267" y="1190"/>
                    <a:pt x="267" y="1357"/>
                    <a:pt x="267" y="1524"/>
                  </a:cubicBezTo>
                  <a:cubicBezTo>
                    <a:pt x="267" y="1590"/>
                    <a:pt x="300" y="1657"/>
                    <a:pt x="334" y="1724"/>
                  </a:cubicBezTo>
                  <a:cubicBezTo>
                    <a:pt x="334" y="1757"/>
                    <a:pt x="367" y="1791"/>
                    <a:pt x="367" y="1824"/>
                  </a:cubicBezTo>
                  <a:lnTo>
                    <a:pt x="367" y="1857"/>
                  </a:lnTo>
                  <a:cubicBezTo>
                    <a:pt x="416" y="1906"/>
                    <a:pt x="483" y="1937"/>
                    <a:pt x="554" y="1937"/>
                  </a:cubicBezTo>
                  <a:cubicBezTo>
                    <a:pt x="580" y="1937"/>
                    <a:pt x="607" y="1933"/>
                    <a:pt x="634" y="1924"/>
                  </a:cubicBezTo>
                  <a:cubicBezTo>
                    <a:pt x="767" y="1891"/>
                    <a:pt x="867" y="1791"/>
                    <a:pt x="901" y="1657"/>
                  </a:cubicBezTo>
                  <a:cubicBezTo>
                    <a:pt x="1001" y="1424"/>
                    <a:pt x="968" y="1157"/>
                    <a:pt x="834" y="923"/>
                  </a:cubicBezTo>
                  <a:cubicBezTo>
                    <a:pt x="767" y="790"/>
                    <a:pt x="701" y="690"/>
                    <a:pt x="634" y="590"/>
                  </a:cubicBezTo>
                  <a:cubicBezTo>
                    <a:pt x="601" y="490"/>
                    <a:pt x="534" y="423"/>
                    <a:pt x="467" y="323"/>
                  </a:cubicBezTo>
                  <a:cubicBezTo>
                    <a:pt x="400" y="256"/>
                    <a:pt x="367" y="189"/>
                    <a:pt x="334" y="156"/>
                  </a:cubicBezTo>
                  <a:lnTo>
                    <a:pt x="267" y="89"/>
                  </a:lnTo>
                  <a:cubicBezTo>
                    <a:pt x="267" y="56"/>
                    <a:pt x="267" y="56"/>
                    <a:pt x="267" y="23"/>
                  </a:cubicBezTo>
                  <a:cubicBezTo>
                    <a:pt x="226" y="9"/>
                    <a:pt x="190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2756224" y="3517111"/>
              <a:ext cx="9454" cy="22602"/>
            </a:xfrm>
            <a:custGeom>
              <a:rect b="b" l="l" r="r" t="t"/>
              <a:pathLst>
                <a:path extrusionOk="0" h="1915" w="801">
                  <a:moveTo>
                    <a:pt x="667" y="0"/>
                  </a:moveTo>
                  <a:cubicBezTo>
                    <a:pt x="567" y="0"/>
                    <a:pt x="501" y="67"/>
                    <a:pt x="501" y="134"/>
                  </a:cubicBezTo>
                  <a:cubicBezTo>
                    <a:pt x="501" y="234"/>
                    <a:pt x="467" y="334"/>
                    <a:pt x="434" y="400"/>
                  </a:cubicBezTo>
                  <a:cubicBezTo>
                    <a:pt x="434" y="501"/>
                    <a:pt x="401" y="601"/>
                    <a:pt x="367" y="667"/>
                  </a:cubicBezTo>
                  <a:cubicBezTo>
                    <a:pt x="301" y="767"/>
                    <a:pt x="267" y="867"/>
                    <a:pt x="200" y="968"/>
                  </a:cubicBezTo>
                  <a:cubicBezTo>
                    <a:pt x="67" y="1134"/>
                    <a:pt x="0" y="1335"/>
                    <a:pt x="0" y="1535"/>
                  </a:cubicBezTo>
                  <a:cubicBezTo>
                    <a:pt x="0" y="1635"/>
                    <a:pt x="67" y="1735"/>
                    <a:pt x="134" y="1835"/>
                  </a:cubicBezTo>
                  <a:cubicBezTo>
                    <a:pt x="183" y="1884"/>
                    <a:pt x="267" y="1915"/>
                    <a:pt x="348" y="1915"/>
                  </a:cubicBezTo>
                  <a:cubicBezTo>
                    <a:pt x="378" y="1915"/>
                    <a:pt x="407" y="1911"/>
                    <a:pt x="434" y="1902"/>
                  </a:cubicBezTo>
                  <a:cubicBezTo>
                    <a:pt x="534" y="1835"/>
                    <a:pt x="601" y="1768"/>
                    <a:pt x="667" y="1668"/>
                  </a:cubicBezTo>
                  <a:cubicBezTo>
                    <a:pt x="734" y="1501"/>
                    <a:pt x="768" y="1268"/>
                    <a:pt x="734" y="1068"/>
                  </a:cubicBezTo>
                  <a:cubicBezTo>
                    <a:pt x="701" y="968"/>
                    <a:pt x="701" y="867"/>
                    <a:pt x="701" y="734"/>
                  </a:cubicBezTo>
                  <a:cubicBezTo>
                    <a:pt x="701" y="667"/>
                    <a:pt x="701" y="567"/>
                    <a:pt x="734" y="467"/>
                  </a:cubicBezTo>
                  <a:cubicBezTo>
                    <a:pt x="734" y="400"/>
                    <a:pt x="768" y="300"/>
                    <a:pt x="801" y="200"/>
                  </a:cubicBezTo>
                  <a:cubicBezTo>
                    <a:pt x="801" y="200"/>
                    <a:pt x="801" y="167"/>
                    <a:pt x="801" y="167"/>
                  </a:cubicBezTo>
                  <a:cubicBezTo>
                    <a:pt x="801" y="67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383776" y="3364111"/>
              <a:ext cx="29140" cy="31111"/>
            </a:xfrm>
            <a:custGeom>
              <a:rect b="b" l="l" r="r" t="t"/>
              <a:pathLst>
                <a:path extrusionOk="0" h="2636" w="2469">
                  <a:moveTo>
                    <a:pt x="2285" y="1"/>
                  </a:moveTo>
                  <a:cubicBezTo>
                    <a:pt x="2255" y="1"/>
                    <a:pt x="2226" y="8"/>
                    <a:pt x="2202" y="21"/>
                  </a:cubicBezTo>
                  <a:cubicBezTo>
                    <a:pt x="2169" y="54"/>
                    <a:pt x="2135" y="54"/>
                    <a:pt x="2069" y="87"/>
                  </a:cubicBezTo>
                  <a:cubicBezTo>
                    <a:pt x="2002" y="121"/>
                    <a:pt x="1902" y="187"/>
                    <a:pt x="1735" y="254"/>
                  </a:cubicBezTo>
                  <a:cubicBezTo>
                    <a:pt x="1602" y="354"/>
                    <a:pt x="1435" y="454"/>
                    <a:pt x="1268" y="554"/>
                  </a:cubicBezTo>
                  <a:cubicBezTo>
                    <a:pt x="1101" y="688"/>
                    <a:pt x="934" y="788"/>
                    <a:pt x="768" y="955"/>
                  </a:cubicBezTo>
                  <a:cubicBezTo>
                    <a:pt x="434" y="1188"/>
                    <a:pt x="201" y="1555"/>
                    <a:pt x="67" y="1955"/>
                  </a:cubicBezTo>
                  <a:cubicBezTo>
                    <a:pt x="0" y="2122"/>
                    <a:pt x="0" y="2322"/>
                    <a:pt x="67" y="2522"/>
                  </a:cubicBezTo>
                  <a:cubicBezTo>
                    <a:pt x="67" y="2522"/>
                    <a:pt x="101" y="2556"/>
                    <a:pt x="101" y="2556"/>
                  </a:cubicBezTo>
                  <a:cubicBezTo>
                    <a:pt x="137" y="2611"/>
                    <a:pt x="184" y="2636"/>
                    <a:pt x="236" y="2636"/>
                  </a:cubicBezTo>
                  <a:cubicBezTo>
                    <a:pt x="277" y="2636"/>
                    <a:pt x="322" y="2619"/>
                    <a:pt x="367" y="2589"/>
                  </a:cubicBezTo>
                  <a:cubicBezTo>
                    <a:pt x="401" y="2556"/>
                    <a:pt x="434" y="2522"/>
                    <a:pt x="467" y="2489"/>
                  </a:cubicBezTo>
                  <a:cubicBezTo>
                    <a:pt x="534" y="2389"/>
                    <a:pt x="601" y="2322"/>
                    <a:pt x="668" y="2222"/>
                  </a:cubicBezTo>
                  <a:cubicBezTo>
                    <a:pt x="834" y="1989"/>
                    <a:pt x="968" y="1655"/>
                    <a:pt x="1168" y="1288"/>
                  </a:cubicBezTo>
                  <a:cubicBezTo>
                    <a:pt x="1235" y="1121"/>
                    <a:pt x="1368" y="988"/>
                    <a:pt x="1502" y="855"/>
                  </a:cubicBezTo>
                  <a:cubicBezTo>
                    <a:pt x="1602" y="721"/>
                    <a:pt x="1735" y="621"/>
                    <a:pt x="1868" y="521"/>
                  </a:cubicBezTo>
                  <a:cubicBezTo>
                    <a:pt x="1969" y="454"/>
                    <a:pt x="2069" y="388"/>
                    <a:pt x="2169" y="354"/>
                  </a:cubicBezTo>
                  <a:lnTo>
                    <a:pt x="2302" y="321"/>
                  </a:lnTo>
                  <a:lnTo>
                    <a:pt x="2369" y="287"/>
                  </a:lnTo>
                  <a:cubicBezTo>
                    <a:pt x="2436" y="254"/>
                    <a:pt x="2469" y="154"/>
                    <a:pt x="2436" y="87"/>
                  </a:cubicBezTo>
                  <a:cubicBezTo>
                    <a:pt x="2393" y="24"/>
                    <a:pt x="2338" y="1"/>
                    <a:pt x="2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376293" y="3433146"/>
              <a:ext cx="13006" cy="19899"/>
            </a:xfrm>
            <a:custGeom>
              <a:rect b="b" l="l" r="r" t="t"/>
              <a:pathLst>
                <a:path extrusionOk="0" h="1686" w="1102">
                  <a:moveTo>
                    <a:pt x="929" y="0"/>
                  </a:moveTo>
                  <a:cubicBezTo>
                    <a:pt x="868" y="0"/>
                    <a:pt x="801" y="55"/>
                    <a:pt x="801" y="109"/>
                  </a:cubicBezTo>
                  <a:cubicBezTo>
                    <a:pt x="768" y="209"/>
                    <a:pt x="735" y="276"/>
                    <a:pt x="668" y="343"/>
                  </a:cubicBezTo>
                  <a:cubicBezTo>
                    <a:pt x="634" y="409"/>
                    <a:pt x="601" y="476"/>
                    <a:pt x="534" y="543"/>
                  </a:cubicBezTo>
                  <a:cubicBezTo>
                    <a:pt x="468" y="643"/>
                    <a:pt x="401" y="710"/>
                    <a:pt x="334" y="776"/>
                  </a:cubicBezTo>
                  <a:cubicBezTo>
                    <a:pt x="167" y="910"/>
                    <a:pt x="67" y="1077"/>
                    <a:pt x="1" y="1243"/>
                  </a:cubicBezTo>
                  <a:cubicBezTo>
                    <a:pt x="1" y="1343"/>
                    <a:pt x="34" y="1477"/>
                    <a:pt x="67" y="1544"/>
                  </a:cubicBezTo>
                  <a:cubicBezTo>
                    <a:pt x="122" y="1626"/>
                    <a:pt x="200" y="1686"/>
                    <a:pt x="281" y="1686"/>
                  </a:cubicBezTo>
                  <a:cubicBezTo>
                    <a:pt x="299" y="1686"/>
                    <a:pt x="317" y="1683"/>
                    <a:pt x="334" y="1677"/>
                  </a:cubicBezTo>
                  <a:cubicBezTo>
                    <a:pt x="434" y="1677"/>
                    <a:pt x="534" y="1610"/>
                    <a:pt x="634" y="1544"/>
                  </a:cubicBezTo>
                  <a:cubicBezTo>
                    <a:pt x="735" y="1410"/>
                    <a:pt x="801" y="1210"/>
                    <a:pt x="801" y="1010"/>
                  </a:cubicBezTo>
                  <a:cubicBezTo>
                    <a:pt x="835" y="910"/>
                    <a:pt x="835" y="810"/>
                    <a:pt x="868" y="710"/>
                  </a:cubicBezTo>
                  <a:cubicBezTo>
                    <a:pt x="868" y="610"/>
                    <a:pt x="935" y="543"/>
                    <a:pt x="935" y="476"/>
                  </a:cubicBezTo>
                  <a:cubicBezTo>
                    <a:pt x="968" y="409"/>
                    <a:pt x="1001" y="309"/>
                    <a:pt x="1068" y="243"/>
                  </a:cubicBezTo>
                  <a:cubicBezTo>
                    <a:pt x="1068" y="243"/>
                    <a:pt x="1068" y="209"/>
                    <a:pt x="1068" y="209"/>
                  </a:cubicBezTo>
                  <a:cubicBezTo>
                    <a:pt x="1101" y="109"/>
                    <a:pt x="1068" y="42"/>
                    <a:pt x="968" y="9"/>
                  </a:cubicBezTo>
                  <a:cubicBezTo>
                    <a:pt x="956" y="3"/>
                    <a:pt x="942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2339291" y="3420611"/>
              <a:ext cx="19687" cy="23912"/>
            </a:xfrm>
            <a:custGeom>
              <a:rect b="b" l="l" r="r" t="t"/>
              <a:pathLst>
                <a:path extrusionOk="0" h="2026" w="1668">
                  <a:moveTo>
                    <a:pt x="1488" y="1"/>
                  </a:moveTo>
                  <a:cubicBezTo>
                    <a:pt x="1457" y="1"/>
                    <a:pt x="1427" y="12"/>
                    <a:pt x="1401" y="37"/>
                  </a:cubicBezTo>
                  <a:cubicBezTo>
                    <a:pt x="1368" y="37"/>
                    <a:pt x="1334" y="70"/>
                    <a:pt x="1334" y="104"/>
                  </a:cubicBezTo>
                  <a:cubicBezTo>
                    <a:pt x="1268" y="137"/>
                    <a:pt x="1201" y="170"/>
                    <a:pt x="1101" y="237"/>
                  </a:cubicBezTo>
                  <a:cubicBezTo>
                    <a:pt x="1001" y="304"/>
                    <a:pt x="901" y="371"/>
                    <a:pt x="767" y="471"/>
                  </a:cubicBezTo>
                  <a:cubicBezTo>
                    <a:pt x="667" y="571"/>
                    <a:pt x="534" y="671"/>
                    <a:pt x="434" y="771"/>
                  </a:cubicBezTo>
                  <a:cubicBezTo>
                    <a:pt x="200" y="971"/>
                    <a:pt x="33" y="1238"/>
                    <a:pt x="0" y="1538"/>
                  </a:cubicBezTo>
                  <a:cubicBezTo>
                    <a:pt x="0" y="1672"/>
                    <a:pt x="33" y="1838"/>
                    <a:pt x="134" y="1938"/>
                  </a:cubicBezTo>
                  <a:cubicBezTo>
                    <a:pt x="176" y="2002"/>
                    <a:pt x="245" y="2025"/>
                    <a:pt x="307" y="2025"/>
                  </a:cubicBezTo>
                  <a:cubicBezTo>
                    <a:pt x="343" y="2025"/>
                    <a:pt x="376" y="2017"/>
                    <a:pt x="400" y="2005"/>
                  </a:cubicBezTo>
                  <a:cubicBezTo>
                    <a:pt x="400" y="2005"/>
                    <a:pt x="467" y="1972"/>
                    <a:pt x="500" y="1905"/>
                  </a:cubicBezTo>
                  <a:cubicBezTo>
                    <a:pt x="567" y="1838"/>
                    <a:pt x="601" y="1772"/>
                    <a:pt x="634" y="1705"/>
                  </a:cubicBezTo>
                  <a:cubicBezTo>
                    <a:pt x="734" y="1505"/>
                    <a:pt x="801" y="1305"/>
                    <a:pt x="867" y="1071"/>
                  </a:cubicBezTo>
                  <a:cubicBezTo>
                    <a:pt x="934" y="838"/>
                    <a:pt x="1068" y="637"/>
                    <a:pt x="1268" y="471"/>
                  </a:cubicBezTo>
                  <a:cubicBezTo>
                    <a:pt x="1301" y="437"/>
                    <a:pt x="1368" y="371"/>
                    <a:pt x="1434" y="337"/>
                  </a:cubicBezTo>
                  <a:lnTo>
                    <a:pt x="1535" y="304"/>
                  </a:lnTo>
                  <a:cubicBezTo>
                    <a:pt x="1568" y="304"/>
                    <a:pt x="1568" y="304"/>
                    <a:pt x="1601" y="271"/>
                  </a:cubicBezTo>
                  <a:cubicBezTo>
                    <a:pt x="1668" y="204"/>
                    <a:pt x="1668" y="104"/>
                    <a:pt x="1635" y="70"/>
                  </a:cubicBezTo>
                  <a:cubicBezTo>
                    <a:pt x="1593" y="29"/>
                    <a:pt x="1539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315662" y="3483886"/>
              <a:ext cx="11437" cy="31761"/>
            </a:xfrm>
            <a:custGeom>
              <a:rect b="b" l="l" r="r" t="t"/>
              <a:pathLst>
                <a:path extrusionOk="0" h="2691" w="969">
                  <a:moveTo>
                    <a:pt x="809" y="0"/>
                  </a:moveTo>
                  <a:cubicBezTo>
                    <a:pt x="752" y="0"/>
                    <a:pt x="692" y="31"/>
                    <a:pt x="668" y="80"/>
                  </a:cubicBezTo>
                  <a:lnTo>
                    <a:pt x="601" y="180"/>
                  </a:lnTo>
                  <a:cubicBezTo>
                    <a:pt x="568" y="247"/>
                    <a:pt x="501" y="347"/>
                    <a:pt x="468" y="447"/>
                  </a:cubicBezTo>
                  <a:cubicBezTo>
                    <a:pt x="368" y="580"/>
                    <a:pt x="334" y="714"/>
                    <a:pt x="268" y="880"/>
                  </a:cubicBezTo>
                  <a:cubicBezTo>
                    <a:pt x="201" y="1014"/>
                    <a:pt x="134" y="1181"/>
                    <a:pt x="101" y="1381"/>
                  </a:cubicBezTo>
                  <a:cubicBezTo>
                    <a:pt x="1" y="1714"/>
                    <a:pt x="67" y="2081"/>
                    <a:pt x="234" y="2382"/>
                  </a:cubicBezTo>
                  <a:cubicBezTo>
                    <a:pt x="301" y="2482"/>
                    <a:pt x="368" y="2548"/>
                    <a:pt x="468" y="2615"/>
                  </a:cubicBezTo>
                  <a:cubicBezTo>
                    <a:pt x="501" y="2648"/>
                    <a:pt x="568" y="2682"/>
                    <a:pt x="601" y="2682"/>
                  </a:cubicBezTo>
                  <a:cubicBezTo>
                    <a:pt x="619" y="2688"/>
                    <a:pt x="638" y="2690"/>
                    <a:pt x="657" y="2690"/>
                  </a:cubicBezTo>
                  <a:cubicBezTo>
                    <a:pt x="744" y="2690"/>
                    <a:pt x="835" y="2631"/>
                    <a:pt x="835" y="2548"/>
                  </a:cubicBezTo>
                  <a:lnTo>
                    <a:pt x="835" y="2515"/>
                  </a:lnTo>
                  <a:cubicBezTo>
                    <a:pt x="868" y="2482"/>
                    <a:pt x="868" y="2415"/>
                    <a:pt x="835" y="2382"/>
                  </a:cubicBezTo>
                  <a:cubicBezTo>
                    <a:pt x="835" y="2281"/>
                    <a:pt x="835" y="2215"/>
                    <a:pt x="835" y="2115"/>
                  </a:cubicBezTo>
                  <a:cubicBezTo>
                    <a:pt x="801" y="1915"/>
                    <a:pt x="701" y="1681"/>
                    <a:pt x="634" y="1381"/>
                  </a:cubicBezTo>
                  <a:cubicBezTo>
                    <a:pt x="601" y="1247"/>
                    <a:pt x="568" y="1114"/>
                    <a:pt x="601" y="981"/>
                  </a:cubicBezTo>
                  <a:cubicBezTo>
                    <a:pt x="601" y="847"/>
                    <a:pt x="634" y="714"/>
                    <a:pt x="701" y="614"/>
                  </a:cubicBezTo>
                  <a:cubicBezTo>
                    <a:pt x="735" y="514"/>
                    <a:pt x="768" y="447"/>
                    <a:pt x="835" y="380"/>
                  </a:cubicBezTo>
                  <a:lnTo>
                    <a:pt x="901" y="280"/>
                  </a:lnTo>
                  <a:cubicBezTo>
                    <a:pt x="901" y="280"/>
                    <a:pt x="935" y="247"/>
                    <a:pt x="935" y="213"/>
                  </a:cubicBezTo>
                  <a:cubicBezTo>
                    <a:pt x="968" y="147"/>
                    <a:pt x="968" y="47"/>
                    <a:pt x="868" y="13"/>
                  </a:cubicBezTo>
                  <a:cubicBezTo>
                    <a:pt x="850" y="4"/>
                    <a:pt x="830" y="0"/>
                    <a:pt x="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2345192" y="3498061"/>
              <a:ext cx="9064" cy="20631"/>
            </a:xfrm>
            <a:custGeom>
              <a:rect b="b" l="l" r="r" t="t"/>
              <a:pathLst>
                <a:path extrusionOk="0" h="1748" w="768">
                  <a:moveTo>
                    <a:pt x="565" y="1"/>
                  </a:moveTo>
                  <a:cubicBezTo>
                    <a:pt x="503" y="1"/>
                    <a:pt x="459" y="38"/>
                    <a:pt x="434" y="113"/>
                  </a:cubicBezTo>
                  <a:cubicBezTo>
                    <a:pt x="434" y="113"/>
                    <a:pt x="401" y="146"/>
                    <a:pt x="401" y="180"/>
                  </a:cubicBezTo>
                  <a:cubicBezTo>
                    <a:pt x="401" y="213"/>
                    <a:pt x="334" y="280"/>
                    <a:pt x="301" y="347"/>
                  </a:cubicBezTo>
                  <a:cubicBezTo>
                    <a:pt x="267" y="447"/>
                    <a:pt x="234" y="513"/>
                    <a:pt x="201" y="613"/>
                  </a:cubicBezTo>
                  <a:cubicBezTo>
                    <a:pt x="134" y="714"/>
                    <a:pt x="101" y="814"/>
                    <a:pt x="67" y="947"/>
                  </a:cubicBezTo>
                  <a:cubicBezTo>
                    <a:pt x="0" y="1181"/>
                    <a:pt x="34" y="1414"/>
                    <a:pt x="201" y="1614"/>
                  </a:cubicBezTo>
                  <a:cubicBezTo>
                    <a:pt x="267" y="1714"/>
                    <a:pt x="401" y="1748"/>
                    <a:pt x="501" y="1748"/>
                  </a:cubicBezTo>
                  <a:cubicBezTo>
                    <a:pt x="601" y="1748"/>
                    <a:pt x="701" y="1681"/>
                    <a:pt x="734" y="1581"/>
                  </a:cubicBezTo>
                  <a:lnTo>
                    <a:pt x="734" y="1547"/>
                  </a:lnTo>
                  <a:cubicBezTo>
                    <a:pt x="734" y="1514"/>
                    <a:pt x="734" y="1481"/>
                    <a:pt x="734" y="1447"/>
                  </a:cubicBezTo>
                  <a:cubicBezTo>
                    <a:pt x="768" y="1381"/>
                    <a:pt x="768" y="1347"/>
                    <a:pt x="768" y="1281"/>
                  </a:cubicBezTo>
                  <a:cubicBezTo>
                    <a:pt x="734" y="1147"/>
                    <a:pt x="668" y="1014"/>
                    <a:pt x="601" y="914"/>
                  </a:cubicBezTo>
                  <a:cubicBezTo>
                    <a:pt x="568" y="847"/>
                    <a:pt x="534" y="747"/>
                    <a:pt x="534" y="680"/>
                  </a:cubicBezTo>
                  <a:cubicBezTo>
                    <a:pt x="534" y="613"/>
                    <a:pt x="534" y="513"/>
                    <a:pt x="568" y="447"/>
                  </a:cubicBezTo>
                  <a:cubicBezTo>
                    <a:pt x="568" y="413"/>
                    <a:pt x="601" y="380"/>
                    <a:pt x="634" y="313"/>
                  </a:cubicBezTo>
                  <a:cubicBezTo>
                    <a:pt x="634" y="313"/>
                    <a:pt x="668" y="280"/>
                    <a:pt x="668" y="280"/>
                  </a:cubicBezTo>
                  <a:cubicBezTo>
                    <a:pt x="701" y="247"/>
                    <a:pt x="701" y="213"/>
                    <a:pt x="701" y="213"/>
                  </a:cubicBezTo>
                  <a:cubicBezTo>
                    <a:pt x="734" y="113"/>
                    <a:pt x="701" y="13"/>
                    <a:pt x="634" y="13"/>
                  </a:cubicBezTo>
                  <a:cubicBezTo>
                    <a:pt x="609" y="5"/>
                    <a:pt x="586" y="1"/>
                    <a:pt x="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330628" y="3545355"/>
              <a:ext cx="11425" cy="22153"/>
            </a:xfrm>
            <a:custGeom>
              <a:rect b="b" l="l" r="r" t="t"/>
              <a:pathLst>
                <a:path extrusionOk="0" h="1877" w="968">
                  <a:moveTo>
                    <a:pt x="185" y="0"/>
                  </a:moveTo>
                  <a:cubicBezTo>
                    <a:pt x="169" y="0"/>
                    <a:pt x="152" y="3"/>
                    <a:pt x="134" y="9"/>
                  </a:cubicBezTo>
                  <a:cubicBezTo>
                    <a:pt x="67" y="9"/>
                    <a:pt x="0" y="76"/>
                    <a:pt x="0" y="176"/>
                  </a:cubicBezTo>
                  <a:cubicBezTo>
                    <a:pt x="0" y="209"/>
                    <a:pt x="0" y="209"/>
                    <a:pt x="0" y="242"/>
                  </a:cubicBezTo>
                  <a:cubicBezTo>
                    <a:pt x="0" y="309"/>
                    <a:pt x="34" y="376"/>
                    <a:pt x="0" y="476"/>
                  </a:cubicBezTo>
                  <a:cubicBezTo>
                    <a:pt x="0" y="576"/>
                    <a:pt x="0" y="676"/>
                    <a:pt x="0" y="776"/>
                  </a:cubicBezTo>
                  <a:cubicBezTo>
                    <a:pt x="34" y="910"/>
                    <a:pt x="34" y="1043"/>
                    <a:pt x="34" y="1176"/>
                  </a:cubicBezTo>
                  <a:cubicBezTo>
                    <a:pt x="67" y="1410"/>
                    <a:pt x="200" y="1643"/>
                    <a:pt x="401" y="1810"/>
                  </a:cubicBezTo>
                  <a:cubicBezTo>
                    <a:pt x="534" y="1877"/>
                    <a:pt x="667" y="1877"/>
                    <a:pt x="767" y="1877"/>
                  </a:cubicBezTo>
                  <a:cubicBezTo>
                    <a:pt x="868" y="1844"/>
                    <a:pt x="968" y="1744"/>
                    <a:pt x="968" y="1643"/>
                  </a:cubicBezTo>
                  <a:lnTo>
                    <a:pt x="968" y="1610"/>
                  </a:lnTo>
                  <a:cubicBezTo>
                    <a:pt x="968" y="1577"/>
                    <a:pt x="968" y="1543"/>
                    <a:pt x="968" y="1510"/>
                  </a:cubicBezTo>
                  <a:cubicBezTo>
                    <a:pt x="934" y="1443"/>
                    <a:pt x="934" y="1377"/>
                    <a:pt x="901" y="1310"/>
                  </a:cubicBezTo>
                  <a:cubicBezTo>
                    <a:pt x="801" y="1176"/>
                    <a:pt x="701" y="1043"/>
                    <a:pt x="567" y="943"/>
                  </a:cubicBezTo>
                  <a:cubicBezTo>
                    <a:pt x="467" y="876"/>
                    <a:pt x="401" y="776"/>
                    <a:pt x="367" y="709"/>
                  </a:cubicBezTo>
                  <a:cubicBezTo>
                    <a:pt x="334" y="609"/>
                    <a:pt x="300" y="543"/>
                    <a:pt x="300" y="443"/>
                  </a:cubicBezTo>
                  <a:cubicBezTo>
                    <a:pt x="267" y="376"/>
                    <a:pt x="267" y="343"/>
                    <a:pt x="300" y="276"/>
                  </a:cubicBezTo>
                  <a:cubicBezTo>
                    <a:pt x="267" y="242"/>
                    <a:pt x="267" y="209"/>
                    <a:pt x="300" y="176"/>
                  </a:cubicBezTo>
                  <a:cubicBezTo>
                    <a:pt x="300" y="176"/>
                    <a:pt x="300" y="142"/>
                    <a:pt x="300" y="109"/>
                  </a:cubicBezTo>
                  <a:cubicBezTo>
                    <a:pt x="300" y="55"/>
                    <a:pt x="256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533683" y="3363793"/>
              <a:ext cx="64276" cy="50078"/>
            </a:xfrm>
            <a:custGeom>
              <a:rect b="b" l="l" r="r" t="t"/>
              <a:pathLst>
                <a:path extrusionOk="0" h="4243" w="5446">
                  <a:moveTo>
                    <a:pt x="1501" y="0"/>
                  </a:moveTo>
                  <a:cubicBezTo>
                    <a:pt x="1362" y="0"/>
                    <a:pt x="1227" y="24"/>
                    <a:pt x="1109" y="48"/>
                  </a:cubicBezTo>
                  <a:cubicBezTo>
                    <a:pt x="909" y="81"/>
                    <a:pt x="709" y="148"/>
                    <a:pt x="542" y="281"/>
                  </a:cubicBezTo>
                  <a:cubicBezTo>
                    <a:pt x="375" y="348"/>
                    <a:pt x="209" y="481"/>
                    <a:pt x="109" y="648"/>
                  </a:cubicBezTo>
                  <a:lnTo>
                    <a:pt x="75" y="648"/>
                  </a:lnTo>
                  <a:cubicBezTo>
                    <a:pt x="1" y="772"/>
                    <a:pt x="93" y="897"/>
                    <a:pt x="200" y="897"/>
                  </a:cubicBezTo>
                  <a:cubicBezTo>
                    <a:pt x="236" y="897"/>
                    <a:pt x="275" y="882"/>
                    <a:pt x="309" y="848"/>
                  </a:cubicBezTo>
                  <a:cubicBezTo>
                    <a:pt x="342" y="781"/>
                    <a:pt x="409" y="715"/>
                    <a:pt x="476" y="648"/>
                  </a:cubicBezTo>
                  <a:cubicBezTo>
                    <a:pt x="542" y="615"/>
                    <a:pt x="609" y="548"/>
                    <a:pt x="676" y="515"/>
                  </a:cubicBezTo>
                  <a:cubicBezTo>
                    <a:pt x="809" y="415"/>
                    <a:pt x="976" y="348"/>
                    <a:pt x="1143" y="314"/>
                  </a:cubicBezTo>
                  <a:cubicBezTo>
                    <a:pt x="1238" y="293"/>
                    <a:pt x="1336" y="282"/>
                    <a:pt x="1436" y="282"/>
                  </a:cubicBezTo>
                  <a:cubicBezTo>
                    <a:pt x="1651" y="282"/>
                    <a:pt x="1872" y="334"/>
                    <a:pt x="2077" y="448"/>
                  </a:cubicBezTo>
                  <a:lnTo>
                    <a:pt x="2210" y="515"/>
                  </a:lnTo>
                  <a:lnTo>
                    <a:pt x="2277" y="581"/>
                  </a:lnTo>
                  <a:cubicBezTo>
                    <a:pt x="2344" y="648"/>
                    <a:pt x="2410" y="715"/>
                    <a:pt x="2444" y="781"/>
                  </a:cubicBezTo>
                  <a:cubicBezTo>
                    <a:pt x="2544" y="882"/>
                    <a:pt x="2610" y="1015"/>
                    <a:pt x="2677" y="1182"/>
                  </a:cubicBezTo>
                  <a:cubicBezTo>
                    <a:pt x="2777" y="1482"/>
                    <a:pt x="2777" y="1782"/>
                    <a:pt x="2677" y="2082"/>
                  </a:cubicBezTo>
                  <a:cubicBezTo>
                    <a:pt x="2600" y="2287"/>
                    <a:pt x="2739" y="2472"/>
                    <a:pt x="2929" y="2472"/>
                  </a:cubicBezTo>
                  <a:cubicBezTo>
                    <a:pt x="2986" y="2472"/>
                    <a:pt x="3049" y="2455"/>
                    <a:pt x="3111" y="2416"/>
                  </a:cubicBezTo>
                  <a:lnTo>
                    <a:pt x="3144" y="2416"/>
                  </a:lnTo>
                  <a:cubicBezTo>
                    <a:pt x="3294" y="2341"/>
                    <a:pt x="3482" y="2303"/>
                    <a:pt x="3665" y="2303"/>
                  </a:cubicBezTo>
                  <a:cubicBezTo>
                    <a:pt x="3726" y="2303"/>
                    <a:pt x="3786" y="2308"/>
                    <a:pt x="3845" y="2316"/>
                  </a:cubicBezTo>
                  <a:cubicBezTo>
                    <a:pt x="3978" y="2316"/>
                    <a:pt x="4078" y="2349"/>
                    <a:pt x="4212" y="2416"/>
                  </a:cubicBezTo>
                  <a:cubicBezTo>
                    <a:pt x="4245" y="2449"/>
                    <a:pt x="4312" y="2483"/>
                    <a:pt x="4345" y="2516"/>
                  </a:cubicBezTo>
                  <a:lnTo>
                    <a:pt x="4478" y="2616"/>
                  </a:lnTo>
                  <a:lnTo>
                    <a:pt x="4545" y="2683"/>
                  </a:lnTo>
                  <a:cubicBezTo>
                    <a:pt x="4545" y="2716"/>
                    <a:pt x="4578" y="2716"/>
                    <a:pt x="4578" y="2750"/>
                  </a:cubicBezTo>
                  <a:cubicBezTo>
                    <a:pt x="4612" y="2783"/>
                    <a:pt x="4645" y="2850"/>
                    <a:pt x="4679" y="2916"/>
                  </a:cubicBezTo>
                  <a:cubicBezTo>
                    <a:pt x="4745" y="3016"/>
                    <a:pt x="4779" y="3116"/>
                    <a:pt x="4812" y="3250"/>
                  </a:cubicBezTo>
                  <a:cubicBezTo>
                    <a:pt x="4845" y="3517"/>
                    <a:pt x="4845" y="3784"/>
                    <a:pt x="4745" y="4050"/>
                  </a:cubicBezTo>
                  <a:cubicBezTo>
                    <a:pt x="4745" y="4084"/>
                    <a:pt x="4745" y="4151"/>
                    <a:pt x="4779" y="4217"/>
                  </a:cubicBezTo>
                  <a:cubicBezTo>
                    <a:pt x="4812" y="4234"/>
                    <a:pt x="4854" y="4242"/>
                    <a:pt x="4895" y="4242"/>
                  </a:cubicBezTo>
                  <a:cubicBezTo>
                    <a:pt x="4937" y="4242"/>
                    <a:pt x="4979" y="4234"/>
                    <a:pt x="5012" y="4217"/>
                  </a:cubicBezTo>
                  <a:cubicBezTo>
                    <a:pt x="5279" y="3950"/>
                    <a:pt x="5446" y="3550"/>
                    <a:pt x="5412" y="3183"/>
                  </a:cubicBezTo>
                  <a:cubicBezTo>
                    <a:pt x="5412" y="2983"/>
                    <a:pt x="5379" y="2783"/>
                    <a:pt x="5312" y="2616"/>
                  </a:cubicBezTo>
                  <a:cubicBezTo>
                    <a:pt x="5279" y="2516"/>
                    <a:pt x="5212" y="2416"/>
                    <a:pt x="5179" y="2349"/>
                  </a:cubicBezTo>
                  <a:lnTo>
                    <a:pt x="5079" y="2216"/>
                  </a:lnTo>
                  <a:lnTo>
                    <a:pt x="5012" y="2116"/>
                  </a:lnTo>
                  <a:cubicBezTo>
                    <a:pt x="4912" y="2049"/>
                    <a:pt x="4845" y="1982"/>
                    <a:pt x="4745" y="1916"/>
                  </a:cubicBezTo>
                  <a:cubicBezTo>
                    <a:pt x="4679" y="1849"/>
                    <a:pt x="4578" y="1816"/>
                    <a:pt x="4512" y="1782"/>
                  </a:cubicBezTo>
                  <a:cubicBezTo>
                    <a:pt x="4312" y="1682"/>
                    <a:pt x="4111" y="1649"/>
                    <a:pt x="3911" y="1615"/>
                  </a:cubicBezTo>
                  <a:cubicBezTo>
                    <a:pt x="3870" y="1612"/>
                    <a:pt x="3830" y="1610"/>
                    <a:pt x="3790" y="1610"/>
                  </a:cubicBezTo>
                  <a:cubicBezTo>
                    <a:pt x="3619" y="1610"/>
                    <a:pt x="3454" y="1641"/>
                    <a:pt x="3295" y="1696"/>
                  </a:cubicBezTo>
                  <a:lnTo>
                    <a:pt x="3295" y="1696"/>
                  </a:lnTo>
                  <a:cubicBezTo>
                    <a:pt x="3280" y="1463"/>
                    <a:pt x="3220" y="1234"/>
                    <a:pt x="3111" y="1015"/>
                  </a:cubicBezTo>
                  <a:cubicBezTo>
                    <a:pt x="3011" y="815"/>
                    <a:pt x="2877" y="648"/>
                    <a:pt x="2744" y="515"/>
                  </a:cubicBezTo>
                  <a:cubicBezTo>
                    <a:pt x="2677" y="448"/>
                    <a:pt x="2610" y="381"/>
                    <a:pt x="2510" y="314"/>
                  </a:cubicBezTo>
                  <a:lnTo>
                    <a:pt x="2377" y="248"/>
                  </a:lnTo>
                  <a:lnTo>
                    <a:pt x="2277" y="181"/>
                  </a:lnTo>
                  <a:cubicBezTo>
                    <a:pt x="2077" y="81"/>
                    <a:pt x="1877" y="14"/>
                    <a:pt x="1676" y="14"/>
                  </a:cubicBezTo>
                  <a:cubicBezTo>
                    <a:pt x="1618" y="4"/>
                    <a:pt x="1559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22"/>
          <p:cNvGrpSpPr/>
          <p:nvPr/>
        </p:nvGrpSpPr>
        <p:grpSpPr>
          <a:xfrm>
            <a:off x="1429888" y="4168691"/>
            <a:ext cx="699257" cy="974929"/>
            <a:chOff x="1364206" y="3278219"/>
            <a:chExt cx="838136" cy="1051250"/>
          </a:xfrm>
        </p:grpSpPr>
        <p:sp>
          <p:nvSpPr>
            <p:cNvPr id="701" name="Google Shape;701;p22"/>
            <p:cNvSpPr/>
            <p:nvPr/>
          </p:nvSpPr>
          <p:spPr>
            <a:xfrm>
              <a:off x="1698842" y="3528261"/>
              <a:ext cx="103050" cy="801209"/>
            </a:xfrm>
            <a:custGeom>
              <a:rect b="b" l="l" r="r" t="t"/>
              <a:pathLst>
                <a:path extrusionOk="0" h="79643" w="10241">
                  <a:moveTo>
                    <a:pt x="6532" y="0"/>
                  </a:moveTo>
                  <a:cubicBezTo>
                    <a:pt x="5949" y="0"/>
                    <a:pt x="5104" y="934"/>
                    <a:pt x="5104" y="934"/>
                  </a:cubicBezTo>
                  <a:lnTo>
                    <a:pt x="0" y="78723"/>
                  </a:lnTo>
                  <a:cubicBezTo>
                    <a:pt x="1134" y="79413"/>
                    <a:pt x="2650" y="79643"/>
                    <a:pt x="4167" y="79643"/>
                  </a:cubicBezTo>
                  <a:cubicBezTo>
                    <a:pt x="7202" y="79643"/>
                    <a:pt x="10241" y="78723"/>
                    <a:pt x="10241" y="78723"/>
                  </a:cubicBezTo>
                  <a:lnTo>
                    <a:pt x="7072" y="934"/>
                  </a:lnTo>
                  <a:cubicBezTo>
                    <a:pt x="7050" y="234"/>
                    <a:pt x="6824" y="0"/>
                    <a:pt x="6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364206" y="3278219"/>
              <a:ext cx="838136" cy="541872"/>
            </a:xfrm>
            <a:custGeom>
              <a:rect b="b" l="l" r="r" t="t"/>
              <a:pathLst>
                <a:path extrusionOk="0" h="53864" w="83293">
                  <a:moveTo>
                    <a:pt x="33773" y="0"/>
                  </a:moveTo>
                  <a:cubicBezTo>
                    <a:pt x="33724" y="0"/>
                    <a:pt x="33674" y="1"/>
                    <a:pt x="33624" y="1"/>
                  </a:cubicBezTo>
                  <a:cubicBezTo>
                    <a:pt x="26119" y="101"/>
                    <a:pt x="20114" y="8341"/>
                    <a:pt x="21215" y="15746"/>
                  </a:cubicBezTo>
                  <a:cubicBezTo>
                    <a:pt x="19647" y="11574"/>
                    <a:pt x="15245" y="8662"/>
                    <a:pt x="10802" y="8662"/>
                  </a:cubicBezTo>
                  <a:cubicBezTo>
                    <a:pt x="10236" y="8662"/>
                    <a:pt x="9669" y="8709"/>
                    <a:pt x="9107" y="8808"/>
                  </a:cubicBezTo>
                  <a:cubicBezTo>
                    <a:pt x="4136" y="9641"/>
                    <a:pt x="100" y="14345"/>
                    <a:pt x="67" y="19382"/>
                  </a:cubicBezTo>
                  <a:cubicBezTo>
                    <a:pt x="0" y="24419"/>
                    <a:pt x="3870" y="29222"/>
                    <a:pt x="8806" y="30223"/>
                  </a:cubicBezTo>
                  <a:cubicBezTo>
                    <a:pt x="3870" y="34026"/>
                    <a:pt x="3236" y="41965"/>
                    <a:pt x="6805" y="47135"/>
                  </a:cubicBezTo>
                  <a:cubicBezTo>
                    <a:pt x="9868" y="51544"/>
                    <a:pt x="15315" y="53864"/>
                    <a:pt x="20719" y="53864"/>
                  </a:cubicBezTo>
                  <a:cubicBezTo>
                    <a:pt x="21612" y="53864"/>
                    <a:pt x="22504" y="53801"/>
                    <a:pt x="23383" y="53673"/>
                  </a:cubicBezTo>
                  <a:cubicBezTo>
                    <a:pt x="29588" y="52772"/>
                    <a:pt x="35092" y="49036"/>
                    <a:pt x="39261" y="44366"/>
                  </a:cubicBezTo>
                  <a:lnTo>
                    <a:pt x="39261" y="44366"/>
                  </a:lnTo>
                  <a:cubicBezTo>
                    <a:pt x="42177" y="48170"/>
                    <a:pt x="46694" y="50328"/>
                    <a:pt x="51400" y="50328"/>
                  </a:cubicBezTo>
                  <a:cubicBezTo>
                    <a:pt x="52332" y="50328"/>
                    <a:pt x="53270" y="50243"/>
                    <a:pt x="54205" y="50070"/>
                  </a:cubicBezTo>
                  <a:cubicBezTo>
                    <a:pt x="59976" y="49036"/>
                    <a:pt x="64646" y="44767"/>
                    <a:pt x="66247" y="39096"/>
                  </a:cubicBezTo>
                  <a:cubicBezTo>
                    <a:pt x="67931" y="41279"/>
                    <a:pt x="70691" y="42451"/>
                    <a:pt x="73436" y="42451"/>
                  </a:cubicBezTo>
                  <a:cubicBezTo>
                    <a:pt x="75095" y="42451"/>
                    <a:pt x="76748" y="42023"/>
                    <a:pt x="78156" y="41131"/>
                  </a:cubicBezTo>
                  <a:cubicBezTo>
                    <a:pt x="81859" y="38729"/>
                    <a:pt x="83293" y="33358"/>
                    <a:pt x="81258" y="29456"/>
                  </a:cubicBezTo>
                  <a:cubicBezTo>
                    <a:pt x="79725" y="26491"/>
                    <a:pt x="76395" y="24680"/>
                    <a:pt x="73091" y="24680"/>
                  </a:cubicBezTo>
                  <a:cubicBezTo>
                    <a:pt x="72008" y="24680"/>
                    <a:pt x="70929" y="24874"/>
                    <a:pt x="69917" y="25286"/>
                  </a:cubicBezTo>
                  <a:cubicBezTo>
                    <a:pt x="72418" y="19849"/>
                    <a:pt x="68883" y="12910"/>
                    <a:pt x="63312" y="10709"/>
                  </a:cubicBezTo>
                  <a:cubicBezTo>
                    <a:pt x="61789" y="10113"/>
                    <a:pt x="60184" y="9837"/>
                    <a:pt x="58567" y="9837"/>
                  </a:cubicBezTo>
                  <a:cubicBezTo>
                    <a:pt x="54303" y="9837"/>
                    <a:pt x="49963" y="11755"/>
                    <a:pt x="46867" y="14778"/>
                  </a:cubicBezTo>
                  <a:cubicBezTo>
                    <a:pt x="47795" y="7389"/>
                    <a:pt x="41185" y="0"/>
                    <a:pt x="33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963656" y="3703115"/>
              <a:ext cx="16130" cy="18259"/>
            </a:xfrm>
            <a:custGeom>
              <a:rect b="b" l="l" r="r" t="t"/>
              <a:pathLst>
                <a:path extrusionOk="0" h="1815" w="1603">
                  <a:moveTo>
                    <a:pt x="1435" y="0"/>
                  </a:moveTo>
                  <a:cubicBezTo>
                    <a:pt x="1335" y="0"/>
                    <a:pt x="1235" y="67"/>
                    <a:pt x="1235" y="167"/>
                  </a:cubicBezTo>
                  <a:cubicBezTo>
                    <a:pt x="1235" y="201"/>
                    <a:pt x="1235" y="234"/>
                    <a:pt x="1235" y="267"/>
                  </a:cubicBezTo>
                  <a:cubicBezTo>
                    <a:pt x="1235" y="334"/>
                    <a:pt x="1202" y="401"/>
                    <a:pt x="1168" y="467"/>
                  </a:cubicBezTo>
                  <a:cubicBezTo>
                    <a:pt x="1135" y="534"/>
                    <a:pt x="1068" y="601"/>
                    <a:pt x="1002" y="701"/>
                  </a:cubicBezTo>
                  <a:cubicBezTo>
                    <a:pt x="935" y="768"/>
                    <a:pt x="835" y="834"/>
                    <a:pt x="735" y="868"/>
                  </a:cubicBezTo>
                  <a:cubicBezTo>
                    <a:pt x="568" y="934"/>
                    <a:pt x="401" y="1035"/>
                    <a:pt x="234" y="1135"/>
                  </a:cubicBezTo>
                  <a:cubicBezTo>
                    <a:pt x="201" y="1168"/>
                    <a:pt x="134" y="1235"/>
                    <a:pt x="101" y="1301"/>
                  </a:cubicBezTo>
                  <a:cubicBezTo>
                    <a:pt x="68" y="1335"/>
                    <a:pt x="68" y="1368"/>
                    <a:pt x="68" y="1401"/>
                  </a:cubicBezTo>
                  <a:lnTo>
                    <a:pt x="68" y="1435"/>
                  </a:lnTo>
                  <a:cubicBezTo>
                    <a:pt x="1" y="1535"/>
                    <a:pt x="34" y="1668"/>
                    <a:pt x="134" y="1735"/>
                  </a:cubicBezTo>
                  <a:cubicBezTo>
                    <a:pt x="232" y="1784"/>
                    <a:pt x="330" y="1815"/>
                    <a:pt x="441" y="1815"/>
                  </a:cubicBezTo>
                  <a:cubicBezTo>
                    <a:pt x="481" y="1815"/>
                    <a:pt x="523" y="1811"/>
                    <a:pt x="568" y="1802"/>
                  </a:cubicBezTo>
                  <a:cubicBezTo>
                    <a:pt x="835" y="1735"/>
                    <a:pt x="1068" y="1535"/>
                    <a:pt x="1168" y="1301"/>
                  </a:cubicBezTo>
                  <a:cubicBezTo>
                    <a:pt x="1269" y="1168"/>
                    <a:pt x="1302" y="1035"/>
                    <a:pt x="1369" y="901"/>
                  </a:cubicBezTo>
                  <a:cubicBezTo>
                    <a:pt x="1402" y="801"/>
                    <a:pt x="1469" y="668"/>
                    <a:pt x="1502" y="568"/>
                  </a:cubicBezTo>
                  <a:cubicBezTo>
                    <a:pt x="1535" y="467"/>
                    <a:pt x="1535" y="367"/>
                    <a:pt x="1569" y="334"/>
                  </a:cubicBezTo>
                  <a:cubicBezTo>
                    <a:pt x="1602" y="267"/>
                    <a:pt x="1602" y="267"/>
                    <a:pt x="1602" y="267"/>
                  </a:cubicBezTo>
                  <a:cubicBezTo>
                    <a:pt x="1602" y="234"/>
                    <a:pt x="1602" y="201"/>
                    <a:pt x="1569" y="201"/>
                  </a:cubicBezTo>
                  <a:cubicBezTo>
                    <a:pt x="1569" y="101"/>
                    <a:pt x="1502" y="0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943854" y="3736397"/>
              <a:ext cx="21836" cy="15050"/>
            </a:xfrm>
            <a:custGeom>
              <a:rect b="b" l="l" r="r" t="t"/>
              <a:pathLst>
                <a:path extrusionOk="0" h="1496" w="2170">
                  <a:moveTo>
                    <a:pt x="1983" y="1"/>
                  </a:moveTo>
                  <a:cubicBezTo>
                    <a:pt x="1916" y="1"/>
                    <a:pt x="1859" y="48"/>
                    <a:pt x="1836" y="95"/>
                  </a:cubicBezTo>
                  <a:lnTo>
                    <a:pt x="1802" y="195"/>
                  </a:lnTo>
                  <a:cubicBezTo>
                    <a:pt x="1769" y="262"/>
                    <a:pt x="1702" y="295"/>
                    <a:pt x="1635" y="362"/>
                  </a:cubicBezTo>
                  <a:cubicBezTo>
                    <a:pt x="1569" y="428"/>
                    <a:pt x="1469" y="495"/>
                    <a:pt x="1402" y="529"/>
                  </a:cubicBezTo>
                  <a:cubicBezTo>
                    <a:pt x="1268" y="595"/>
                    <a:pt x="1168" y="629"/>
                    <a:pt x="1035" y="662"/>
                  </a:cubicBezTo>
                  <a:cubicBezTo>
                    <a:pt x="801" y="662"/>
                    <a:pt x="601" y="695"/>
                    <a:pt x="401" y="762"/>
                  </a:cubicBezTo>
                  <a:cubicBezTo>
                    <a:pt x="334" y="795"/>
                    <a:pt x="268" y="829"/>
                    <a:pt x="201" y="862"/>
                  </a:cubicBezTo>
                  <a:cubicBezTo>
                    <a:pt x="168" y="895"/>
                    <a:pt x="134" y="929"/>
                    <a:pt x="101" y="962"/>
                  </a:cubicBezTo>
                  <a:lnTo>
                    <a:pt x="101" y="996"/>
                  </a:lnTo>
                  <a:cubicBezTo>
                    <a:pt x="1" y="1062"/>
                    <a:pt x="1" y="1196"/>
                    <a:pt x="101" y="1296"/>
                  </a:cubicBezTo>
                  <a:cubicBezTo>
                    <a:pt x="201" y="1396"/>
                    <a:pt x="334" y="1463"/>
                    <a:pt x="468" y="1496"/>
                  </a:cubicBezTo>
                  <a:cubicBezTo>
                    <a:pt x="801" y="1496"/>
                    <a:pt x="1102" y="1396"/>
                    <a:pt x="1302" y="1162"/>
                  </a:cubicBezTo>
                  <a:cubicBezTo>
                    <a:pt x="1435" y="1062"/>
                    <a:pt x="1569" y="962"/>
                    <a:pt x="1635" y="862"/>
                  </a:cubicBezTo>
                  <a:cubicBezTo>
                    <a:pt x="1735" y="762"/>
                    <a:pt x="1836" y="662"/>
                    <a:pt x="1902" y="562"/>
                  </a:cubicBezTo>
                  <a:cubicBezTo>
                    <a:pt x="1969" y="495"/>
                    <a:pt x="2036" y="395"/>
                    <a:pt x="2069" y="362"/>
                  </a:cubicBezTo>
                  <a:lnTo>
                    <a:pt x="2136" y="295"/>
                  </a:lnTo>
                  <a:cubicBezTo>
                    <a:pt x="2136" y="262"/>
                    <a:pt x="2136" y="262"/>
                    <a:pt x="2136" y="228"/>
                  </a:cubicBezTo>
                  <a:cubicBezTo>
                    <a:pt x="2169" y="162"/>
                    <a:pt x="2136" y="62"/>
                    <a:pt x="2069" y="28"/>
                  </a:cubicBezTo>
                  <a:cubicBezTo>
                    <a:pt x="2040" y="9"/>
                    <a:pt x="2010" y="1"/>
                    <a:pt x="1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916334" y="3727282"/>
              <a:ext cx="23848" cy="8179"/>
            </a:xfrm>
            <a:custGeom>
              <a:rect b="b" l="l" r="r" t="t"/>
              <a:pathLst>
                <a:path extrusionOk="0" h="813" w="2370">
                  <a:moveTo>
                    <a:pt x="334" y="0"/>
                  </a:moveTo>
                  <a:lnTo>
                    <a:pt x="201" y="34"/>
                  </a:lnTo>
                  <a:cubicBezTo>
                    <a:pt x="67" y="67"/>
                    <a:pt x="1" y="167"/>
                    <a:pt x="34" y="300"/>
                  </a:cubicBezTo>
                  <a:cubicBezTo>
                    <a:pt x="67" y="434"/>
                    <a:pt x="134" y="567"/>
                    <a:pt x="234" y="634"/>
                  </a:cubicBezTo>
                  <a:cubicBezTo>
                    <a:pt x="415" y="763"/>
                    <a:pt x="636" y="812"/>
                    <a:pt x="851" y="812"/>
                  </a:cubicBezTo>
                  <a:cubicBezTo>
                    <a:pt x="913" y="812"/>
                    <a:pt x="975" y="808"/>
                    <a:pt x="1035" y="801"/>
                  </a:cubicBezTo>
                  <a:cubicBezTo>
                    <a:pt x="1168" y="767"/>
                    <a:pt x="1335" y="734"/>
                    <a:pt x="1468" y="701"/>
                  </a:cubicBezTo>
                  <a:cubicBezTo>
                    <a:pt x="1568" y="667"/>
                    <a:pt x="1702" y="634"/>
                    <a:pt x="1802" y="634"/>
                  </a:cubicBezTo>
                  <a:cubicBezTo>
                    <a:pt x="1902" y="634"/>
                    <a:pt x="2002" y="567"/>
                    <a:pt x="2035" y="567"/>
                  </a:cubicBezTo>
                  <a:lnTo>
                    <a:pt x="2202" y="567"/>
                  </a:lnTo>
                  <a:cubicBezTo>
                    <a:pt x="2370" y="483"/>
                    <a:pt x="2280" y="236"/>
                    <a:pt x="2129" y="236"/>
                  </a:cubicBezTo>
                  <a:cubicBezTo>
                    <a:pt x="2100" y="236"/>
                    <a:pt x="2068" y="245"/>
                    <a:pt x="2035" y="267"/>
                  </a:cubicBezTo>
                  <a:lnTo>
                    <a:pt x="1935" y="300"/>
                  </a:lnTo>
                  <a:cubicBezTo>
                    <a:pt x="1869" y="334"/>
                    <a:pt x="1802" y="334"/>
                    <a:pt x="1735" y="334"/>
                  </a:cubicBezTo>
                  <a:cubicBezTo>
                    <a:pt x="1685" y="350"/>
                    <a:pt x="1635" y="359"/>
                    <a:pt x="1585" y="359"/>
                  </a:cubicBezTo>
                  <a:cubicBezTo>
                    <a:pt x="1535" y="359"/>
                    <a:pt x="1485" y="350"/>
                    <a:pt x="1435" y="334"/>
                  </a:cubicBezTo>
                  <a:cubicBezTo>
                    <a:pt x="1335" y="334"/>
                    <a:pt x="1201" y="300"/>
                    <a:pt x="1101" y="234"/>
                  </a:cubicBezTo>
                  <a:cubicBezTo>
                    <a:pt x="935" y="134"/>
                    <a:pt x="734" y="67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884115" y="3754598"/>
              <a:ext cx="27491" cy="10030"/>
            </a:xfrm>
            <a:custGeom>
              <a:rect b="b" l="l" r="r" t="t"/>
              <a:pathLst>
                <a:path extrusionOk="0" h="997" w="2732">
                  <a:moveTo>
                    <a:pt x="2486" y="1"/>
                  </a:moveTo>
                  <a:cubicBezTo>
                    <a:pt x="2447" y="1"/>
                    <a:pt x="2406" y="16"/>
                    <a:pt x="2369" y="54"/>
                  </a:cubicBezTo>
                  <a:lnTo>
                    <a:pt x="2269" y="121"/>
                  </a:lnTo>
                  <a:cubicBezTo>
                    <a:pt x="2202" y="154"/>
                    <a:pt x="2135" y="221"/>
                    <a:pt x="2068" y="254"/>
                  </a:cubicBezTo>
                  <a:cubicBezTo>
                    <a:pt x="1935" y="287"/>
                    <a:pt x="1835" y="321"/>
                    <a:pt x="1702" y="354"/>
                  </a:cubicBezTo>
                  <a:lnTo>
                    <a:pt x="1301" y="354"/>
                  </a:lnTo>
                  <a:cubicBezTo>
                    <a:pt x="1068" y="287"/>
                    <a:pt x="801" y="221"/>
                    <a:pt x="567" y="221"/>
                  </a:cubicBezTo>
                  <a:cubicBezTo>
                    <a:pt x="467" y="221"/>
                    <a:pt x="401" y="221"/>
                    <a:pt x="301" y="254"/>
                  </a:cubicBezTo>
                  <a:cubicBezTo>
                    <a:pt x="267" y="254"/>
                    <a:pt x="234" y="254"/>
                    <a:pt x="167" y="287"/>
                  </a:cubicBezTo>
                  <a:cubicBezTo>
                    <a:pt x="67" y="321"/>
                    <a:pt x="0" y="454"/>
                    <a:pt x="34" y="588"/>
                  </a:cubicBezTo>
                  <a:cubicBezTo>
                    <a:pt x="100" y="721"/>
                    <a:pt x="234" y="854"/>
                    <a:pt x="367" y="921"/>
                  </a:cubicBezTo>
                  <a:cubicBezTo>
                    <a:pt x="534" y="971"/>
                    <a:pt x="701" y="996"/>
                    <a:pt x="863" y="996"/>
                  </a:cubicBezTo>
                  <a:cubicBezTo>
                    <a:pt x="1026" y="996"/>
                    <a:pt x="1185" y="971"/>
                    <a:pt x="1335" y="921"/>
                  </a:cubicBezTo>
                  <a:cubicBezTo>
                    <a:pt x="1501" y="854"/>
                    <a:pt x="1668" y="788"/>
                    <a:pt x="1802" y="721"/>
                  </a:cubicBezTo>
                  <a:cubicBezTo>
                    <a:pt x="1968" y="654"/>
                    <a:pt x="2102" y="588"/>
                    <a:pt x="2202" y="521"/>
                  </a:cubicBezTo>
                  <a:cubicBezTo>
                    <a:pt x="2302" y="454"/>
                    <a:pt x="2402" y="421"/>
                    <a:pt x="2469" y="387"/>
                  </a:cubicBezTo>
                  <a:lnTo>
                    <a:pt x="2569" y="321"/>
                  </a:lnTo>
                  <a:lnTo>
                    <a:pt x="2602" y="287"/>
                  </a:lnTo>
                  <a:cubicBezTo>
                    <a:pt x="2731" y="184"/>
                    <a:pt x="2620" y="1"/>
                    <a:pt x="2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855579" y="3729626"/>
              <a:ext cx="25529" cy="12092"/>
            </a:xfrm>
            <a:custGeom>
              <a:rect b="b" l="l" r="r" t="t"/>
              <a:pathLst>
                <a:path extrusionOk="0" h="1202" w="2537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68"/>
                    <a:pt x="68" y="534"/>
                    <a:pt x="168" y="668"/>
                  </a:cubicBezTo>
                  <a:cubicBezTo>
                    <a:pt x="401" y="901"/>
                    <a:pt x="701" y="1035"/>
                    <a:pt x="1002" y="1101"/>
                  </a:cubicBezTo>
                  <a:cubicBezTo>
                    <a:pt x="1168" y="1135"/>
                    <a:pt x="1369" y="1135"/>
                    <a:pt x="1502" y="1168"/>
                  </a:cubicBezTo>
                  <a:cubicBezTo>
                    <a:pt x="1669" y="1168"/>
                    <a:pt x="1802" y="1202"/>
                    <a:pt x="1936" y="1202"/>
                  </a:cubicBezTo>
                  <a:lnTo>
                    <a:pt x="2403" y="1202"/>
                  </a:lnTo>
                  <a:cubicBezTo>
                    <a:pt x="2469" y="1168"/>
                    <a:pt x="2536" y="1101"/>
                    <a:pt x="2536" y="1001"/>
                  </a:cubicBezTo>
                  <a:cubicBezTo>
                    <a:pt x="2509" y="919"/>
                    <a:pt x="2436" y="859"/>
                    <a:pt x="2374" y="859"/>
                  </a:cubicBezTo>
                  <a:cubicBezTo>
                    <a:pt x="2361" y="859"/>
                    <a:pt x="2348" y="862"/>
                    <a:pt x="2336" y="868"/>
                  </a:cubicBezTo>
                  <a:lnTo>
                    <a:pt x="1969" y="868"/>
                  </a:lnTo>
                  <a:cubicBezTo>
                    <a:pt x="1836" y="835"/>
                    <a:pt x="1702" y="801"/>
                    <a:pt x="1602" y="768"/>
                  </a:cubicBezTo>
                  <a:cubicBezTo>
                    <a:pt x="1469" y="701"/>
                    <a:pt x="1369" y="634"/>
                    <a:pt x="1235" y="534"/>
                  </a:cubicBezTo>
                  <a:cubicBezTo>
                    <a:pt x="1068" y="368"/>
                    <a:pt x="868" y="201"/>
                    <a:pt x="668" y="67"/>
                  </a:cubicBezTo>
                  <a:cubicBezTo>
                    <a:pt x="568" y="34"/>
                    <a:pt x="468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826379" y="3744718"/>
              <a:ext cx="20829" cy="13450"/>
            </a:xfrm>
            <a:custGeom>
              <a:rect b="b" l="l" r="r" t="t"/>
              <a:pathLst>
                <a:path extrusionOk="0" h="1337" w="2070">
                  <a:moveTo>
                    <a:pt x="253" y="0"/>
                  </a:moveTo>
                  <a:cubicBezTo>
                    <a:pt x="182" y="0"/>
                    <a:pt x="111" y="37"/>
                    <a:pt x="68" y="102"/>
                  </a:cubicBezTo>
                  <a:cubicBezTo>
                    <a:pt x="68" y="135"/>
                    <a:pt x="34" y="202"/>
                    <a:pt x="34" y="235"/>
                  </a:cubicBezTo>
                  <a:cubicBezTo>
                    <a:pt x="1" y="335"/>
                    <a:pt x="1" y="435"/>
                    <a:pt x="34" y="569"/>
                  </a:cubicBezTo>
                  <a:cubicBezTo>
                    <a:pt x="134" y="836"/>
                    <a:pt x="368" y="1069"/>
                    <a:pt x="668" y="1169"/>
                  </a:cubicBezTo>
                  <a:cubicBezTo>
                    <a:pt x="835" y="1236"/>
                    <a:pt x="968" y="1269"/>
                    <a:pt x="1135" y="1303"/>
                  </a:cubicBezTo>
                  <a:cubicBezTo>
                    <a:pt x="1268" y="1303"/>
                    <a:pt x="1369" y="1336"/>
                    <a:pt x="1502" y="1336"/>
                  </a:cubicBezTo>
                  <a:lnTo>
                    <a:pt x="1936" y="1336"/>
                  </a:lnTo>
                  <a:cubicBezTo>
                    <a:pt x="2036" y="1303"/>
                    <a:pt x="2069" y="1203"/>
                    <a:pt x="2069" y="1136"/>
                  </a:cubicBezTo>
                  <a:cubicBezTo>
                    <a:pt x="2036" y="1036"/>
                    <a:pt x="1936" y="1002"/>
                    <a:pt x="1869" y="1002"/>
                  </a:cubicBezTo>
                  <a:lnTo>
                    <a:pt x="1769" y="1002"/>
                  </a:lnTo>
                  <a:cubicBezTo>
                    <a:pt x="1735" y="1019"/>
                    <a:pt x="1694" y="1027"/>
                    <a:pt x="1652" y="1027"/>
                  </a:cubicBezTo>
                  <a:cubicBezTo>
                    <a:pt x="1610" y="1027"/>
                    <a:pt x="1569" y="1019"/>
                    <a:pt x="1535" y="1002"/>
                  </a:cubicBezTo>
                  <a:cubicBezTo>
                    <a:pt x="1435" y="1002"/>
                    <a:pt x="1335" y="969"/>
                    <a:pt x="1268" y="902"/>
                  </a:cubicBezTo>
                  <a:cubicBezTo>
                    <a:pt x="1168" y="836"/>
                    <a:pt x="1068" y="769"/>
                    <a:pt x="1002" y="669"/>
                  </a:cubicBezTo>
                  <a:cubicBezTo>
                    <a:pt x="902" y="502"/>
                    <a:pt x="801" y="335"/>
                    <a:pt x="668" y="202"/>
                  </a:cubicBezTo>
                  <a:cubicBezTo>
                    <a:pt x="635" y="135"/>
                    <a:pt x="568" y="102"/>
                    <a:pt x="501" y="68"/>
                  </a:cubicBezTo>
                  <a:lnTo>
                    <a:pt x="401" y="35"/>
                  </a:lnTo>
                  <a:lnTo>
                    <a:pt x="368" y="35"/>
                  </a:lnTo>
                  <a:cubicBezTo>
                    <a:pt x="332" y="11"/>
                    <a:pt x="293" y="0"/>
                    <a:pt x="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88455" y="3713317"/>
              <a:ext cx="20145" cy="14436"/>
            </a:xfrm>
            <a:custGeom>
              <a:rect b="b" l="l" r="r" t="t"/>
              <a:pathLst>
                <a:path extrusionOk="0" h="1435" w="2002">
                  <a:moveTo>
                    <a:pt x="319" y="1"/>
                  </a:moveTo>
                  <a:cubicBezTo>
                    <a:pt x="278" y="1"/>
                    <a:pt x="237" y="8"/>
                    <a:pt x="201" y="21"/>
                  </a:cubicBezTo>
                  <a:cubicBezTo>
                    <a:pt x="167" y="54"/>
                    <a:pt x="134" y="87"/>
                    <a:pt x="101" y="121"/>
                  </a:cubicBezTo>
                  <a:cubicBezTo>
                    <a:pt x="34" y="221"/>
                    <a:pt x="1" y="354"/>
                    <a:pt x="1" y="488"/>
                  </a:cubicBezTo>
                  <a:cubicBezTo>
                    <a:pt x="1" y="654"/>
                    <a:pt x="34" y="788"/>
                    <a:pt x="134" y="955"/>
                  </a:cubicBezTo>
                  <a:cubicBezTo>
                    <a:pt x="201" y="1021"/>
                    <a:pt x="234" y="1088"/>
                    <a:pt x="301" y="1155"/>
                  </a:cubicBezTo>
                  <a:cubicBezTo>
                    <a:pt x="401" y="1221"/>
                    <a:pt x="468" y="1255"/>
                    <a:pt x="568" y="1321"/>
                  </a:cubicBezTo>
                  <a:cubicBezTo>
                    <a:pt x="701" y="1388"/>
                    <a:pt x="901" y="1422"/>
                    <a:pt x="1068" y="1422"/>
                  </a:cubicBezTo>
                  <a:cubicBezTo>
                    <a:pt x="1126" y="1430"/>
                    <a:pt x="1185" y="1434"/>
                    <a:pt x="1243" y="1434"/>
                  </a:cubicBezTo>
                  <a:cubicBezTo>
                    <a:pt x="1418" y="1434"/>
                    <a:pt x="1593" y="1397"/>
                    <a:pt x="1768" y="1321"/>
                  </a:cubicBezTo>
                  <a:lnTo>
                    <a:pt x="1869" y="1288"/>
                  </a:lnTo>
                  <a:lnTo>
                    <a:pt x="1935" y="1288"/>
                  </a:lnTo>
                  <a:cubicBezTo>
                    <a:pt x="2002" y="1221"/>
                    <a:pt x="2002" y="1121"/>
                    <a:pt x="1969" y="1055"/>
                  </a:cubicBezTo>
                  <a:cubicBezTo>
                    <a:pt x="1932" y="1000"/>
                    <a:pt x="1885" y="975"/>
                    <a:pt x="1839" y="975"/>
                  </a:cubicBezTo>
                  <a:cubicBezTo>
                    <a:pt x="1802" y="975"/>
                    <a:pt x="1765" y="991"/>
                    <a:pt x="1735" y="1021"/>
                  </a:cubicBezTo>
                  <a:cubicBezTo>
                    <a:pt x="1702" y="1021"/>
                    <a:pt x="1668" y="1055"/>
                    <a:pt x="1635" y="1055"/>
                  </a:cubicBezTo>
                  <a:cubicBezTo>
                    <a:pt x="1568" y="1088"/>
                    <a:pt x="1502" y="1121"/>
                    <a:pt x="1435" y="1121"/>
                  </a:cubicBezTo>
                  <a:cubicBezTo>
                    <a:pt x="1335" y="1121"/>
                    <a:pt x="1235" y="1088"/>
                    <a:pt x="1135" y="1055"/>
                  </a:cubicBezTo>
                  <a:cubicBezTo>
                    <a:pt x="1035" y="1021"/>
                    <a:pt x="968" y="955"/>
                    <a:pt x="901" y="854"/>
                  </a:cubicBezTo>
                  <a:cubicBezTo>
                    <a:pt x="868" y="821"/>
                    <a:pt x="868" y="754"/>
                    <a:pt x="834" y="721"/>
                  </a:cubicBezTo>
                  <a:cubicBezTo>
                    <a:pt x="834" y="688"/>
                    <a:pt x="801" y="621"/>
                    <a:pt x="801" y="588"/>
                  </a:cubicBezTo>
                  <a:cubicBezTo>
                    <a:pt x="768" y="521"/>
                    <a:pt x="768" y="454"/>
                    <a:pt x="701" y="387"/>
                  </a:cubicBezTo>
                  <a:cubicBezTo>
                    <a:pt x="668" y="321"/>
                    <a:pt x="634" y="254"/>
                    <a:pt x="601" y="187"/>
                  </a:cubicBezTo>
                  <a:lnTo>
                    <a:pt x="534" y="121"/>
                  </a:lnTo>
                  <a:lnTo>
                    <a:pt x="501" y="87"/>
                  </a:lnTo>
                  <a:cubicBezTo>
                    <a:pt x="459" y="24"/>
                    <a:pt x="389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1682058" y="3734194"/>
              <a:ext cx="21151" cy="18058"/>
            </a:xfrm>
            <a:custGeom>
              <a:rect b="b" l="l" r="r" t="t"/>
              <a:pathLst>
                <a:path extrusionOk="0" h="1795" w="2102">
                  <a:moveTo>
                    <a:pt x="1910" y="1"/>
                  </a:moveTo>
                  <a:cubicBezTo>
                    <a:pt x="1853" y="1"/>
                    <a:pt x="1793" y="32"/>
                    <a:pt x="1768" y="80"/>
                  </a:cubicBezTo>
                  <a:cubicBezTo>
                    <a:pt x="1702" y="214"/>
                    <a:pt x="1635" y="281"/>
                    <a:pt x="1568" y="381"/>
                  </a:cubicBezTo>
                  <a:cubicBezTo>
                    <a:pt x="1468" y="481"/>
                    <a:pt x="1401" y="547"/>
                    <a:pt x="1301" y="614"/>
                  </a:cubicBezTo>
                  <a:cubicBezTo>
                    <a:pt x="1168" y="681"/>
                    <a:pt x="1068" y="748"/>
                    <a:pt x="934" y="781"/>
                  </a:cubicBezTo>
                  <a:cubicBezTo>
                    <a:pt x="701" y="881"/>
                    <a:pt x="467" y="981"/>
                    <a:pt x="267" y="1114"/>
                  </a:cubicBezTo>
                  <a:cubicBezTo>
                    <a:pt x="200" y="1148"/>
                    <a:pt x="134" y="1215"/>
                    <a:pt x="100" y="1315"/>
                  </a:cubicBezTo>
                  <a:cubicBezTo>
                    <a:pt x="67" y="1348"/>
                    <a:pt x="34" y="1381"/>
                    <a:pt x="34" y="1415"/>
                  </a:cubicBezTo>
                  <a:lnTo>
                    <a:pt x="34" y="1448"/>
                  </a:lnTo>
                  <a:cubicBezTo>
                    <a:pt x="0" y="1548"/>
                    <a:pt x="34" y="1682"/>
                    <a:pt x="134" y="1715"/>
                  </a:cubicBezTo>
                  <a:cubicBezTo>
                    <a:pt x="231" y="1764"/>
                    <a:pt x="347" y="1795"/>
                    <a:pt x="454" y="1795"/>
                  </a:cubicBezTo>
                  <a:cubicBezTo>
                    <a:pt x="493" y="1795"/>
                    <a:pt x="532" y="1791"/>
                    <a:pt x="567" y="1782"/>
                  </a:cubicBezTo>
                  <a:cubicBezTo>
                    <a:pt x="868" y="1682"/>
                    <a:pt x="1101" y="1515"/>
                    <a:pt x="1301" y="1248"/>
                  </a:cubicBezTo>
                  <a:cubicBezTo>
                    <a:pt x="1401" y="1148"/>
                    <a:pt x="1501" y="1014"/>
                    <a:pt x="1568" y="881"/>
                  </a:cubicBezTo>
                  <a:cubicBezTo>
                    <a:pt x="1668" y="781"/>
                    <a:pt x="1735" y="681"/>
                    <a:pt x="1802" y="581"/>
                  </a:cubicBezTo>
                  <a:cubicBezTo>
                    <a:pt x="1968" y="381"/>
                    <a:pt x="2035" y="281"/>
                    <a:pt x="2035" y="281"/>
                  </a:cubicBezTo>
                  <a:lnTo>
                    <a:pt x="2068" y="281"/>
                  </a:lnTo>
                  <a:cubicBezTo>
                    <a:pt x="2068" y="247"/>
                    <a:pt x="2068" y="247"/>
                    <a:pt x="2068" y="247"/>
                  </a:cubicBezTo>
                  <a:cubicBezTo>
                    <a:pt x="2102" y="147"/>
                    <a:pt x="2068" y="47"/>
                    <a:pt x="1968" y="14"/>
                  </a:cubicBezTo>
                  <a:cubicBezTo>
                    <a:pt x="1951" y="5"/>
                    <a:pt x="1930" y="1"/>
                    <a:pt x="1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1644124" y="3771229"/>
              <a:ext cx="23124" cy="12837"/>
            </a:xfrm>
            <a:custGeom>
              <a:rect b="b" l="l" r="r" t="t"/>
              <a:pathLst>
                <a:path extrusionOk="0" h="1276" w="2298">
                  <a:moveTo>
                    <a:pt x="2071" y="0"/>
                  </a:moveTo>
                  <a:cubicBezTo>
                    <a:pt x="2023" y="0"/>
                    <a:pt x="1974" y="21"/>
                    <a:pt x="1936" y="69"/>
                  </a:cubicBezTo>
                  <a:lnTo>
                    <a:pt x="1869" y="135"/>
                  </a:lnTo>
                  <a:cubicBezTo>
                    <a:pt x="1836" y="202"/>
                    <a:pt x="1769" y="235"/>
                    <a:pt x="1702" y="302"/>
                  </a:cubicBezTo>
                  <a:cubicBezTo>
                    <a:pt x="1602" y="336"/>
                    <a:pt x="1535" y="402"/>
                    <a:pt x="1435" y="436"/>
                  </a:cubicBezTo>
                  <a:cubicBezTo>
                    <a:pt x="1302" y="469"/>
                    <a:pt x="1168" y="502"/>
                    <a:pt x="1068" y="502"/>
                  </a:cubicBezTo>
                  <a:cubicBezTo>
                    <a:pt x="972" y="489"/>
                    <a:pt x="881" y="480"/>
                    <a:pt x="791" y="480"/>
                  </a:cubicBezTo>
                  <a:cubicBezTo>
                    <a:pt x="663" y="480"/>
                    <a:pt x="538" y="497"/>
                    <a:pt x="401" y="536"/>
                  </a:cubicBezTo>
                  <a:cubicBezTo>
                    <a:pt x="335" y="536"/>
                    <a:pt x="268" y="569"/>
                    <a:pt x="201" y="636"/>
                  </a:cubicBezTo>
                  <a:cubicBezTo>
                    <a:pt x="168" y="636"/>
                    <a:pt x="134" y="669"/>
                    <a:pt x="101" y="702"/>
                  </a:cubicBezTo>
                  <a:lnTo>
                    <a:pt x="101" y="736"/>
                  </a:lnTo>
                  <a:cubicBezTo>
                    <a:pt x="34" y="803"/>
                    <a:pt x="1" y="936"/>
                    <a:pt x="68" y="1036"/>
                  </a:cubicBezTo>
                  <a:cubicBezTo>
                    <a:pt x="168" y="1136"/>
                    <a:pt x="301" y="1236"/>
                    <a:pt x="435" y="1270"/>
                  </a:cubicBezTo>
                  <a:cubicBezTo>
                    <a:pt x="473" y="1274"/>
                    <a:pt x="512" y="1276"/>
                    <a:pt x="551" y="1276"/>
                  </a:cubicBezTo>
                  <a:cubicBezTo>
                    <a:pt x="811" y="1276"/>
                    <a:pt x="1065" y="1181"/>
                    <a:pt x="1269" y="1036"/>
                  </a:cubicBezTo>
                  <a:cubicBezTo>
                    <a:pt x="1402" y="969"/>
                    <a:pt x="1535" y="869"/>
                    <a:pt x="1635" y="769"/>
                  </a:cubicBezTo>
                  <a:cubicBezTo>
                    <a:pt x="1736" y="669"/>
                    <a:pt x="1836" y="602"/>
                    <a:pt x="1936" y="536"/>
                  </a:cubicBezTo>
                  <a:cubicBezTo>
                    <a:pt x="2002" y="469"/>
                    <a:pt x="2069" y="402"/>
                    <a:pt x="2136" y="369"/>
                  </a:cubicBezTo>
                  <a:lnTo>
                    <a:pt x="2203" y="302"/>
                  </a:lnTo>
                  <a:cubicBezTo>
                    <a:pt x="2203" y="302"/>
                    <a:pt x="2203" y="269"/>
                    <a:pt x="2203" y="269"/>
                  </a:cubicBezTo>
                  <a:cubicBezTo>
                    <a:pt x="2298" y="126"/>
                    <a:pt x="2189" y="0"/>
                    <a:pt x="2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1608212" y="3755806"/>
              <a:ext cx="18475" cy="7897"/>
            </a:xfrm>
            <a:custGeom>
              <a:rect b="b" l="l" r="r" t="t"/>
              <a:pathLst>
                <a:path extrusionOk="0" h="785" w="1836">
                  <a:moveTo>
                    <a:pt x="368" y="1"/>
                  </a:moveTo>
                  <a:cubicBezTo>
                    <a:pt x="268" y="34"/>
                    <a:pt x="168" y="101"/>
                    <a:pt x="101" y="167"/>
                  </a:cubicBezTo>
                  <a:cubicBezTo>
                    <a:pt x="1" y="267"/>
                    <a:pt x="1" y="401"/>
                    <a:pt x="34" y="501"/>
                  </a:cubicBezTo>
                  <a:cubicBezTo>
                    <a:pt x="101" y="601"/>
                    <a:pt x="168" y="668"/>
                    <a:pt x="268" y="734"/>
                  </a:cubicBezTo>
                  <a:cubicBezTo>
                    <a:pt x="351" y="768"/>
                    <a:pt x="443" y="784"/>
                    <a:pt x="534" y="784"/>
                  </a:cubicBezTo>
                  <a:cubicBezTo>
                    <a:pt x="626" y="784"/>
                    <a:pt x="718" y="768"/>
                    <a:pt x="801" y="734"/>
                  </a:cubicBezTo>
                  <a:cubicBezTo>
                    <a:pt x="901" y="701"/>
                    <a:pt x="1001" y="668"/>
                    <a:pt x="1102" y="668"/>
                  </a:cubicBezTo>
                  <a:lnTo>
                    <a:pt x="1368" y="668"/>
                  </a:lnTo>
                  <a:cubicBezTo>
                    <a:pt x="1435" y="668"/>
                    <a:pt x="1535" y="668"/>
                    <a:pt x="1602" y="701"/>
                  </a:cubicBezTo>
                  <a:lnTo>
                    <a:pt x="1669" y="701"/>
                  </a:lnTo>
                  <a:cubicBezTo>
                    <a:pt x="1769" y="701"/>
                    <a:pt x="1835" y="634"/>
                    <a:pt x="1835" y="534"/>
                  </a:cubicBezTo>
                  <a:cubicBezTo>
                    <a:pt x="1802" y="434"/>
                    <a:pt x="1735" y="367"/>
                    <a:pt x="1635" y="367"/>
                  </a:cubicBezTo>
                  <a:cubicBezTo>
                    <a:pt x="1569" y="367"/>
                    <a:pt x="1502" y="367"/>
                    <a:pt x="1402" y="334"/>
                  </a:cubicBezTo>
                  <a:cubicBezTo>
                    <a:pt x="1335" y="334"/>
                    <a:pt x="1235" y="301"/>
                    <a:pt x="1168" y="267"/>
                  </a:cubicBezTo>
                  <a:cubicBezTo>
                    <a:pt x="1068" y="234"/>
                    <a:pt x="968" y="201"/>
                    <a:pt x="868" y="134"/>
                  </a:cubicBezTo>
                  <a:cubicBezTo>
                    <a:pt x="735" y="34"/>
                    <a:pt x="534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1575661" y="3786683"/>
              <a:ext cx="23415" cy="7756"/>
            </a:xfrm>
            <a:custGeom>
              <a:rect b="b" l="l" r="r" t="t"/>
              <a:pathLst>
                <a:path extrusionOk="0" h="771" w="2327">
                  <a:moveTo>
                    <a:pt x="467" y="0"/>
                  </a:moveTo>
                  <a:cubicBezTo>
                    <a:pt x="334" y="0"/>
                    <a:pt x="200" y="67"/>
                    <a:pt x="100" y="134"/>
                  </a:cubicBezTo>
                  <a:cubicBezTo>
                    <a:pt x="33" y="234"/>
                    <a:pt x="0" y="367"/>
                    <a:pt x="67" y="467"/>
                  </a:cubicBezTo>
                  <a:cubicBezTo>
                    <a:pt x="134" y="567"/>
                    <a:pt x="234" y="668"/>
                    <a:pt x="334" y="701"/>
                  </a:cubicBezTo>
                  <a:cubicBezTo>
                    <a:pt x="478" y="742"/>
                    <a:pt x="635" y="771"/>
                    <a:pt x="789" y="771"/>
                  </a:cubicBezTo>
                  <a:cubicBezTo>
                    <a:pt x="884" y="771"/>
                    <a:pt x="978" y="760"/>
                    <a:pt x="1068" y="734"/>
                  </a:cubicBezTo>
                  <a:cubicBezTo>
                    <a:pt x="1201" y="734"/>
                    <a:pt x="1334" y="701"/>
                    <a:pt x="1468" y="701"/>
                  </a:cubicBezTo>
                  <a:lnTo>
                    <a:pt x="1801" y="701"/>
                  </a:lnTo>
                  <a:cubicBezTo>
                    <a:pt x="1901" y="701"/>
                    <a:pt x="2002" y="734"/>
                    <a:pt x="2102" y="768"/>
                  </a:cubicBezTo>
                  <a:lnTo>
                    <a:pt x="2135" y="768"/>
                  </a:lnTo>
                  <a:cubicBezTo>
                    <a:pt x="2144" y="769"/>
                    <a:pt x="2152" y="770"/>
                    <a:pt x="2160" y="770"/>
                  </a:cubicBezTo>
                  <a:cubicBezTo>
                    <a:pt x="2327" y="770"/>
                    <a:pt x="2327" y="465"/>
                    <a:pt x="2160" y="465"/>
                  </a:cubicBezTo>
                  <a:cubicBezTo>
                    <a:pt x="2152" y="465"/>
                    <a:pt x="2144" y="466"/>
                    <a:pt x="2135" y="467"/>
                  </a:cubicBezTo>
                  <a:cubicBezTo>
                    <a:pt x="2035" y="434"/>
                    <a:pt x="1935" y="434"/>
                    <a:pt x="1835" y="401"/>
                  </a:cubicBezTo>
                  <a:cubicBezTo>
                    <a:pt x="1735" y="401"/>
                    <a:pt x="1635" y="367"/>
                    <a:pt x="1501" y="334"/>
                  </a:cubicBezTo>
                  <a:cubicBezTo>
                    <a:pt x="1401" y="267"/>
                    <a:pt x="1268" y="234"/>
                    <a:pt x="1168" y="167"/>
                  </a:cubicBezTo>
                  <a:cubicBezTo>
                    <a:pt x="934" y="34"/>
                    <a:pt x="701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544107" y="3757355"/>
              <a:ext cx="20819" cy="11217"/>
            </a:xfrm>
            <a:custGeom>
              <a:rect b="b" l="l" r="r" t="t"/>
              <a:pathLst>
                <a:path extrusionOk="0" h="1115" w="2069">
                  <a:moveTo>
                    <a:pt x="241" y="1"/>
                  </a:moveTo>
                  <a:cubicBezTo>
                    <a:pt x="155" y="1"/>
                    <a:pt x="92" y="38"/>
                    <a:pt x="67" y="113"/>
                  </a:cubicBezTo>
                  <a:cubicBezTo>
                    <a:pt x="1" y="247"/>
                    <a:pt x="1" y="414"/>
                    <a:pt x="67" y="547"/>
                  </a:cubicBezTo>
                  <a:cubicBezTo>
                    <a:pt x="201" y="814"/>
                    <a:pt x="434" y="981"/>
                    <a:pt x="734" y="1047"/>
                  </a:cubicBezTo>
                  <a:cubicBezTo>
                    <a:pt x="868" y="1081"/>
                    <a:pt x="1001" y="1114"/>
                    <a:pt x="1168" y="1114"/>
                  </a:cubicBezTo>
                  <a:lnTo>
                    <a:pt x="1935" y="1114"/>
                  </a:lnTo>
                  <a:cubicBezTo>
                    <a:pt x="2035" y="1081"/>
                    <a:pt x="2069" y="981"/>
                    <a:pt x="2035" y="914"/>
                  </a:cubicBezTo>
                  <a:cubicBezTo>
                    <a:pt x="2010" y="839"/>
                    <a:pt x="1948" y="801"/>
                    <a:pt x="1890" y="801"/>
                  </a:cubicBezTo>
                  <a:cubicBezTo>
                    <a:pt x="1871" y="801"/>
                    <a:pt x="1852" y="806"/>
                    <a:pt x="1835" y="814"/>
                  </a:cubicBezTo>
                  <a:lnTo>
                    <a:pt x="1735" y="814"/>
                  </a:lnTo>
                  <a:cubicBezTo>
                    <a:pt x="1702" y="831"/>
                    <a:pt x="1668" y="839"/>
                    <a:pt x="1635" y="839"/>
                  </a:cubicBezTo>
                  <a:cubicBezTo>
                    <a:pt x="1602" y="839"/>
                    <a:pt x="1568" y="831"/>
                    <a:pt x="1535" y="814"/>
                  </a:cubicBezTo>
                  <a:cubicBezTo>
                    <a:pt x="1435" y="814"/>
                    <a:pt x="1368" y="781"/>
                    <a:pt x="1268" y="747"/>
                  </a:cubicBezTo>
                  <a:cubicBezTo>
                    <a:pt x="1168" y="714"/>
                    <a:pt x="1101" y="614"/>
                    <a:pt x="1001" y="547"/>
                  </a:cubicBezTo>
                  <a:cubicBezTo>
                    <a:pt x="901" y="380"/>
                    <a:pt x="801" y="247"/>
                    <a:pt x="668" y="113"/>
                  </a:cubicBezTo>
                  <a:cubicBezTo>
                    <a:pt x="601" y="80"/>
                    <a:pt x="534" y="47"/>
                    <a:pt x="468" y="47"/>
                  </a:cubicBezTo>
                  <a:cubicBezTo>
                    <a:pt x="434" y="13"/>
                    <a:pt x="401" y="13"/>
                    <a:pt x="367" y="13"/>
                  </a:cubicBezTo>
                  <a:lnTo>
                    <a:pt x="334" y="13"/>
                  </a:lnTo>
                  <a:cubicBezTo>
                    <a:pt x="301" y="5"/>
                    <a:pt x="269" y="1"/>
                    <a:pt x="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1509533" y="3775526"/>
              <a:ext cx="22409" cy="12505"/>
            </a:xfrm>
            <a:custGeom>
              <a:rect b="b" l="l" r="r" t="t"/>
              <a:pathLst>
                <a:path extrusionOk="0" h="1243" w="2227">
                  <a:moveTo>
                    <a:pt x="235" y="0"/>
                  </a:moveTo>
                  <a:cubicBezTo>
                    <a:pt x="135" y="0"/>
                    <a:pt x="62" y="65"/>
                    <a:pt x="34" y="175"/>
                  </a:cubicBezTo>
                  <a:cubicBezTo>
                    <a:pt x="1" y="309"/>
                    <a:pt x="1" y="442"/>
                    <a:pt x="101" y="576"/>
                  </a:cubicBezTo>
                  <a:cubicBezTo>
                    <a:pt x="234" y="843"/>
                    <a:pt x="501" y="1009"/>
                    <a:pt x="801" y="1076"/>
                  </a:cubicBezTo>
                  <a:cubicBezTo>
                    <a:pt x="968" y="1109"/>
                    <a:pt x="1102" y="1143"/>
                    <a:pt x="1235" y="1176"/>
                  </a:cubicBezTo>
                  <a:cubicBezTo>
                    <a:pt x="1368" y="1176"/>
                    <a:pt x="1502" y="1209"/>
                    <a:pt x="1635" y="1209"/>
                  </a:cubicBezTo>
                  <a:cubicBezTo>
                    <a:pt x="1735" y="1243"/>
                    <a:pt x="1835" y="1243"/>
                    <a:pt x="1902" y="1243"/>
                  </a:cubicBezTo>
                  <a:lnTo>
                    <a:pt x="2036" y="1243"/>
                  </a:lnTo>
                  <a:cubicBezTo>
                    <a:pt x="2226" y="1211"/>
                    <a:pt x="2175" y="907"/>
                    <a:pt x="1996" y="907"/>
                  </a:cubicBezTo>
                  <a:cubicBezTo>
                    <a:pt x="1988" y="907"/>
                    <a:pt x="1978" y="908"/>
                    <a:pt x="1969" y="909"/>
                  </a:cubicBezTo>
                  <a:lnTo>
                    <a:pt x="1869" y="909"/>
                  </a:lnTo>
                  <a:cubicBezTo>
                    <a:pt x="1835" y="926"/>
                    <a:pt x="1802" y="934"/>
                    <a:pt x="1765" y="934"/>
                  </a:cubicBezTo>
                  <a:cubicBezTo>
                    <a:pt x="1727" y="934"/>
                    <a:pt x="1685" y="926"/>
                    <a:pt x="1635" y="909"/>
                  </a:cubicBezTo>
                  <a:cubicBezTo>
                    <a:pt x="1535" y="909"/>
                    <a:pt x="1435" y="843"/>
                    <a:pt x="1335" y="809"/>
                  </a:cubicBezTo>
                  <a:cubicBezTo>
                    <a:pt x="1235" y="742"/>
                    <a:pt x="1135" y="676"/>
                    <a:pt x="1068" y="576"/>
                  </a:cubicBezTo>
                  <a:cubicBezTo>
                    <a:pt x="935" y="409"/>
                    <a:pt x="801" y="275"/>
                    <a:pt x="635" y="142"/>
                  </a:cubicBezTo>
                  <a:cubicBezTo>
                    <a:pt x="568" y="75"/>
                    <a:pt x="501" y="42"/>
                    <a:pt x="434" y="42"/>
                  </a:cubicBezTo>
                  <a:lnTo>
                    <a:pt x="334" y="9"/>
                  </a:lnTo>
                  <a:lnTo>
                    <a:pt x="301" y="9"/>
                  </a:lnTo>
                  <a:cubicBezTo>
                    <a:pt x="278" y="3"/>
                    <a:pt x="256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1492750" y="3734124"/>
              <a:ext cx="17368" cy="13299"/>
            </a:xfrm>
            <a:custGeom>
              <a:rect b="b" l="l" r="r" t="t"/>
              <a:pathLst>
                <a:path extrusionOk="0" h="1322" w="1726">
                  <a:moveTo>
                    <a:pt x="293" y="1"/>
                  </a:moveTo>
                  <a:cubicBezTo>
                    <a:pt x="232" y="1"/>
                    <a:pt x="177" y="24"/>
                    <a:pt x="134" y="87"/>
                  </a:cubicBezTo>
                  <a:cubicBezTo>
                    <a:pt x="34" y="187"/>
                    <a:pt x="1" y="321"/>
                    <a:pt x="1" y="454"/>
                  </a:cubicBezTo>
                  <a:cubicBezTo>
                    <a:pt x="68" y="688"/>
                    <a:pt x="234" y="921"/>
                    <a:pt x="501" y="1021"/>
                  </a:cubicBezTo>
                  <a:cubicBezTo>
                    <a:pt x="601" y="1088"/>
                    <a:pt x="735" y="1121"/>
                    <a:pt x="835" y="1155"/>
                  </a:cubicBezTo>
                  <a:cubicBezTo>
                    <a:pt x="935" y="1188"/>
                    <a:pt x="1035" y="1222"/>
                    <a:pt x="1168" y="1255"/>
                  </a:cubicBezTo>
                  <a:cubicBezTo>
                    <a:pt x="1235" y="1255"/>
                    <a:pt x="1302" y="1288"/>
                    <a:pt x="1369" y="1288"/>
                  </a:cubicBezTo>
                  <a:lnTo>
                    <a:pt x="1435" y="1288"/>
                  </a:lnTo>
                  <a:cubicBezTo>
                    <a:pt x="1469" y="1288"/>
                    <a:pt x="1502" y="1322"/>
                    <a:pt x="1535" y="1322"/>
                  </a:cubicBezTo>
                  <a:cubicBezTo>
                    <a:pt x="1726" y="1290"/>
                    <a:pt x="1705" y="986"/>
                    <a:pt x="1501" y="986"/>
                  </a:cubicBezTo>
                  <a:cubicBezTo>
                    <a:pt x="1490" y="986"/>
                    <a:pt x="1480" y="986"/>
                    <a:pt x="1469" y="988"/>
                  </a:cubicBezTo>
                  <a:lnTo>
                    <a:pt x="1402" y="988"/>
                  </a:lnTo>
                  <a:cubicBezTo>
                    <a:pt x="1335" y="988"/>
                    <a:pt x="1302" y="955"/>
                    <a:pt x="1235" y="955"/>
                  </a:cubicBezTo>
                  <a:cubicBezTo>
                    <a:pt x="1168" y="921"/>
                    <a:pt x="1102" y="888"/>
                    <a:pt x="1035" y="821"/>
                  </a:cubicBezTo>
                  <a:cubicBezTo>
                    <a:pt x="968" y="755"/>
                    <a:pt x="902" y="654"/>
                    <a:pt x="868" y="588"/>
                  </a:cubicBezTo>
                  <a:cubicBezTo>
                    <a:pt x="835" y="421"/>
                    <a:pt x="768" y="288"/>
                    <a:pt x="701" y="154"/>
                  </a:cubicBezTo>
                  <a:cubicBezTo>
                    <a:pt x="635" y="121"/>
                    <a:pt x="601" y="87"/>
                    <a:pt x="535" y="54"/>
                  </a:cubicBezTo>
                  <a:cubicBezTo>
                    <a:pt x="501" y="54"/>
                    <a:pt x="468" y="21"/>
                    <a:pt x="435" y="21"/>
                  </a:cubicBezTo>
                  <a:lnTo>
                    <a:pt x="401" y="21"/>
                  </a:lnTo>
                  <a:cubicBezTo>
                    <a:pt x="365" y="8"/>
                    <a:pt x="328" y="1"/>
                    <a:pt x="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1459857" y="3740673"/>
              <a:ext cx="20145" cy="18500"/>
            </a:xfrm>
            <a:custGeom>
              <a:rect b="b" l="l" r="r" t="t"/>
              <a:pathLst>
                <a:path extrusionOk="0" h="1839" w="2002">
                  <a:moveTo>
                    <a:pt x="311" y="0"/>
                  </a:moveTo>
                  <a:cubicBezTo>
                    <a:pt x="242" y="0"/>
                    <a:pt x="176" y="29"/>
                    <a:pt x="134" y="70"/>
                  </a:cubicBezTo>
                  <a:cubicBezTo>
                    <a:pt x="101" y="104"/>
                    <a:pt x="68" y="170"/>
                    <a:pt x="68" y="204"/>
                  </a:cubicBezTo>
                  <a:cubicBezTo>
                    <a:pt x="34" y="304"/>
                    <a:pt x="1" y="437"/>
                    <a:pt x="1" y="537"/>
                  </a:cubicBezTo>
                  <a:cubicBezTo>
                    <a:pt x="68" y="871"/>
                    <a:pt x="268" y="1138"/>
                    <a:pt x="535" y="1338"/>
                  </a:cubicBezTo>
                  <a:cubicBezTo>
                    <a:pt x="668" y="1404"/>
                    <a:pt x="801" y="1505"/>
                    <a:pt x="968" y="1571"/>
                  </a:cubicBezTo>
                  <a:cubicBezTo>
                    <a:pt x="1068" y="1638"/>
                    <a:pt x="1202" y="1671"/>
                    <a:pt x="1335" y="1738"/>
                  </a:cubicBezTo>
                  <a:cubicBezTo>
                    <a:pt x="1435" y="1771"/>
                    <a:pt x="1535" y="1771"/>
                    <a:pt x="1635" y="1805"/>
                  </a:cubicBezTo>
                  <a:lnTo>
                    <a:pt x="1735" y="1838"/>
                  </a:lnTo>
                  <a:cubicBezTo>
                    <a:pt x="1735" y="1838"/>
                    <a:pt x="1769" y="1838"/>
                    <a:pt x="1802" y="1805"/>
                  </a:cubicBezTo>
                  <a:cubicBezTo>
                    <a:pt x="1811" y="1806"/>
                    <a:pt x="1819" y="1807"/>
                    <a:pt x="1827" y="1807"/>
                  </a:cubicBezTo>
                  <a:cubicBezTo>
                    <a:pt x="2002" y="1807"/>
                    <a:pt x="1994" y="1471"/>
                    <a:pt x="1802" y="1471"/>
                  </a:cubicBezTo>
                  <a:cubicBezTo>
                    <a:pt x="1785" y="1488"/>
                    <a:pt x="1769" y="1496"/>
                    <a:pt x="1752" y="1496"/>
                  </a:cubicBezTo>
                  <a:cubicBezTo>
                    <a:pt x="1735" y="1496"/>
                    <a:pt x="1719" y="1488"/>
                    <a:pt x="1702" y="1471"/>
                  </a:cubicBezTo>
                  <a:cubicBezTo>
                    <a:pt x="1635" y="1471"/>
                    <a:pt x="1535" y="1471"/>
                    <a:pt x="1469" y="1438"/>
                  </a:cubicBezTo>
                  <a:cubicBezTo>
                    <a:pt x="1369" y="1371"/>
                    <a:pt x="1268" y="1304"/>
                    <a:pt x="1202" y="1238"/>
                  </a:cubicBezTo>
                  <a:cubicBezTo>
                    <a:pt x="1102" y="1138"/>
                    <a:pt x="1035" y="1038"/>
                    <a:pt x="968" y="904"/>
                  </a:cubicBezTo>
                  <a:cubicBezTo>
                    <a:pt x="902" y="704"/>
                    <a:pt x="801" y="504"/>
                    <a:pt x="735" y="304"/>
                  </a:cubicBezTo>
                  <a:cubicBezTo>
                    <a:pt x="668" y="237"/>
                    <a:pt x="601" y="204"/>
                    <a:pt x="568" y="137"/>
                  </a:cubicBezTo>
                  <a:cubicBezTo>
                    <a:pt x="535" y="104"/>
                    <a:pt x="501" y="70"/>
                    <a:pt x="468" y="37"/>
                  </a:cubicBezTo>
                  <a:lnTo>
                    <a:pt x="435" y="37"/>
                  </a:lnTo>
                  <a:cubicBezTo>
                    <a:pt x="396" y="11"/>
                    <a:pt x="35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1458186" y="3705429"/>
              <a:ext cx="12759" cy="16609"/>
            </a:xfrm>
            <a:custGeom>
              <a:rect b="b" l="l" r="r" t="t"/>
              <a:pathLst>
                <a:path extrusionOk="0" h="1651" w="1268">
                  <a:moveTo>
                    <a:pt x="399" y="1"/>
                  </a:moveTo>
                  <a:cubicBezTo>
                    <a:pt x="361" y="1"/>
                    <a:pt x="326" y="12"/>
                    <a:pt x="300" y="37"/>
                  </a:cubicBezTo>
                  <a:cubicBezTo>
                    <a:pt x="167" y="71"/>
                    <a:pt x="67" y="171"/>
                    <a:pt x="33" y="304"/>
                  </a:cubicBezTo>
                  <a:cubicBezTo>
                    <a:pt x="0" y="538"/>
                    <a:pt x="67" y="805"/>
                    <a:pt x="267" y="1005"/>
                  </a:cubicBezTo>
                  <a:cubicBezTo>
                    <a:pt x="334" y="1071"/>
                    <a:pt x="434" y="1171"/>
                    <a:pt x="534" y="1238"/>
                  </a:cubicBezTo>
                  <a:cubicBezTo>
                    <a:pt x="601" y="1305"/>
                    <a:pt x="667" y="1372"/>
                    <a:pt x="767" y="1438"/>
                  </a:cubicBezTo>
                  <a:cubicBezTo>
                    <a:pt x="801" y="1472"/>
                    <a:pt x="867" y="1538"/>
                    <a:pt x="934" y="1572"/>
                  </a:cubicBezTo>
                  <a:cubicBezTo>
                    <a:pt x="934" y="1572"/>
                    <a:pt x="967" y="1605"/>
                    <a:pt x="967" y="1605"/>
                  </a:cubicBezTo>
                  <a:cubicBezTo>
                    <a:pt x="1001" y="1638"/>
                    <a:pt x="1001" y="1638"/>
                    <a:pt x="1034" y="1638"/>
                  </a:cubicBezTo>
                  <a:cubicBezTo>
                    <a:pt x="1059" y="1647"/>
                    <a:pt x="1084" y="1651"/>
                    <a:pt x="1108" y="1651"/>
                  </a:cubicBezTo>
                  <a:cubicBezTo>
                    <a:pt x="1178" y="1651"/>
                    <a:pt x="1234" y="1613"/>
                    <a:pt x="1234" y="1538"/>
                  </a:cubicBezTo>
                  <a:cubicBezTo>
                    <a:pt x="1268" y="1438"/>
                    <a:pt x="1234" y="1338"/>
                    <a:pt x="1134" y="1338"/>
                  </a:cubicBezTo>
                  <a:cubicBezTo>
                    <a:pt x="1101" y="1305"/>
                    <a:pt x="1101" y="1305"/>
                    <a:pt x="1068" y="1305"/>
                  </a:cubicBezTo>
                  <a:cubicBezTo>
                    <a:pt x="1034" y="1272"/>
                    <a:pt x="967" y="1238"/>
                    <a:pt x="934" y="1205"/>
                  </a:cubicBezTo>
                  <a:cubicBezTo>
                    <a:pt x="901" y="1138"/>
                    <a:pt x="834" y="1071"/>
                    <a:pt x="834" y="1005"/>
                  </a:cubicBezTo>
                  <a:cubicBezTo>
                    <a:pt x="801" y="905"/>
                    <a:pt x="767" y="838"/>
                    <a:pt x="767" y="738"/>
                  </a:cubicBezTo>
                  <a:cubicBezTo>
                    <a:pt x="801" y="604"/>
                    <a:pt x="801" y="471"/>
                    <a:pt x="767" y="338"/>
                  </a:cubicBezTo>
                  <a:cubicBezTo>
                    <a:pt x="734" y="271"/>
                    <a:pt x="701" y="237"/>
                    <a:pt x="667" y="171"/>
                  </a:cubicBezTo>
                  <a:cubicBezTo>
                    <a:pt x="634" y="137"/>
                    <a:pt x="634" y="137"/>
                    <a:pt x="601" y="104"/>
                  </a:cubicBezTo>
                  <a:lnTo>
                    <a:pt x="567" y="71"/>
                  </a:lnTo>
                  <a:cubicBezTo>
                    <a:pt x="526" y="29"/>
                    <a:pt x="459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1429992" y="3702984"/>
              <a:ext cx="13101" cy="15331"/>
            </a:xfrm>
            <a:custGeom>
              <a:rect b="b" l="l" r="r" t="t"/>
              <a:pathLst>
                <a:path extrusionOk="0" h="1524" w="1302">
                  <a:moveTo>
                    <a:pt x="366" y="0"/>
                  </a:moveTo>
                  <a:cubicBezTo>
                    <a:pt x="341" y="0"/>
                    <a:pt x="318" y="5"/>
                    <a:pt x="300" y="13"/>
                  </a:cubicBezTo>
                  <a:cubicBezTo>
                    <a:pt x="234" y="47"/>
                    <a:pt x="200" y="47"/>
                    <a:pt x="167" y="80"/>
                  </a:cubicBezTo>
                  <a:cubicBezTo>
                    <a:pt x="100" y="147"/>
                    <a:pt x="67" y="214"/>
                    <a:pt x="33" y="314"/>
                  </a:cubicBezTo>
                  <a:cubicBezTo>
                    <a:pt x="0" y="547"/>
                    <a:pt x="67" y="814"/>
                    <a:pt x="267" y="981"/>
                  </a:cubicBezTo>
                  <a:cubicBezTo>
                    <a:pt x="367" y="1081"/>
                    <a:pt x="434" y="1148"/>
                    <a:pt x="534" y="1214"/>
                  </a:cubicBezTo>
                  <a:cubicBezTo>
                    <a:pt x="634" y="1281"/>
                    <a:pt x="734" y="1348"/>
                    <a:pt x="801" y="1381"/>
                  </a:cubicBezTo>
                  <a:cubicBezTo>
                    <a:pt x="867" y="1414"/>
                    <a:pt x="934" y="1448"/>
                    <a:pt x="1001" y="1481"/>
                  </a:cubicBezTo>
                  <a:lnTo>
                    <a:pt x="1068" y="1515"/>
                  </a:lnTo>
                  <a:lnTo>
                    <a:pt x="1134" y="1515"/>
                  </a:lnTo>
                  <a:cubicBezTo>
                    <a:pt x="1146" y="1520"/>
                    <a:pt x="1159" y="1523"/>
                    <a:pt x="1172" y="1523"/>
                  </a:cubicBezTo>
                  <a:cubicBezTo>
                    <a:pt x="1233" y="1523"/>
                    <a:pt x="1301" y="1463"/>
                    <a:pt x="1301" y="1381"/>
                  </a:cubicBezTo>
                  <a:cubicBezTo>
                    <a:pt x="1301" y="1281"/>
                    <a:pt x="1234" y="1214"/>
                    <a:pt x="1168" y="1181"/>
                  </a:cubicBezTo>
                  <a:lnTo>
                    <a:pt x="1101" y="1181"/>
                  </a:lnTo>
                  <a:cubicBezTo>
                    <a:pt x="1034" y="1181"/>
                    <a:pt x="1001" y="1148"/>
                    <a:pt x="967" y="1114"/>
                  </a:cubicBezTo>
                  <a:cubicBezTo>
                    <a:pt x="901" y="1081"/>
                    <a:pt x="834" y="1014"/>
                    <a:pt x="801" y="947"/>
                  </a:cubicBezTo>
                  <a:cubicBezTo>
                    <a:pt x="767" y="881"/>
                    <a:pt x="767" y="814"/>
                    <a:pt x="767" y="714"/>
                  </a:cubicBezTo>
                  <a:cubicBezTo>
                    <a:pt x="801" y="581"/>
                    <a:pt x="801" y="447"/>
                    <a:pt x="767" y="347"/>
                  </a:cubicBezTo>
                  <a:cubicBezTo>
                    <a:pt x="734" y="280"/>
                    <a:pt x="701" y="247"/>
                    <a:pt x="667" y="214"/>
                  </a:cubicBezTo>
                  <a:lnTo>
                    <a:pt x="601" y="114"/>
                  </a:lnTo>
                  <a:lnTo>
                    <a:pt x="567" y="80"/>
                  </a:lnTo>
                  <a:cubicBezTo>
                    <a:pt x="518" y="31"/>
                    <a:pt x="434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1428312" y="3658020"/>
              <a:ext cx="12216" cy="20784"/>
            </a:xfrm>
            <a:custGeom>
              <a:rect b="b" l="l" r="r" t="t"/>
              <a:pathLst>
                <a:path extrusionOk="0" h="2066" w="1214">
                  <a:moveTo>
                    <a:pt x="508" y="0"/>
                  </a:moveTo>
                  <a:cubicBezTo>
                    <a:pt x="484" y="0"/>
                    <a:pt x="459" y="4"/>
                    <a:pt x="434" y="13"/>
                  </a:cubicBezTo>
                  <a:cubicBezTo>
                    <a:pt x="301" y="46"/>
                    <a:pt x="167" y="146"/>
                    <a:pt x="100" y="279"/>
                  </a:cubicBezTo>
                  <a:cubicBezTo>
                    <a:pt x="0" y="546"/>
                    <a:pt x="34" y="847"/>
                    <a:pt x="167" y="1113"/>
                  </a:cubicBezTo>
                  <a:cubicBezTo>
                    <a:pt x="267" y="1247"/>
                    <a:pt x="334" y="1380"/>
                    <a:pt x="434" y="1480"/>
                  </a:cubicBezTo>
                  <a:cubicBezTo>
                    <a:pt x="501" y="1580"/>
                    <a:pt x="567" y="1680"/>
                    <a:pt x="634" y="1747"/>
                  </a:cubicBezTo>
                  <a:cubicBezTo>
                    <a:pt x="701" y="1814"/>
                    <a:pt x="801" y="1914"/>
                    <a:pt x="834" y="1947"/>
                  </a:cubicBezTo>
                  <a:lnTo>
                    <a:pt x="868" y="2014"/>
                  </a:lnTo>
                  <a:cubicBezTo>
                    <a:pt x="868" y="2014"/>
                    <a:pt x="901" y="2014"/>
                    <a:pt x="901" y="2047"/>
                  </a:cubicBezTo>
                  <a:cubicBezTo>
                    <a:pt x="922" y="2060"/>
                    <a:pt x="944" y="2066"/>
                    <a:pt x="965" y="2066"/>
                  </a:cubicBezTo>
                  <a:cubicBezTo>
                    <a:pt x="1105" y="2066"/>
                    <a:pt x="1213" y="1805"/>
                    <a:pt x="1068" y="1747"/>
                  </a:cubicBezTo>
                  <a:cubicBezTo>
                    <a:pt x="1034" y="1747"/>
                    <a:pt x="1001" y="1714"/>
                    <a:pt x="1001" y="1680"/>
                  </a:cubicBezTo>
                  <a:cubicBezTo>
                    <a:pt x="934" y="1647"/>
                    <a:pt x="901" y="1614"/>
                    <a:pt x="834" y="1547"/>
                  </a:cubicBezTo>
                  <a:cubicBezTo>
                    <a:pt x="801" y="1480"/>
                    <a:pt x="768" y="1380"/>
                    <a:pt x="734" y="1314"/>
                  </a:cubicBezTo>
                  <a:cubicBezTo>
                    <a:pt x="701" y="1180"/>
                    <a:pt x="701" y="1080"/>
                    <a:pt x="734" y="980"/>
                  </a:cubicBezTo>
                  <a:cubicBezTo>
                    <a:pt x="768" y="813"/>
                    <a:pt x="801" y="613"/>
                    <a:pt x="801" y="446"/>
                  </a:cubicBezTo>
                  <a:cubicBezTo>
                    <a:pt x="801" y="380"/>
                    <a:pt x="768" y="313"/>
                    <a:pt x="734" y="246"/>
                  </a:cubicBezTo>
                  <a:cubicBezTo>
                    <a:pt x="734" y="213"/>
                    <a:pt x="734" y="179"/>
                    <a:pt x="701" y="146"/>
                  </a:cubicBezTo>
                  <a:lnTo>
                    <a:pt x="701" y="113"/>
                  </a:lnTo>
                  <a:cubicBezTo>
                    <a:pt x="651" y="38"/>
                    <a:pt x="582" y="0"/>
                    <a:pt x="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1460199" y="3659399"/>
              <a:ext cx="12427" cy="20170"/>
            </a:xfrm>
            <a:custGeom>
              <a:rect b="b" l="l" r="r" t="t"/>
              <a:pathLst>
                <a:path extrusionOk="0" h="2005" w="1235">
                  <a:moveTo>
                    <a:pt x="425" y="0"/>
                  </a:moveTo>
                  <a:cubicBezTo>
                    <a:pt x="405" y="0"/>
                    <a:pt x="386" y="3"/>
                    <a:pt x="367" y="9"/>
                  </a:cubicBezTo>
                  <a:cubicBezTo>
                    <a:pt x="234" y="76"/>
                    <a:pt x="134" y="176"/>
                    <a:pt x="100" y="309"/>
                  </a:cubicBezTo>
                  <a:cubicBezTo>
                    <a:pt x="0" y="576"/>
                    <a:pt x="34" y="876"/>
                    <a:pt x="200" y="1110"/>
                  </a:cubicBezTo>
                  <a:cubicBezTo>
                    <a:pt x="267" y="1243"/>
                    <a:pt x="367" y="1343"/>
                    <a:pt x="467" y="1443"/>
                  </a:cubicBezTo>
                  <a:cubicBezTo>
                    <a:pt x="534" y="1543"/>
                    <a:pt x="601" y="1644"/>
                    <a:pt x="701" y="1710"/>
                  </a:cubicBezTo>
                  <a:cubicBezTo>
                    <a:pt x="734" y="1777"/>
                    <a:pt x="834" y="1844"/>
                    <a:pt x="868" y="1877"/>
                  </a:cubicBezTo>
                  <a:cubicBezTo>
                    <a:pt x="868" y="1910"/>
                    <a:pt x="901" y="1910"/>
                    <a:pt x="934" y="1944"/>
                  </a:cubicBezTo>
                  <a:cubicBezTo>
                    <a:pt x="962" y="1986"/>
                    <a:pt x="1002" y="2004"/>
                    <a:pt x="1043" y="2004"/>
                  </a:cubicBezTo>
                  <a:cubicBezTo>
                    <a:pt x="1101" y="2004"/>
                    <a:pt x="1162" y="1969"/>
                    <a:pt x="1201" y="1910"/>
                  </a:cubicBezTo>
                  <a:cubicBezTo>
                    <a:pt x="1234" y="1844"/>
                    <a:pt x="1201" y="1744"/>
                    <a:pt x="1134" y="1677"/>
                  </a:cubicBezTo>
                  <a:cubicBezTo>
                    <a:pt x="1101" y="1677"/>
                    <a:pt x="1068" y="1644"/>
                    <a:pt x="1068" y="1644"/>
                  </a:cubicBezTo>
                  <a:cubicBezTo>
                    <a:pt x="1001" y="1610"/>
                    <a:pt x="968" y="1577"/>
                    <a:pt x="934" y="1510"/>
                  </a:cubicBezTo>
                  <a:cubicBezTo>
                    <a:pt x="868" y="1443"/>
                    <a:pt x="834" y="1343"/>
                    <a:pt x="801" y="1277"/>
                  </a:cubicBezTo>
                  <a:cubicBezTo>
                    <a:pt x="767" y="1177"/>
                    <a:pt x="767" y="1043"/>
                    <a:pt x="767" y="943"/>
                  </a:cubicBezTo>
                  <a:cubicBezTo>
                    <a:pt x="801" y="776"/>
                    <a:pt x="801" y="609"/>
                    <a:pt x="801" y="443"/>
                  </a:cubicBezTo>
                  <a:cubicBezTo>
                    <a:pt x="801" y="376"/>
                    <a:pt x="767" y="309"/>
                    <a:pt x="734" y="243"/>
                  </a:cubicBezTo>
                  <a:cubicBezTo>
                    <a:pt x="701" y="209"/>
                    <a:pt x="701" y="176"/>
                    <a:pt x="667" y="142"/>
                  </a:cubicBezTo>
                  <a:lnTo>
                    <a:pt x="667" y="109"/>
                  </a:lnTo>
                  <a:cubicBezTo>
                    <a:pt x="613" y="55"/>
                    <a:pt x="51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1448446" y="3618077"/>
              <a:ext cx="9076" cy="20110"/>
            </a:xfrm>
            <a:custGeom>
              <a:rect b="b" l="l" r="r" t="t"/>
              <a:pathLst>
                <a:path extrusionOk="0" h="1999" w="902">
                  <a:moveTo>
                    <a:pt x="601" y="1"/>
                  </a:moveTo>
                  <a:cubicBezTo>
                    <a:pt x="501" y="1"/>
                    <a:pt x="401" y="38"/>
                    <a:pt x="301" y="113"/>
                  </a:cubicBezTo>
                  <a:cubicBezTo>
                    <a:pt x="134" y="280"/>
                    <a:pt x="1" y="547"/>
                    <a:pt x="34" y="814"/>
                  </a:cubicBezTo>
                  <a:cubicBezTo>
                    <a:pt x="34" y="947"/>
                    <a:pt x="67" y="1081"/>
                    <a:pt x="67" y="1214"/>
                  </a:cubicBezTo>
                  <a:cubicBezTo>
                    <a:pt x="67" y="1314"/>
                    <a:pt x="67" y="1414"/>
                    <a:pt x="101" y="1514"/>
                  </a:cubicBezTo>
                  <a:cubicBezTo>
                    <a:pt x="134" y="1614"/>
                    <a:pt x="134" y="1714"/>
                    <a:pt x="134" y="1748"/>
                  </a:cubicBezTo>
                  <a:cubicBezTo>
                    <a:pt x="134" y="1781"/>
                    <a:pt x="134" y="1814"/>
                    <a:pt x="134" y="1814"/>
                  </a:cubicBezTo>
                  <a:cubicBezTo>
                    <a:pt x="134" y="1848"/>
                    <a:pt x="168" y="1881"/>
                    <a:pt x="168" y="1914"/>
                  </a:cubicBezTo>
                  <a:cubicBezTo>
                    <a:pt x="187" y="1974"/>
                    <a:pt x="234" y="1998"/>
                    <a:pt x="286" y="1998"/>
                  </a:cubicBezTo>
                  <a:cubicBezTo>
                    <a:pt x="409" y="1998"/>
                    <a:pt x="561" y="1865"/>
                    <a:pt x="468" y="1748"/>
                  </a:cubicBezTo>
                  <a:cubicBezTo>
                    <a:pt x="468" y="1748"/>
                    <a:pt x="434" y="1714"/>
                    <a:pt x="434" y="1681"/>
                  </a:cubicBezTo>
                  <a:cubicBezTo>
                    <a:pt x="401" y="1614"/>
                    <a:pt x="401" y="1581"/>
                    <a:pt x="401" y="1514"/>
                  </a:cubicBezTo>
                  <a:cubicBezTo>
                    <a:pt x="401" y="1414"/>
                    <a:pt x="401" y="1347"/>
                    <a:pt x="434" y="1247"/>
                  </a:cubicBezTo>
                  <a:cubicBezTo>
                    <a:pt x="468" y="1147"/>
                    <a:pt x="501" y="1081"/>
                    <a:pt x="568" y="980"/>
                  </a:cubicBezTo>
                  <a:cubicBezTo>
                    <a:pt x="701" y="880"/>
                    <a:pt x="801" y="747"/>
                    <a:pt x="868" y="580"/>
                  </a:cubicBezTo>
                  <a:cubicBezTo>
                    <a:pt x="901" y="513"/>
                    <a:pt x="901" y="447"/>
                    <a:pt x="901" y="380"/>
                  </a:cubicBezTo>
                  <a:cubicBezTo>
                    <a:pt x="901" y="347"/>
                    <a:pt x="901" y="313"/>
                    <a:pt x="901" y="280"/>
                  </a:cubicBezTo>
                  <a:lnTo>
                    <a:pt x="901" y="247"/>
                  </a:lnTo>
                  <a:cubicBezTo>
                    <a:pt x="868" y="113"/>
                    <a:pt x="801" y="46"/>
                    <a:pt x="701" y="13"/>
                  </a:cubicBezTo>
                  <a:cubicBezTo>
                    <a:pt x="668" y="5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168068" y="3597180"/>
              <a:ext cx="9076" cy="23379"/>
            </a:xfrm>
            <a:custGeom>
              <a:rect b="b" l="l" r="r" t="t"/>
              <a:pathLst>
                <a:path extrusionOk="0" h="2324" w="902">
                  <a:moveTo>
                    <a:pt x="263" y="0"/>
                  </a:moveTo>
                  <a:cubicBezTo>
                    <a:pt x="228" y="0"/>
                    <a:pt x="195" y="8"/>
                    <a:pt x="167" y="22"/>
                  </a:cubicBezTo>
                  <a:cubicBezTo>
                    <a:pt x="101" y="89"/>
                    <a:pt x="67" y="189"/>
                    <a:pt x="134" y="255"/>
                  </a:cubicBezTo>
                  <a:lnTo>
                    <a:pt x="201" y="355"/>
                  </a:lnTo>
                  <a:cubicBezTo>
                    <a:pt x="234" y="389"/>
                    <a:pt x="267" y="489"/>
                    <a:pt x="267" y="556"/>
                  </a:cubicBezTo>
                  <a:cubicBezTo>
                    <a:pt x="301" y="656"/>
                    <a:pt x="334" y="756"/>
                    <a:pt x="301" y="856"/>
                  </a:cubicBezTo>
                  <a:cubicBezTo>
                    <a:pt x="301" y="989"/>
                    <a:pt x="267" y="1089"/>
                    <a:pt x="234" y="1223"/>
                  </a:cubicBezTo>
                  <a:cubicBezTo>
                    <a:pt x="134" y="1390"/>
                    <a:pt x="67" y="1590"/>
                    <a:pt x="0" y="1790"/>
                  </a:cubicBezTo>
                  <a:cubicBezTo>
                    <a:pt x="0" y="1857"/>
                    <a:pt x="0" y="1923"/>
                    <a:pt x="0" y="1990"/>
                  </a:cubicBezTo>
                  <a:cubicBezTo>
                    <a:pt x="0" y="2057"/>
                    <a:pt x="0" y="2090"/>
                    <a:pt x="34" y="2123"/>
                  </a:cubicBezTo>
                  <a:lnTo>
                    <a:pt x="34" y="2157"/>
                  </a:lnTo>
                  <a:cubicBezTo>
                    <a:pt x="67" y="2257"/>
                    <a:pt x="167" y="2324"/>
                    <a:pt x="267" y="2324"/>
                  </a:cubicBezTo>
                  <a:cubicBezTo>
                    <a:pt x="434" y="2324"/>
                    <a:pt x="568" y="2224"/>
                    <a:pt x="634" y="2123"/>
                  </a:cubicBezTo>
                  <a:cubicBezTo>
                    <a:pt x="834" y="1857"/>
                    <a:pt x="901" y="1556"/>
                    <a:pt x="801" y="1256"/>
                  </a:cubicBezTo>
                  <a:cubicBezTo>
                    <a:pt x="801" y="1089"/>
                    <a:pt x="734" y="923"/>
                    <a:pt x="701" y="789"/>
                  </a:cubicBezTo>
                  <a:cubicBezTo>
                    <a:pt x="668" y="689"/>
                    <a:pt x="634" y="556"/>
                    <a:pt x="568" y="456"/>
                  </a:cubicBezTo>
                  <a:cubicBezTo>
                    <a:pt x="534" y="355"/>
                    <a:pt x="467" y="255"/>
                    <a:pt x="467" y="189"/>
                  </a:cubicBezTo>
                  <a:lnTo>
                    <a:pt x="434" y="122"/>
                  </a:lnTo>
                  <a:cubicBezTo>
                    <a:pt x="401" y="89"/>
                    <a:pt x="401" y="55"/>
                    <a:pt x="401" y="55"/>
                  </a:cubicBezTo>
                  <a:cubicBezTo>
                    <a:pt x="362" y="16"/>
                    <a:pt x="311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144905" y="3619556"/>
              <a:ext cx="9751" cy="18712"/>
            </a:xfrm>
            <a:custGeom>
              <a:rect b="b" l="l" r="r" t="t"/>
              <a:pathLst>
                <a:path extrusionOk="0" h="1860" w="969">
                  <a:moveTo>
                    <a:pt x="815" y="1"/>
                  </a:moveTo>
                  <a:cubicBezTo>
                    <a:pt x="703" y="1"/>
                    <a:pt x="591" y="103"/>
                    <a:pt x="635" y="233"/>
                  </a:cubicBezTo>
                  <a:cubicBezTo>
                    <a:pt x="635" y="266"/>
                    <a:pt x="635" y="266"/>
                    <a:pt x="635" y="300"/>
                  </a:cubicBezTo>
                  <a:cubicBezTo>
                    <a:pt x="668" y="366"/>
                    <a:pt x="668" y="433"/>
                    <a:pt x="635" y="467"/>
                  </a:cubicBezTo>
                  <a:cubicBezTo>
                    <a:pt x="635" y="567"/>
                    <a:pt x="601" y="633"/>
                    <a:pt x="568" y="700"/>
                  </a:cubicBezTo>
                  <a:cubicBezTo>
                    <a:pt x="535" y="800"/>
                    <a:pt x="468" y="867"/>
                    <a:pt x="401" y="934"/>
                  </a:cubicBezTo>
                  <a:cubicBezTo>
                    <a:pt x="268" y="1034"/>
                    <a:pt x="134" y="1134"/>
                    <a:pt x="68" y="1267"/>
                  </a:cubicBezTo>
                  <a:cubicBezTo>
                    <a:pt x="34" y="1300"/>
                    <a:pt x="1" y="1367"/>
                    <a:pt x="1" y="1434"/>
                  </a:cubicBezTo>
                  <a:cubicBezTo>
                    <a:pt x="1" y="1467"/>
                    <a:pt x="1" y="1501"/>
                    <a:pt x="1" y="1534"/>
                  </a:cubicBezTo>
                  <a:lnTo>
                    <a:pt x="1" y="1601"/>
                  </a:lnTo>
                  <a:cubicBezTo>
                    <a:pt x="1" y="1701"/>
                    <a:pt x="68" y="1801"/>
                    <a:pt x="168" y="1834"/>
                  </a:cubicBezTo>
                  <a:cubicBezTo>
                    <a:pt x="218" y="1851"/>
                    <a:pt x="276" y="1859"/>
                    <a:pt x="339" y="1859"/>
                  </a:cubicBezTo>
                  <a:cubicBezTo>
                    <a:pt x="401" y="1859"/>
                    <a:pt x="468" y="1851"/>
                    <a:pt x="535" y="1834"/>
                  </a:cubicBezTo>
                  <a:cubicBezTo>
                    <a:pt x="768" y="1701"/>
                    <a:pt x="901" y="1467"/>
                    <a:pt x="935" y="1200"/>
                  </a:cubicBezTo>
                  <a:cubicBezTo>
                    <a:pt x="968" y="1067"/>
                    <a:pt x="968" y="934"/>
                    <a:pt x="968" y="833"/>
                  </a:cubicBezTo>
                  <a:lnTo>
                    <a:pt x="968" y="500"/>
                  </a:lnTo>
                  <a:lnTo>
                    <a:pt x="968" y="266"/>
                  </a:lnTo>
                  <a:cubicBezTo>
                    <a:pt x="968" y="266"/>
                    <a:pt x="968" y="233"/>
                    <a:pt x="968" y="200"/>
                  </a:cubicBezTo>
                  <a:cubicBezTo>
                    <a:pt x="968" y="166"/>
                    <a:pt x="968" y="133"/>
                    <a:pt x="968" y="100"/>
                  </a:cubicBezTo>
                  <a:cubicBezTo>
                    <a:pt x="933" y="30"/>
                    <a:pt x="874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2151959" y="3648321"/>
              <a:ext cx="13433" cy="18249"/>
            </a:xfrm>
            <a:custGeom>
              <a:rect b="b" l="l" r="r" t="t"/>
              <a:pathLst>
                <a:path extrusionOk="0" h="1814" w="1335">
                  <a:moveTo>
                    <a:pt x="1168" y="1"/>
                  </a:moveTo>
                  <a:cubicBezTo>
                    <a:pt x="1084" y="1"/>
                    <a:pt x="1001" y="59"/>
                    <a:pt x="1001" y="176"/>
                  </a:cubicBezTo>
                  <a:lnTo>
                    <a:pt x="1001" y="243"/>
                  </a:lnTo>
                  <a:cubicBezTo>
                    <a:pt x="1001" y="309"/>
                    <a:pt x="968" y="376"/>
                    <a:pt x="934" y="443"/>
                  </a:cubicBezTo>
                  <a:cubicBezTo>
                    <a:pt x="901" y="510"/>
                    <a:pt x="868" y="610"/>
                    <a:pt x="801" y="676"/>
                  </a:cubicBezTo>
                  <a:cubicBezTo>
                    <a:pt x="734" y="743"/>
                    <a:pt x="667" y="810"/>
                    <a:pt x="567" y="877"/>
                  </a:cubicBezTo>
                  <a:cubicBezTo>
                    <a:pt x="401" y="943"/>
                    <a:pt x="267" y="1043"/>
                    <a:pt x="167" y="1177"/>
                  </a:cubicBezTo>
                  <a:cubicBezTo>
                    <a:pt x="100" y="1210"/>
                    <a:pt x="67" y="1277"/>
                    <a:pt x="67" y="1344"/>
                  </a:cubicBezTo>
                  <a:cubicBezTo>
                    <a:pt x="34" y="1377"/>
                    <a:pt x="34" y="1410"/>
                    <a:pt x="34" y="1444"/>
                  </a:cubicBezTo>
                  <a:lnTo>
                    <a:pt x="34" y="1477"/>
                  </a:lnTo>
                  <a:cubicBezTo>
                    <a:pt x="0" y="1577"/>
                    <a:pt x="67" y="1710"/>
                    <a:pt x="134" y="1744"/>
                  </a:cubicBezTo>
                  <a:cubicBezTo>
                    <a:pt x="216" y="1785"/>
                    <a:pt x="299" y="1814"/>
                    <a:pt x="381" y="1814"/>
                  </a:cubicBezTo>
                  <a:cubicBezTo>
                    <a:pt x="432" y="1814"/>
                    <a:pt x="483" y="1803"/>
                    <a:pt x="534" y="1777"/>
                  </a:cubicBezTo>
                  <a:cubicBezTo>
                    <a:pt x="768" y="1677"/>
                    <a:pt x="968" y="1477"/>
                    <a:pt x="1068" y="1243"/>
                  </a:cubicBezTo>
                  <a:cubicBezTo>
                    <a:pt x="1101" y="1110"/>
                    <a:pt x="1168" y="977"/>
                    <a:pt x="1168" y="843"/>
                  </a:cubicBezTo>
                  <a:cubicBezTo>
                    <a:pt x="1201" y="743"/>
                    <a:pt x="1235" y="610"/>
                    <a:pt x="1268" y="543"/>
                  </a:cubicBezTo>
                  <a:cubicBezTo>
                    <a:pt x="1301" y="443"/>
                    <a:pt x="1301" y="343"/>
                    <a:pt x="1335" y="309"/>
                  </a:cubicBezTo>
                  <a:cubicBezTo>
                    <a:pt x="1335" y="243"/>
                    <a:pt x="1335" y="243"/>
                    <a:pt x="1335" y="243"/>
                  </a:cubicBezTo>
                  <a:cubicBezTo>
                    <a:pt x="1335" y="209"/>
                    <a:pt x="1335" y="176"/>
                    <a:pt x="1335" y="176"/>
                  </a:cubicBezTo>
                  <a:cubicBezTo>
                    <a:pt x="1335" y="59"/>
                    <a:pt x="1251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2116711" y="3654690"/>
              <a:ext cx="18032" cy="11931"/>
            </a:xfrm>
            <a:custGeom>
              <a:rect b="b" l="l" r="r" t="t"/>
              <a:pathLst>
                <a:path extrusionOk="0" h="1186" w="1792">
                  <a:moveTo>
                    <a:pt x="1569" y="0"/>
                  </a:moveTo>
                  <a:cubicBezTo>
                    <a:pt x="1518" y="0"/>
                    <a:pt x="1468" y="23"/>
                    <a:pt x="1435" y="77"/>
                  </a:cubicBezTo>
                  <a:cubicBezTo>
                    <a:pt x="1435" y="110"/>
                    <a:pt x="1435" y="143"/>
                    <a:pt x="1402" y="143"/>
                  </a:cubicBezTo>
                  <a:cubicBezTo>
                    <a:pt x="1368" y="210"/>
                    <a:pt x="1335" y="244"/>
                    <a:pt x="1302" y="277"/>
                  </a:cubicBezTo>
                  <a:cubicBezTo>
                    <a:pt x="1235" y="344"/>
                    <a:pt x="1168" y="377"/>
                    <a:pt x="1068" y="410"/>
                  </a:cubicBezTo>
                  <a:cubicBezTo>
                    <a:pt x="1002" y="410"/>
                    <a:pt x="901" y="444"/>
                    <a:pt x="801" y="444"/>
                  </a:cubicBezTo>
                  <a:cubicBezTo>
                    <a:pt x="718" y="427"/>
                    <a:pt x="643" y="419"/>
                    <a:pt x="568" y="419"/>
                  </a:cubicBezTo>
                  <a:cubicBezTo>
                    <a:pt x="493" y="419"/>
                    <a:pt x="418" y="427"/>
                    <a:pt x="334" y="444"/>
                  </a:cubicBezTo>
                  <a:cubicBezTo>
                    <a:pt x="268" y="477"/>
                    <a:pt x="234" y="510"/>
                    <a:pt x="168" y="544"/>
                  </a:cubicBezTo>
                  <a:cubicBezTo>
                    <a:pt x="134" y="610"/>
                    <a:pt x="101" y="644"/>
                    <a:pt x="101" y="644"/>
                  </a:cubicBezTo>
                  <a:lnTo>
                    <a:pt x="68" y="677"/>
                  </a:lnTo>
                  <a:cubicBezTo>
                    <a:pt x="1" y="744"/>
                    <a:pt x="1" y="877"/>
                    <a:pt x="34" y="944"/>
                  </a:cubicBezTo>
                  <a:cubicBezTo>
                    <a:pt x="101" y="1077"/>
                    <a:pt x="201" y="1144"/>
                    <a:pt x="334" y="1178"/>
                  </a:cubicBezTo>
                  <a:cubicBezTo>
                    <a:pt x="373" y="1183"/>
                    <a:pt x="413" y="1186"/>
                    <a:pt x="453" y="1186"/>
                  </a:cubicBezTo>
                  <a:cubicBezTo>
                    <a:pt x="655" y="1186"/>
                    <a:pt x="868" y="1116"/>
                    <a:pt x="1035" y="977"/>
                  </a:cubicBezTo>
                  <a:cubicBezTo>
                    <a:pt x="1135" y="877"/>
                    <a:pt x="1202" y="811"/>
                    <a:pt x="1302" y="711"/>
                  </a:cubicBezTo>
                  <a:cubicBezTo>
                    <a:pt x="1368" y="644"/>
                    <a:pt x="1435" y="544"/>
                    <a:pt x="1502" y="510"/>
                  </a:cubicBezTo>
                  <a:cubicBezTo>
                    <a:pt x="1569" y="444"/>
                    <a:pt x="1635" y="377"/>
                    <a:pt x="1669" y="344"/>
                  </a:cubicBezTo>
                  <a:lnTo>
                    <a:pt x="1702" y="277"/>
                  </a:lnTo>
                  <a:cubicBezTo>
                    <a:pt x="1735" y="277"/>
                    <a:pt x="1735" y="244"/>
                    <a:pt x="1769" y="210"/>
                  </a:cubicBezTo>
                  <a:cubicBezTo>
                    <a:pt x="1791" y="98"/>
                    <a:pt x="1677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2100602" y="3680960"/>
              <a:ext cx="31083" cy="10130"/>
            </a:xfrm>
            <a:custGeom>
              <a:rect b="b" l="l" r="r" t="t"/>
              <a:pathLst>
                <a:path extrusionOk="0" h="1007" w="3089">
                  <a:moveTo>
                    <a:pt x="2831" y="1"/>
                  </a:moveTo>
                  <a:cubicBezTo>
                    <a:pt x="2788" y="1"/>
                    <a:pt x="2742" y="20"/>
                    <a:pt x="2703" y="68"/>
                  </a:cubicBezTo>
                  <a:cubicBezTo>
                    <a:pt x="2669" y="68"/>
                    <a:pt x="2636" y="101"/>
                    <a:pt x="2603" y="134"/>
                  </a:cubicBezTo>
                  <a:cubicBezTo>
                    <a:pt x="2536" y="168"/>
                    <a:pt x="2436" y="234"/>
                    <a:pt x="2336" y="268"/>
                  </a:cubicBezTo>
                  <a:cubicBezTo>
                    <a:pt x="2202" y="301"/>
                    <a:pt x="2069" y="334"/>
                    <a:pt x="1935" y="368"/>
                  </a:cubicBezTo>
                  <a:cubicBezTo>
                    <a:pt x="1769" y="368"/>
                    <a:pt x="1602" y="368"/>
                    <a:pt x="1468" y="334"/>
                  </a:cubicBezTo>
                  <a:cubicBezTo>
                    <a:pt x="1135" y="301"/>
                    <a:pt x="835" y="201"/>
                    <a:pt x="634" y="201"/>
                  </a:cubicBezTo>
                  <a:cubicBezTo>
                    <a:pt x="501" y="201"/>
                    <a:pt x="401" y="201"/>
                    <a:pt x="334" y="234"/>
                  </a:cubicBezTo>
                  <a:cubicBezTo>
                    <a:pt x="268" y="234"/>
                    <a:pt x="234" y="234"/>
                    <a:pt x="201" y="268"/>
                  </a:cubicBezTo>
                  <a:lnTo>
                    <a:pt x="167" y="268"/>
                  </a:lnTo>
                  <a:cubicBezTo>
                    <a:pt x="67" y="301"/>
                    <a:pt x="1" y="435"/>
                    <a:pt x="67" y="535"/>
                  </a:cubicBezTo>
                  <a:cubicBezTo>
                    <a:pt x="134" y="701"/>
                    <a:pt x="268" y="835"/>
                    <a:pt x="434" y="902"/>
                  </a:cubicBezTo>
                  <a:cubicBezTo>
                    <a:pt x="613" y="973"/>
                    <a:pt x="811" y="1006"/>
                    <a:pt x="1008" y="1006"/>
                  </a:cubicBezTo>
                  <a:cubicBezTo>
                    <a:pt x="1178" y="1006"/>
                    <a:pt x="1347" y="981"/>
                    <a:pt x="1502" y="935"/>
                  </a:cubicBezTo>
                  <a:cubicBezTo>
                    <a:pt x="1702" y="868"/>
                    <a:pt x="1902" y="801"/>
                    <a:pt x="2035" y="735"/>
                  </a:cubicBezTo>
                  <a:cubicBezTo>
                    <a:pt x="2202" y="668"/>
                    <a:pt x="2336" y="568"/>
                    <a:pt x="2469" y="535"/>
                  </a:cubicBezTo>
                  <a:cubicBezTo>
                    <a:pt x="2569" y="468"/>
                    <a:pt x="2703" y="401"/>
                    <a:pt x="2769" y="368"/>
                  </a:cubicBezTo>
                  <a:lnTo>
                    <a:pt x="2869" y="334"/>
                  </a:lnTo>
                  <a:lnTo>
                    <a:pt x="2936" y="301"/>
                  </a:lnTo>
                  <a:cubicBezTo>
                    <a:pt x="3089" y="199"/>
                    <a:pt x="2970" y="1"/>
                    <a:pt x="2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2066028" y="3659147"/>
              <a:ext cx="24512" cy="9134"/>
            </a:xfrm>
            <a:custGeom>
              <a:rect b="b" l="l" r="r" t="t"/>
              <a:pathLst>
                <a:path extrusionOk="0" h="908" w="2436">
                  <a:moveTo>
                    <a:pt x="201" y="1"/>
                  </a:moveTo>
                  <a:cubicBezTo>
                    <a:pt x="101" y="34"/>
                    <a:pt x="1" y="134"/>
                    <a:pt x="1" y="234"/>
                  </a:cubicBezTo>
                  <a:cubicBezTo>
                    <a:pt x="34" y="401"/>
                    <a:pt x="101" y="534"/>
                    <a:pt x="201" y="634"/>
                  </a:cubicBezTo>
                  <a:cubicBezTo>
                    <a:pt x="434" y="809"/>
                    <a:pt x="667" y="908"/>
                    <a:pt x="944" y="908"/>
                  </a:cubicBezTo>
                  <a:cubicBezTo>
                    <a:pt x="985" y="908"/>
                    <a:pt x="1026" y="906"/>
                    <a:pt x="1068" y="901"/>
                  </a:cubicBezTo>
                  <a:cubicBezTo>
                    <a:pt x="1202" y="868"/>
                    <a:pt x="1369" y="868"/>
                    <a:pt x="1535" y="835"/>
                  </a:cubicBezTo>
                  <a:cubicBezTo>
                    <a:pt x="1669" y="801"/>
                    <a:pt x="1802" y="768"/>
                    <a:pt x="1902" y="768"/>
                  </a:cubicBezTo>
                  <a:cubicBezTo>
                    <a:pt x="2002" y="735"/>
                    <a:pt x="2102" y="701"/>
                    <a:pt x="2169" y="701"/>
                  </a:cubicBezTo>
                  <a:lnTo>
                    <a:pt x="2269" y="668"/>
                  </a:lnTo>
                  <a:lnTo>
                    <a:pt x="2336" y="668"/>
                  </a:lnTo>
                  <a:cubicBezTo>
                    <a:pt x="2436" y="634"/>
                    <a:pt x="2436" y="534"/>
                    <a:pt x="2403" y="434"/>
                  </a:cubicBezTo>
                  <a:cubicBezTo>
                    <a:pt x="2378" y="385"/>
                    <a:pt x="2318" y="354"/>
                    <a:pt x="2261" y="354"/>
                  </a:cubicBezTo>
                  <a:cubicBezTo>
                    <a:pt x="2241" y="354"/>
                    <a:pt x="2220" y="359"/>
                    <a:pt x="2202" y="368"/>
                  </a:cubicBezTo>
                  <a:lnTo>
                    <a:pt x="2102" y="401"/>
                  </a:lnTo>
                  <a:cubicBezTo>
                    <a:pt x="2036" y="434"/>
                    <a:pt x="1936" y="468"/>
                    <a:pt x="1869" y="468"/>
                  </a:cubicBezTo>
                  <a:cubicBezTo>
                    <a:pt x="1814" y="476"/>
                    <a:pt x="1759" y="480"/>
                    <a:pt x="1704" y="480"/>
                  </a:cubicBezTo>
                  <a:cubicBezTo>
                    <a:pt x="1525" y="480"/>
                    <a:pt x="1347" y="436"/>
                    <a:pt x="1168" y="334"/>
                  </a:cubicBezTo>
                  <a:cubicBezTo>
                    <a:pt x="1002" y="201"/>
                    <a:pt x="801" y="101"/>
                    <a:pt x="601" y="34"/>
                  </a:cubicBezTo>
                  <a:cubicBezTo>
                    <a:pt x="535" y="1"/>
                    <a:pt x="435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2055966" y="3675255"/>
              <a:ext cx="17458" cy="8994"/>
            </a:xfrm>
            <a:custGeom>
              <a:rect b="b" l="l" r="r" t="t"/>
              <a:pathLst>
                <a:path extrusionOk="0" h="894" w="1735">
                  <a:moveTo>
                    <a:pt x="334" y="1"/>
                  </a:moveTo>
                  <a:cubicBezTo>
                    <a:pt x="234" y="1"/>
                    <a:pt x="134" y="68"/>
                    <a:pt x="67" y="134"/>
                  </a:cubicBezTo>
                  <a:cubicBezTo>
                    <a:pt x="34" y="234"/>
                    <a:pt x="0" y="368"/>
                    <a:pt x="67" y="501"/>
                  </a:cubicBezTo>
                  <a:cubicBezTo>
                    <a:pt x="167" y="701"/>
                    <a:pt x="367" y="868"/>
                    <a:pt x="634" y="868"/>
                  </a:cubicBezTo>
                  <a:cubicBezTo>
                    <a:pt x="684" y="885"/>
                    <a:pt x="742" y="893"/>
                    <a:pt x="801" y="893"/>
                  </a:cubicBezTo>
                  <a:cubicBezTo>
                    <a:pt x="859" y="893"/>
                    <a:pt x="918" y="885"/>
                    <a:pt x="968" y="868"/>
                  </a:cubicBezTo>
                  <a:cubicBezTo>
                    <a:pt x="1018" y="885"/>
                    <a:pt x="1068" y="893"/>
                    <a:pt x="1118" y="893"/>
                  </a:cubicBezTo>
                  <a:cubicBezTo>
                    <a:pt x="1168" y="893"/>
                    <a:pt x="1218" y="885"/>
                    <a:pt x="1268" y="868"/>
                  </a:cubicBezTo>
                  <a:lnTo>
                    <a:pt x="1535" y="868"/>
                  </a:lnTo>
                  <a:cubicBezTo>
                    <a:pt x="1568" y="868"/>
                    <a:pt x="1601" y="835"/>
                    <a:pt x="1635" y="835"/>
                  </a:cubicBezTo>
                  <a:cubicBezTo>
                    <a:pt x="1701" y="768"/>
                    <a:pt x="1735" y="668"/>
                    <a:pt x="1701" y="601"/>
                  </a:cubicBezTo>
                  <a:cubicBezTo>
                    <a:pt x="1659" y="538"/>
                    <a:pt x="1603" y="515"/>
                    <a:pt x="1551" y="515"/>
                  </a:cubicBezTo>
                  <a:cubicBezTo>
                    <a:pt x="1521" y="515"/>
                    <a:pt x="1492" y="522"/>
                    <a:pt x="1468" y="535"/>
                  </a:cubicBezTo>
                  <a:lnTo>
                    <a:pt x="1401" y="568"/>
                  </a:lnTo>
                  <a:lnTo>
                    <a:pt x="1268" y="568"/>
                  </a:lnTo>
                  <a:cubicBezTo>
                    <a:pt x="1201" y="535"/>
                    <a:pt x="1134" y="535"/>
                    <a:pt x="1068" y="501"/>
                  </a:cubicBezTo>
                  <a:cubicBezTo>
                    <a:pt x="1001" y="468"/>
                    <a:pt x="934" y="401"/>
                    <a:pt x="901" y="334"/>
                  </a:cubicBezTo>
                  <a:cubicBezTo>
                    <a:pt x="801" y="201"/>
                    <a:pt x="767" y="101"/>
                    <a:pt x="667" y="34"/>
                  </a:cubicBezTo>
                  <a:cubicBezTo>
                    <a:pt x="601" y="34"/>
                    <a:pt x="567" y="34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91501" y="3493218"/>
              <a:ext cx="35591" cy="46457"/>
            </a:xfrm>
            <a:custGeom>
              <a:rect b="b" l="l" r="r" t="t"/>
              <a:pathLst>
                <a:path extrusionOk="0" h="4618" w="3537">
                  <a:moveTo>
                    <a:pt x="835" y="0"/>
                  </a:moveTo>
                  <a:cubicBezTo>
                    <a:pt x="782" y="0"/>
                    <a:pt x="726" y="4"/>
                    <a:pt x="667" y="14"/>
                  </a:cubicBezTo>
                  <a:cubicBezTo>
                    <a:pt x="601" y="14"/>
                    <a:pt x="501" y="48"/>
                    <a:pt x="434" y="48"/>
                  </a:cubicBezTo>
                  <a:lnTo>
                    <a:pt x="167" y="114"/>
                  </a:lnTo>
                  <a:lnTo>
                    <a:pt x="134" y="148"/>
                  </a:lnTo>
                  <a:lnTo>
                    <a:pt x="100" y="148"/>
                  </a:lnTo>
                  <a:cubicBezTo>
                    <a:pt x="34" y="181"/>
                    <a:pt x="0" y="281"/>
                    <a:pt x="34" y="381"/>
                  </a:cubicBezTo>
                  <a:cubicBezTo>
                    <a:pt x="58" y="430"/>
                    <a:pt x="118" y="461"/>
                    <a:pt x="188" y="461"/>
                  </a:cubicBezTo>
                  <a:cubicBezTo>
                    <a:pt x="213" y="461"/>
                    <a:pt x="240" y="457"/>
                    <a:pt x="267" y="448"/>
                  </a:cubicBezTo>
                  <a:cubicBezTo>
                    <a:pt x="334" y="414"/>
                    <a:pt x="400" y="381"/>
                    <a:pt x="467" y="348"/>
                  </a:cubicBezTo>
                  <a:cubicBezTo>
                    <a:pt x="534" y="348"/>
                    <a:pt x="601" y="314"/>
                    <a:pt x="667" y="314"/>
                  </a:cubicBezTo>
                  <a:cubicBezTo>
                    <a:pt x="834" y="314"/>
                    <a:pt x="968" y="314"/>
                    <a:pt x="1101" y="348"/>
                  </a:cubicBezTo>
                  <a:cubicBezTo>
                    <a:pt x="1401" y="414"/>
                    <a:pt x="1635" y="581"/>
                    <a:pt x="1835" y="815"/>
                  </a:cubicBezTo>
                  <a:lnTo>
                    <a:pt x="1902" y="915"/>
                  </a:lnTo>
                  <a:lnTo>
                    <a:pt x="1935" y="982"/>
                  </a:lnTo>
                  <a:cubicBezTo>
                    <a:pt x="1968" y="1048"/>
                    <a:pt x="2002" y="1115"/>
                    <a:pt x="2035" y="1182"/>
                  </a:cubicBezTo>
                  <a:cubicBezTo>
                    <a:pt x="2068" y="1315"/>
                    <a:pt x="2068" y="1449"/>
                    <a:pt x="2068" y="1615"/>
                  </a:cubicBezTo>
                  <a:cubicBezTo>
                    <a:pt x="2068" y="1882"/>
                    <a:pt x="1968" y="2116"/>
                    <a:pt x="1801" y="2349"/>
                  </a:cubicBezTo>
                  <a:cubicBezTo>
                    <a:pt x="1768" y="2383"/>
                    <a:pt x="1735" y="2449"/>
                    <a:pt x="1735" y="2516"/>
                  </a:cubicBezTo>
                  <a:cubicBezTo>
                    <a:pt x="1735" y="2683"/>
                    <a:pt x="1868" y="2816"/>
                    <a:pt x="2035" y="2850"/>
                  </a:cubicBezTo>
                  <a:lnTo>
                    <a:pt x="2102" y="2850"/>
                  </a:lnTo>
                  <a:cubicBezTo>
                    <a:pt x="2268" y="2850"/>
                    <a:pt x="2402" y="2916"/>
                    <a:pt x="2535" y="3050"/>
                  </a:cubicBezTo>
                  <a:cubicBezTo>
                    <a:pt x="2602" y="3083"/>
                    <a:pt x="2635" y="3150"/>
                    <a:pt x="2669" y="3216"/>
                  </a:cubicBezTo>
                  <a:cubicBezTo>
                    <a:pt x="2702" y="3250"/>
                    <a:pt x="2702" y="3283"/>
                    <a:pt x="2735" y="3317"/>
                  </a:cubicBezTo>
                  <a:cubicBezTo>
                    <a:pt x="2735" y="3317"/>
                    <a:pt x="2735" y="3350"/>
                    <a:pt x="2735" y="3383"/>
                  </a:cubicBezTo>
                  <a:lnTo>
                    <a:pt x="2735" y="3483"/>
                  </a:lnTo>
                  <a:lnTo>
                    <a:pt x="2735" y="3517"/>
                  </a:lnTo>
                  <a:lnTo>
                    <a:pt x="2735" y="3617"/>
                  </a:lnTo>
                  <a:cubicBezTo>
                    <a:pt x="2735" y="3683"/>
                    <a:pt x="2735" y="3784"/>
                    <a:pt x="2702" y="3850"/>
                  </a:cubicBezTo>
                  <a:cubicBezTo>
                    <a:pt x="2635" y="4017"/>
                    <a:pt x="2502" y="4184"/>
                    <a:pt x="2369" y="4317"/>
                  </a:cubicBezTo>
                  <a:cubicBezTo>
                    <a:pt x="2335" y="4351"/>
                    <a:pt x="2302" y="4384"/>
                    <a:pt x="2302" y="4451"/>
                  </a:cubicBezTo>
                  <a:cubicBezTo>
                    <a:pt x="2302" y="4517"/>
                    <a:pt x="2402" y="4617"/>
                    <a:pt x="2469" y="4617"/>
                  </a:cubicBezTo>
                  <a:cubicBezTo>
                    <a:pt x="2802" y="4584"/>
                    <a:pt x="3069" y="4451"/>
                    <a:pt x="3269" y="4184"/>
                  </a:cubicBezTo>
                  <a:cubicBezTo>
                    <a:pt x="3369" y="4050"/>
                    <a:pt x="3436" y="3917"/>
                    <a:pt x="3469" y="3784"/>
                  </a:cubicBezTo>
                  <a:cubicBezTo>
                    <a:pt x="3503" y="3683"/>
                    <a:pt x="3536" y="3617"/>
                    <a:pt x="3536" y="3517"/>
                  </a:cubicBezTo>
                  <a:lnTo>
                    <a:pt x="3536" y="3383"/>
                  </a:lnTo>
                  <a:lnTo>
                    <a:pt x="3536" y="3283"/>
                  </a:lnTo>
                  <a:cubicBezTo>
                    <a:pt x="3503" y="3183"/>
                    <a:pt x="3503" y="3116"/>
                    <a:pt x="3469" y="3016"/>
                  </a:cubicBezTo>
                  <a:cubicBezTo>
                    <a:pt x="3436" y="2950"/>
                    <a:pt x="3369" y="2883"/>
                    <a:pt x="3336" y="2816"/>
                  </a:cubicBezTo>
                  <a:cubicBezTo>
                    <a:pt x="3269" y="2649"/>
                    <a:pt x="3136" y="2549"/>
                    <a:pt x="3002" y="2449"/>
                  </a:cubicBezTo>
                  <a:cubicBezTo>
                    <a:pt x="2879" y="2343"/>
                    <a:pt x="2727" y="2265"/>
                    <a:pt x="2562" y="2220"/>
                  </a:cubicBezTo>
                  <a:lnTo>
                    <a:pt x="2562" y="2220"/>
                  </a:lnTo>
                  <a:cubicBezTo>
                    <a:pt x="2608" y="2005"/>
                    <a:pt x="2621" y="1777"/>
                    <a:pt x="2602" y="1549"/>
                  </a:cubicBezTo>
                  <a:cubicBezTo>
                    <a:pt x="2569" y="1382"/>
                    <a:pt x="2502" y="1182"/>
                    <a:pt x="2435" y="1015"/>
                  </a:cubicBezTo>
                  <a:cubicBezTo>
                    <a:pt x="2402" y="948"/>
                    <a:pt x="2335" y="848"/>
                    <a:pt x="2302" y="781"/>
                  </a:cubicBezTo>
                  <a:lnTo>
                    <a:pt x="2202" y="681"/>
                  </a:lnTo>
                  <a:lnTo>
                    <a:pt x="2135" y="581"/>
                  </a:lnTo>
                  <a:cubicBezTo>
                    <a:pt x="2002" y="448"/>
                    <a:pt x="1868" y="314"/>
                    <a:pt x="1701" y="248"/>
                  </a:cubicBezTo>
                  <a:cubicBezTo>
                    <a:pt x="1568" y="148"/>
                    <a:pt x="1368" y="81"/>
                    <a:pt x="1201" y="48"/>
                  </a:cubicBezTo>
                  <a:cubicBezTo>
                    <a:pt x="1083" y="24"/>
                    <a:pt x="96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1896200" y="3593910"/>
              <a:ext cx="52365" cy="58197"/>
            </a:xfrm>
            <a:custGeom>
              <a:rect b="b" l="l" r="r" t="t"/>
              <a:pathLst>
                <a:path extrusionOk="0" h="5785" w="5204">
                  <a:moveTo>
                    <a:pt x="4191" y="0"/>
                  </a:moveTo>
                  <a:cubicBezTo>
                    <a:pt x="4121" y="0"/>
                    <a:pt x="4061" y="31"/>
                    <a:pt x="4036" y="80"/>
                  </a:cubicBezTo>
                  <a:cubicBezTo>
                    <a:pt x="4003" y="147"/>
                    <a:pt x="4036" y="247"/>
                    <a:pt x="4103" y="314"/>
                  </a:cubicBezTo>
                  <a:lnTo>
                    <a:pt x="4237" y="380"/>
                  </a:lnTo>
                  <a:lnTo>
                    <a:pt x="4337" y="447"/>
                  </a:lnTo>
                  <a:cubicBezTo>
                    <a:pt x="4403" y="480"/>
                    <a:pt x="4437" y="547"/>
                    <a:pt x="4503" y="614"/>
                  </a:cubicBezTo>
                  <a:cubicBezTo>
                    <a:pt x="4603" y="747"/>
                    <a:pt x="4704" y="914"/>
                    <a:pt x="4770" y="1081"/>
                  </a:cubicBezTo>
                  <a:cubicBezTo>
                    <a:pt x="4870" y="1381"/>
                    <a:pt x="4870" y="1748"/>
                    <a:pt x="4737" y="2048"/>
                  </a:cubicBezTo>
                  <a:lnTo>
                    <a:pt x="4670" y="2182"/>
                  </a:lnTo>
                  <a:lnTo>
                    <a:pt x="4603" y="2282"/>
                  </a:lnTo>
                  <a:cubicBezTo>
                    <a:pt x="4537" y="2348"/>
                    <a:pt x="4470" y="2382"/>
                    <a:pt x="4403" y="2448"/>
                  </a:cubicBezTo>
                  <a:cubicBezTo>
                    <a:pt x="4303" y="2549"/>
                    <a:pt x="4136" y="2649"/>
                    <a:pt x="4003" y="2715"/>
                  </a:cubicBezTo>
                  <a:cubicBezTo>
                    <a:pt x="3864" y="2762"/>
                    <a:pt x="3717" y="2787"/>
                    <a:pt x="3570" y="2787"/>
                  </a:cubicBezTo>
                  <a:cubicBezTo>
                    <a:pt x="3400" y="2787"/>
                    <a:pt x="3230" y="2753"/>
                    <a:pt x="3069" y="2682"/>
                  </a:cubicBezTo>
                  <a:cubicBezTo>
                    <a:pt x="3036" y="2665"/>
                    <a:pt x="2994" y="2657"/>
                    <a:pt x="2952" y="2657"/>
                  </a:cubicBezTo>
                  <a:cubicBezTo>
                    <a:pt x="2911" y="2657"/>
                    <a:pt x="2869" y="2665"/>
                    <a:pt x="2836" y="2682"/>
                  </a:cubicBezTo>
                  <a:cubicBezTo>
                    <a:pt x="2702" y="2749"/>
                    <a:pt x="2635" y="2915"/>
                    <a:pt x="2702" y="3049"/>
                  </a:cubicBezTo>
                  <a:lnTo>
                    <a:pt x="2735" y="3082"/>
                  </a:lnTo>
                  <a:cubicBezTo>
                    <a:pt x="2769" y="3149"/>
                    <a:pt x="2802" y="3249"/>
                    <a:pt x="2836" y="3316"/>
                  </a:cubicBezTo>
                  <a:cubicBezTo>
                    <a:pt x="2836" y="3416"/>
                    <a:pt x="2869" y="3516"/>
                    <a:pt x="2869" y="3583"/>
                  </a:cubicBezTo>
                  <a:cubicBezTo>
                    <a:pt x="2869" y="3749"/>
                    <a:pt x="2836" y="3950"/>
                    <a:pt x="2802" y="4116"/>
                  </a:cubicBezTo>
                  <a:cubicBezTo>
                    <a:pt x="2735" y="4250"/>
                    <a:pt x="2669" y="4417"/>
                    <a:pt x="2569" y="4550"/>
                  </a:cubicBezTo>
                  <a:cubicBezTo>
                    <a:pt x="2535" y="4617"/>
                    <a:pt x="2469" y="4683"/>
                    <a:pt x="2402" y="4750"/>
                  </a:cubicBezTo>
                  <a:lnTo>
                    <a:pt x="2335" y="4817"/>
                  </a:lnTo>
                  <a:cubicBezTo>
                    <a:pt x="2302" y="4817"/>
                    <a:pt x="2268" y="4850"/>
                    <a:pt x="2235" y="4850"/>
                  </a:cubicBezTo>
                  <a:lnTo>
                    <a:pt x="2102" y="4950"/>
                  </a:lnTo>
                  <a:lnTo>
                    <a:pt x="2002" y="4984"/>
                  </a:lnTo>
                  <a:cubicBezTo>
                    <a:pt x="1935" y="4984"/>
                    <a:pt x="1868" y="5017"/>
                    <a:pt x="1768" y="5017"/>
                  </a:cubicBezTo>
                  <a:lnTo>
                    <a:pt x="1268" y="5017"/>
                  </a:lnTo>
                  <a:cubicBezTo>
                    <a:pt x="901" y="4950"/>
                    <a:pt x="567" y="4783"/>
                    <a:pt x="300" y="4550"/>
                  </a:cubicBezTo>
                  <a:cubicBezTo>
                    <a:pt x="281" y="4511"/>
                    <a:pt x="250" y="4495"/>
                    <a:pt x="214" y="4495"/>
                  </a:cubicBezTo>
                  <a:cubicBezTo>
                    <a:pt x="189" y="4495"/>
                    <a:pt x="161" y="4503"/>
                    <a:pt x="134" y="4517"/>
                  </a:cubicBezTo>
                  <a:cubicBezTo>
                    <a:pt x="67" y="4517"/>
                    <a:pt x="0" y="4617"/>
                    <a:pt x="34" y="4717"/>
                  </a:cubicBezTo>
                  <a:cubicBezTo>
                    <a:pt x="67" y="4817"/>
                    <a:pt x="134" y="4950"/>
                    <a:pt x="200" y="5050"/>
                  </a:cubicBezTo>
                  <a:cubicBezTo>
                    <a:pt x="267" y="5150"/>
                    <a:pt x="367" y="5250"/>
                    <a:pt x="467" y="5317"/>
                  </a:cubicBezTo>
                  <a:cubicBezTo>
                    <a:pt x="567" y="5417"/>
                    <a:pt x="667" y="5484"/>
                    <a:pt x="767" y="5551"/>
                  </a:cubicBezTo>
                  <a:cubicBezTo>
                    <a:pt x="867" y="5617"/>
                    <a:pt x="1001" y="5651"/>
                    <a:pt x="1101" y="5684"/>
                  </a:cubicBezTo>
                  <a:cubicBezTo>
                    <a:pt x="1234" y="5717"/>
                    <a:pt x="1368" y="5751"/>
                    <a:pt x="1501" y="5784"/>
                  </a:cubicBezTo>
                  <a:lnTo>
                    <a:pt x="1868" y="5784"/>
                  </a:lnTo>
                  <a:cubicBezTo>
                    <a:pt x="2002" y="5751"/>
                    <a:pt x="2135" y="5717"/>
                    <a:pt x="2268" y="5684"/>
                  </a:cubicBezTo>
                  <a:lnTo>
                    <a:pt x="2469" y="5617"/>
                  </a:lnTo>
                  <a:lnTo>
                    <a:pt x="2602" y="5517"/>
                  </a:lnTo>
                  <a:cubicBezTo>
                    <a:pt x="2735" y="5451"/>
                    <a:pt x="2836" y="5384"/>
                    <a:pt x="2936" y="5284"/>
                  </a:cubicBezTo>
                  <a:cubicBezTo>
                    <a:pt x="3036" y="5184"/>
                    <a:pt x="3136" y="5084"/>
                    <a:pt x="3202" y="4950"/>
                  </a:cubicBezTo>
                  <a:cubicBezTo>
                    <a:pt x="3269" y="4850"/>
                    <a:pt x="3336" y="4750"/>
                    <a:pt x="3403" y="4617"/>
                  </a:cubicBezTo>
                  <a:cubicBezTo>
                    <a:pt x="3436" y="4483"/>
                    <a:pt x="3469" y="4383"/>
                    <a:pt x="3503" y="4250"/>
                  </a:cubicBezTo>
                  <a:cubicBezTo>
                    <a:pt x="3536" y="3983"/>
                    <a:pt x="3536" y="3749"/>
                    <a:pt x="3503" y="3483"/>
                  </a:cubicBezTo>
                  <a:cubicBezTo>
                    <a:pt x="3482" y="3421"/>
                    <a:pt x="3462" y="3347"/>
                    <a:pt x="3441" y="3268"/>
                  </a:cubicBezTo>
                  <a:lnTo>
                    <a:pt x="3441" y="3268"/>
                  </a:lnTo>
                  <a:cubicBezTo>
                    <a:pt x="3693" y="3256"/>
                    <a:pt x="3942" y="3196"/>
                    <a:pt x="4170" y="3082"/>
                  </a:cubicBezTo>
                  <a:cubicBezTo>
                    <a:pt x="4370" y="2982"/>
                    <a:pt x="4537" y="2882"/>
                    <a:pt x="4704" y="2715"/>
                  </a:cubicBezTo>
                  <a:cubicBezTo>
                    <a:pt x="4770" y="2649"/>
                    <a:pt x="4837" y="2549"/>
                    <a:pt x="4904" y="2482"/>
                  </a:cubicBezTo>
                  <a:lnTo>
                    <a:pt x="4970" y="2348"/>
                  </a:lnTo>
                  <a:lnTo>
                    <a:pt x="5037" y="2182"/>
                  </a:lnTo>
                  <a:cubicBezTo>
                    <a:pt x="5204" y="1781"/>
                    <a:pt x="5204" y="1348"/>
                    <a:pt x="5037" y="947"/>
                  </a:cubicBezTo>
                  <a:cubicBezTo>
                    <a:pt x="4970" y="747"/>
                    <a:pt x="4870" y="580"/>
                    <a:pt x="4737" y="414"/>
                  </a:cubicBezTo>
                  <a:cubicBezTo>
                    <a:pt x="4670" y="314"/>
                    <a:pt x="4603" y="247"/>
                    <a:pt x="4537" y="180"/>
                  </a:cubicBezTo>
                  <a:lnTo>
                    <a:pt x="4403" y="80"/>
                  </a:lnTo>
                  <a:lnTo>
                    <a:pt x="4270" y="13"/>
                  </a:lnTo>
                  <a:cubicBezTo>
                    <a:pt x="4243" y="4"/>
                    <a:pt x="4216" y="0"/>
                    <a:pt x="4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783082" y="3560618"/>
              <a:ext cx="63806" cy="39053"/>
            </a:xfrm>
            <a:custGeom>
              <a:rect b="b" l="l" r="r" t="t"/>
              <a:pathLst>
                <a:path extrusionOk="0" h="3882" w="6341">
                  <a:moveTo>
                    <a:pt x="751" y="0"/>
                  </a:moveTo>
                  <a:cubicBezTo>
                    <a:pt x="721" y="0"/>
                    <a:pt x="692" y="8"/>
                    <a:pt x="668" y="20"/>
                  </a:cubicBezTo>
                  <a:cubicBezTo>
                    <a:pt x="568" y="87"/>
                    <a:pt x="468" y="153"/>
                    <a:pt x="401" y="253"/>
                  </a:cubicBezTo>
                  <a:cubicBezTo>
                    <a:pt x="334" y="320"/>
                    <a:pt x="268" y="420"/>
                    <a:pt x="201" y="520"/>
                  </a:cubicBezTo>
                  <a:cubicBezTo>
                    <a:pt x="134" y="620"/>
                    <a:pt x="101" y="754"/>
                    <a:pt x="68" y="854"/>
                  </a:cubicBezTo>
                  <a:cubicBezTo>
                    <a:pt x="34" y="987"/>
                    <a:pt x="1" y="1087"/>
                    <a:pt x="1" y="1221"/>
                  </a:cubicBezTo>
                  <a:cubicBezTo>
                    <a:pt x="1" y="1321"/>
                    <a:pt x="1" y="1454"/>
                    <a:pt x="1" y="1554"/>
                  </a:cubicBezTo>
                  <a:cubicBezTo>
                    <a:pt x="1" y="1688"/>
                    <a:pt x="34" y="1821"/>
                    <a:pt x="68" y="1921"/>
                  </a:cubicBezTo>
                  <a:cubicBezTo>
                    <a:pt x="134" y="2055"/>
                    <a:pt x="168" y="2155"/>
                    <a:pt x="234" y="2255"/>
                  </a:cubicBezTo>
                  <a:lnTo>
                    <a:pt x="368" y="2422"/>
                  </a:lnTo>
                  <a:lnTo>
                    <a:pt x="468" y="2555"/>
                  </a:lnTo>
                  <a:cubicBezTo>
                    <a:pt x="568" y="2622"/>
                    <a:pt x="668" y="2722"/>
                    <a:pt x="768" y="2789"/>
                  </a:cubicBezTo>
                  <a:cubicBezTo>
                    <a:pt x="868" y="2855"/>
                    <a:pt x="1002" y="2922"/>
                    <a:pt x="1102" y="2955"/>
                  </a:cubicBezTo>
                  <a:cubicBezTo>
                    <a:pt x="1292" y="3010"/>
                    <a:pt x="1483" y="3064"/>
                    <a:pt x="1674" y="3064"/>
                  </a:cubicBezTo>
                  <a:cubicBezTo>
                    <a:pt x="1716" y="3064"/>
                    <a:pt x="1759" y="3062"/>
                    <a:pt x="1802" y="3055"/>
                  </a:cubicBezTo>
                  <a:cubicBezTo>
                    <a:pt x="2036" y="3055"/>
                    <a:pt x="2269" y="3022"/>
                    <a:pt x="2503" y="2922"/>
                  </a:cubicBezTo>
                  <a:cubicBezTo>
                    <a:pt x="2605" y="2878"/>
                    <a:pt x="2700" y="2828"/>
                    <a:pt x="2787" y="2769"/>
                  </a:cubicBezTo>
                  <a:lnTo>
                    <a:pt x="2787" y="2769"/>
                  </a:lnTo>
                  <a:cubicBezTo>
                    <a:pt x="2897" y="2991"/>
                    <a:pt x="3047" y="3187"/>
                    <a:pt x="3236" y="3356"/>
                  </a:cubicBezTo>
                  <a:cubicBezTo>
                    <a:pt x="3370" y="3489"/>
                    <a:pt x="3537" y="3589"/>
                    <a:pt x="3703" y="3689"/>
                  </a:cubicBezTo>
                  <a:cubicBezTo>
                    <a:pt x="3804" y="3723"/>
                    <a:pt x="3904" y="3756"/>
                    <a:pt x="3970" y="3789"/>
                  </a:cubicBezTo>
                  <a:lnTo>
                    <a:pt x="4137" y="3823"/>
                  </a:lnTo>
                  <a:lnTo>
                    <a:pt x="4271" y="3856"/>
                  </a:lnTo>
                  <a:cubicBezTo>
                    <a:pt x="4365" y="3873"/>
                    <a:pt x="4462" y="3882"/>
                    <a:pt x="4560" y="3882"/>
                  </a:cubicBezTo>
                  <a:cubicBezTo>
                    <a:pt x="4840" y="3882"/>
                    <a:pt x="5124" y="3813"/>
                    <a:pt x="5371" y="3689"/>
                  </a:cubicBezTo>
                  <a:cubicBezTo>
                    <a:pt x="5538" y="3623"/>
                    <a:pt x="5705" y="3522"/>
                    <a:pt x="5838" y="3389"/>
                  </a:cubicBezTo>
                  <a:cubicBezTo>
                    <a:pt x="5905" y="3322"/>
                    <a:pt x="5972" y="3256"/>
                    <a:pt x="6038" y="3189"/>
                  </a:cubicBezTo>
                  <a:cubicBezTo>
                    <a:pt x="6105" y="3122"/>
                    <a:pt x="6172" y="3022"/>
                    <a:pt x="6239" y="2955"/>
                  </a:cubicBezTo>
                  <a:lnTo>
                    <a:pt x="6272" y="2955"/>
                  </a:lnTo>
                  <a:cubicBezTo>
                    <a:pt x="6340" y="2819"/>
                    <a:pt x="6223" y="2698"/>
                    <a:pt x="6109" y="2698"/>
                  </a:cubicBezTo>
                  <a:cubicBezTo>
                    <a:pt x="6056" y="2698"/>
                    <a:pt x="6004" y="2725"/>
                    <a:pt x="5972" y="2789"/>
                  </a:cubicBezTo>
                  <a:cubicBezTo>
                    <a:pt x="5938" y="2855"/>
                    <a:pt x="5905" y="2922"/>
                    <a:pt x="5838" y="2989"/>
                  </a:cubicBezTo>
                  <a:cubicBezTo>
                    <a:pt x="5805" y="3055"/>
                    <a:pt x="5738" y="3089"/>
                    <a:pt x="5672" y="3156"/>
                  </a:cubicBezTo>
                  <a:cubicBezTo>
                    <a:pt x="5538" y="3256"/>
                    <a:pt x="5405" y="3356"/>
                    <a:pt x="5271" y="3422"/>
                  </a:cubicBezTo>
                  <a:cubicBezTo>
                    <a:pt x="5071" y="3511"/>
                    <a:pt x="4856" y="3556"/>
                    <a:pt x="4646" y="3556"/>
                  </a:cubicBezTo>
                  <a:cubicBezTo>
                    <a:pt x="4541" y="3556"/>
                    <a:pt x="4437" y="3545"/>
                    <a:pt x="4337" y="3522"/>
                  </a:cubicBezTo>
                  <a:lnTo>
                    <a:pt x="4204" y="3489"/>
                  </a:lnTo>
                  <a:lnTo>
                    <a:pt x="4104" y="3456"/>
                  </a:lnTo>
                  <a:cubicBezTo>
                    <a:pt x="4037" y="3422"/>
                    <a:pt x="3970" y="3389"/>
                    <a:pt x="3904" y="3356"/>
                  </a:cubicBezTo>
                  <a:cubicBezTo>
                    <a:pt x="3770" y="3289"/>
                    <a:pt x="3637" y="3189"/>
                    <a:pt x="3537" y="3055"/>
                  </a:cubicBezTo>
                  <a:cubicBezTo>
                    <a:pt x="3337" y="2822"/>
                    <a:pt x="3203" y="2555"/>
                    <a:pt x="3170" y="2255"/>
                  </a:cubicBezTo>
                  <a:cubicBezTo>
                    <a:pt x="3170" y="2188"/>
                    <a:pt x="3136" y="2155"/>
                    <a:pt x="3103" y="2121"/>
                  </a:cubicBezTo>
                  <a:cubicBezTo>
                    <a:pt x="3064" y="2063"/>
                    <a:pt x="2992" y="2028"/>
                    <a:pt x="2912" y="2028"/>
                  </a:cubicBezTo>
                  <a:cubicBezTo>
                    <a:pt x="2854" y="2028"/>
                    <a:pt x="2792" y="2046"/>
                    <a:pt x="2736" y="2088"/>
                  </a:cubicBezTo>
                  <a:lnTo>
                    <a:pt x="2703" y="2088"/>
                  </a:lnTo>
                  <a:cubicBezTo>
                    <a:pt x="2499" y="2263"/>
                    <a:pt x="2219" y="2361"/>
                    <a:pt x="1951" y="2361"/>
                  </a:cubicBezTo>
                  <a:cubicBezTo>
                    <a:pt x="1912" y="2361"/>
                    <a:pt x="1874" y="2359"/>
                    <a:pt x="1835" y="2355"/>
                  </a:cubicBezTo>
                  <a:cubicBezTo>
                    <a:pt x="1669" y="2355"/>
                    <a:pt x="1535" y="2322"/>
                    <a:pt x="1402" y="2255"/>
                  </a:cubicBezTo>
                  <a:cubicBezTo>
                    <a:pt x="1335" y="2222"/>
                    <a:pt x="1268" y="2188"/>
                    <a:pt x="1202" y="2121"/>
                  </a:cubicBezTo>
                  <a:lnTo>
                    <a:pt x="1102" y="2088"/>
                  </a:lnTo>
                  <a:cubicBezTo>
                    <a:pt x="1102" y="2055"/>
                    <a:pt x="1068" y="2021"/>
                    <a:pt x="1068" y="2021"/>
                  </a:cubicBezTo>
                  <a:lnTo>
                    <a:pt x="968" y="1921"/>
                  </a:lnTo>
                  <a:cubicBezTo>
                    <a:pt x="935" y="1888"/>
                    <a:pt x="935" y="1855"/>
                    <a:pt x="901" y="1821"/>
                  </a:cubicBezTo>
                  <a:cubicBezTo>
                    <a:pt x="868" y="1788"/>
                    <a:pt x="835" y="1721"/>
                    <a:pt x="801" y="1654"/>
                  </a:cubicBezTo>
                  <a:cubicBezTo>
                    <a:pt x="735" y="1488"/>
                    <a:pt x="701" y="1354"/>
                    <a:pt x="701" y="1187"/>
                  </a:cubicBezTo>
                  <a:cubicBezTo>
                    <a:pt x="668" y="854"/>
                    <a:pt x="735" y="554"/>
                    <a:pt x="901" y="253"/>
                  </a:cubicBezTo>
                  <a:cubicBezTo>
                    <a:pt x="935" y="187"/>
                    <a:pt x="935" y="120"/>
                    <a:pt x="901" y="87"/>
                  </a:cubicBezTo>
                  <a:cubicBezTo>
                    <a:pt x="859" y="23"/>
                    <a:pt x="803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672318" y="3617906"/>
              <a:ext cx="58755" cy="34536"/>
            </a:xfrm>
            <a:custGeom>
              <a:rect b="b" l="l" r="r" t="t"/>
              <a:pathLst>
                <a:path extrusionOk="0" h="3433" w="5839">
                  <a:moveTo>
                    <a:pt x="5519" y="1"/>
                  </a:moveTo>
                  <a:cubicBezTo>
                    <a:pt x="5407" y="1"/>
                    <a:pt x="5307" y="141"/>
                    <a:pt x="5405" y="264"/>
                  </a:cubicBezTo>
                  <a:cubicBezTo>
                    <a:pt x="5438" y="330"/>
                    <a:pt x="5472" y="364"/>
                    <a:pt x="5505" y="430"/>
                  </a:cubicBezTo>
                  <a:cubicBezTo>
                    <a:pt x="5538" y="497"/>
                    <a:pt x="5538" y="564"/>
                    <a:pt x="5538" y="631"/>
                  </a:cubicBezTo>
                  <a:cubicBezTo>
                    <a:pt x="5572" y="797"/>
                    <a:pt x="5538" y="931"/>
                    <a:pt x="5472" y="1064"/>
                  </a:cubicBezTo>
                  <a:cubicBezTo>
                    <a:pt x="5438" y="1131"/>
                    <a:pt x="5405" y="1198"/>
                    <a:pt x="5338" y="1231"/>
                  </a:cubicBezTo>
                  <a:cubicBezTo>
                    <a:pt x="5305" y="1298"/>
                    <a:pt x="5271" y="1331"/>
                    <a:pt x="5205" y="1398"/>
                  </a:cubicBezTo>
                  <a:cubicBezTo>
                    <a:pt x="5071" y="1464"/>
                    <a:pt x="4938" y="1531"/>
                    <a:pt x="4771" y="1565"/>
                  </a:cubicBezTo>
                  <a:cubicBezTo>
                    <a:pt x="4677" y="1588"/>
                    <a:pt x="4566" y="1612"/>
                    <a:pt x="4462" y="1612"/>
                  </a:cubicBezTo>
                  <a:cubicBezTo>
                    <a:pt x="4418" y="1612"/>
                    <a:pt x="4376" y="1608"/>
                    <a:pt x="4337" y="1598"/>
                  </a:cubicBezTo>
                  <a:cubicBezTo>
                    <a:pt x="4237" y="1598"/>
                    <a:pt x="4171" y="1598"/>
                    <a:pt x="4104" y="1565"/>
                  </a:cubicBezTo>
                  <a:cubicBezTo>
                    <a:pt x="4037" y="1565"/>
                    <a:pt x="3937" y="1531"/>
                    <a:pt x="3870" y="1531"/>
                  </a:cubicBezTo>
                  <a:cubicBezTo>
                    <a:pt x="3570" y="1398"/>
                    <a:pt x="3270" y="1264"/>
                    <a:pt x="3003" y="1098"/>
                  </a:cubicBezTo>
                  <a:cubicBezTo>
                    <a:pt x="2936" y="1064"/>
                    <a:pt x="2903" y="1064"/>
                    <a:pt x="2836" y="1064"/>
                  </a:cubicBezTo>
                  <a:cubicBezTo>
                    <a:pt x="2703" y="1098"/>
                    <a:pt x="2603" y="1231"/>
                    <a:pt x="2603" y="1364"/>
                  </a:cubicBezTo>
                  <a:lnTo>
                    <a:pt x="2603" y="1431"/>
                  </a:lnTo>
                  <a:cubicBezTo>
                    <a:pt x="2636" y="1565"/>
                    <a:pt x="2603" y="1698"/>
                    <a:pt x="2569" y="1831"/>
                  </a:cubicBezTo>
                  <a:cubicBezTo>
                    <a:pt x="2536" y="1998"/>
                    <a:pt x="2469" y="2098"/>
                    <a:pt x="2403" y="2232"/>
                  </a:cubicBezTo>
                  <a:cubicBezTo>
                    <a:pt x="2303" y="2332"/>
                    <a:pt x="2203" y="2432"/>
                    <a:pt x="2102" y="2532"/>
                  </a:cubicBezTo>
                  <a:cubicBezTo>
                    <a:pt x="2036" y="2565"/>
                    <a:pt x="1969" y="2599"/>
                    <a:pt x="1902" y="2599"/>
                  </a:cubicBezTo>
                  <a:lnTo>
                    <a:pt x="1836" y="2632"/>
                  </a:lnTo>
                  <a:lnTo>
                    <a:pt x="1535" y="2632"/>
                  </a:lnTo>
                  <a:cubicBezTo>
                    <a:pt x="1502" y="2649"/>
                    <a:pt x="1469" y="2657"/>
                    <a:pt x="1435" y="2657"/>
                  </a:cubicBezTo>
                  <a:cubicBezTo>
                    <a:pt x="1402" y="2657"/>
                    <a:pt x="1369" y="2649"/>
                    <a:pt x="1335" y="2632"/>
                  </a:cubicBezTo>
                  <a:lnTo>
                    <a:pt x="1135" y="2599"/>
                  </a:lnTo>
                  <a:cubicBezTo>
                    <a:pt x="1068" y="2565"/>
                    <a:pt x="1002" y="2532"/>
                    <a:pt x="968" y="2499"/>
                  </a:cubicBezTo>
                  <a:cubicBezTo>
                    <a:pt x="668" y="2332"/>
                    <a:pt x="468" y="2098"/>
                    <a:pt x="335" y="1831"/>
                  </a:cubicBezTo>
                  <a:cubicBezTo>
                    <a:pt x="301" y="1765"/>
                    <a:pt x="268" y="1731"/>
                    <a:pt x="201" y="1731"/>
                  </a:cubicBezTo>
                  <a:cubicBezTo>
                    <a:pt x="101" y="1731"/>
                    <a:pt x="34" y="1798"/>
                    <a:pt x="34" y="1898"/>
                  </a:cubicBezTo>
                  <a:cubicBezTo>
                    <a:pt x="1" y="1998"/>
                    <a:pt x="1" y="2098"/>
                    <a:pt x="34" y="2232"/>
                  </a:cubicBezTo>
                  <a:cubicBezTo>
                    <a:pt x="34" y="2332"/>
                    <a:pt x="68" y="2432"/>
                    <a:pt x="134" y="2532"/>
                  </a:cubicBezTo>
                  <a:cubicBezTo>
                    <a:pt x="168" y="2632"/>
                    <a:pt x="234" y="2732"/>
                    <a:pt x="301" y="2832"/>
                  </a:cubicBezTo>
                  <a:cubicBezTo>
                    <a:pt x="435" y="2999"/>
                    <a:pt x="601" y="3132"/>
                    <a:pt x="835" y="3232"/>
                  </a:cubicBezTo>
                  <a:cubicBezTo>
                    <a:pt x="935" y="3299"/>
                    <a:pt x="1035" y="3332"/>
                    <a:pt x="1135" y="3366"/>
                  </a:cubicBezTo>
                  <a:cubicBezTo>
                    <a:pt x="1269" y="3399"/>
                    <a:pt x="1369" y="3433"/>
                    <a:pt x="1502" y="3433"/>
                  </a:cubicBezTo>
                  <a:lnTo>
                    <a:pt x="1836" y="3433"/>
                  </a:lnTo>
                  <a:cubicBezTo>
                    <a:pt x="1969" y="3399"/>
                    <a:pt x="2102" y="3366"/>
                    <a:pt x="2236" y="3332"/>
                  </a:cubicBezTo>
                  <a:cubicBezTo>
                    <a:pt x="2336" y="3266"/>
                    <a:pt x="2436" y="3199"/>
                    <a:pt x="2536" y="3132"/>
                  </a:cubicBezTo>
                  <a:cubicBezTo>
                    <a:pt x="2703" y="2999"/>
                    <a:pt x="2870" y="2799"/>
                    <a:pt x="2970" y="2599"/>
                  </a:cubicBezTo>
                  <a:cubicBezTo>
                    <a:pt x="3103" y="2398"/>
                    <a:pt x="3170" y="2198"/>
                    <a:pt x="3203" y="1965"/>
                  </a:cubicBezTo>
                  <a:cubicBezTo>
                    <a:pt x="3213" y="1898"/>
                    <a:pt x="3217" y="1831"/>
                    <a:pt x="3216" y="1764"/>
                  </a:cubicBezTo>
                  <a:lnTo>
                    <a:pt x="3216" y="1764"/>
                  </a:lnTo>
                  <a:cubicBezTo>
                    <a:pt x="3392" y="1818"/>
                    <a:pt x="3576" y="1863"/>
                    <a:pt x="3770" y="1898"/>
                  </a:cubicBezTo>
                  <a:lnTo>
                    <a:pt x="4037" y="1931"/>
                  </a:lnTo>
                  <a:lnTo>
                    <a:pt x="4304" y="1931"/>
                  </a:lnTo>
                  <a:cubicBezTo>
                    <a:pt x="4504" y="1931"/>
                    <a:pt x="4671" y="1898"/>
                    <a:pt x="4871" y="1865"/>
                  </a:cubicBezTo>
                  <a:cubicBezTo>
                    <a:pt x="5138" y="1798"/>
                    <a:pt x="5371" y="1631"/>
                    <a:pt x="5572" y="1398"/>
                  </a:cubicBezTo>
                  <a:cubicBezTo>
                    <a:pt x="5605" y="1331"/>
                    <a:pt x="5672" y="1231"/>
                    <a:pt x="5705" y="1164"/>
                  </a:cubicBezTo>
                  <a:cubicBezTo>
                    <a:pt x="5805" y="964"/>
                    <a:pt x="5838" y="797"/>
                    <a:pt x="5838" y="597"/>
                  </a:cubicBezTo>
                  <a:cubicBezTo>
                    <a:pt x="5805" y="497"/>
                    <a:pt x="5805" y="397"/>
                    <a:pt x="5772" y="297"/>
                  </a:cubicBezTo>
                  <a:cubicBezTo>
                    <a:pt x="5738" y="197"/>
                    <a:pt x="5672" y="130"/>
                    <a:pt x="5638" y="30"/>
                  </a:cubicBezTo>
                  <a:lnTo>
                    <a:pt x="5638" y="63"/>
                  </a:lnTo>
                  <a:cubicBezTo>
                    <a:pt x="5603" y="19"/>
                    <a:pt x="5560" y="1"/>
                    <a:pt x="5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668434" y="3483368"/>
              <a:ext cx="64652" cy="31900"/>
            </a:xfrm>
            <a:custGeom>
              <a:rect b="b" l="l" r="r" t="t"/>
              <a:pathLst>
                <a:path extrusionOk="0" h="3171" w="6425">
                  <a:moveTo>
                    <a:pt x="1871" y="1"/>
                  </a:moveTo>
                  <a:cubicBezTo>
                    <a:pt x="1813" y="1"/>
                    <a:pt x="1755" y="9"/>
                    <a:pt x="1688" y="26"/>
                  </a:cubicBezTo>
                  <a:cubicBezTo>
                    <a:pt x="1588" y="26"/>
                    <a:pt x="1454" y="59"/>
                    <a:pt x="1354" y="93"/>
                  </a:cubicBezTo>
                  <a:cubicBezTo>
                    <a:pt x="1154" y="159"/>
                    <a:pt x="954" y="259"/>
                    <a:pt x="754" y="426"/>
                  </a:cubicBezTo>
                  <a:cubicBezTo>
                    <a:pt x="587" y="560"/>
                    <a:pt x="420" y="693"/>
                    <a:pt x="287" y="893"/>
                  </a:cubicBezTo>
                  <a:cubicBezTo>
                    <a:pt x="254" y="993"/>
                    <a:pt x="187" y="1093"/>
                    <a:pt x="153" y="1193"/>
                  </a:cubicBezTo>
                  <a:lnTo>
                    <a:pt x="87" y="1360"/>
                  </a:lnTo>
                  <a:lnTo>
                    <a:pt x="20" y="1494"/>
                  </a:lnTo>
                  <a:lnTo>
                    <a:pt x="20" y="1527"/>
                  </a:lnTo>
                  <a:cubicBezTo>
                    <a:pt x="0" y="1666"/>
                    <a:pt x="98" y="1745"/>
                    <a:pt x="195" y="1745"/>
                  </a:cubicBezTo>
                  <a:cubicBezTo>
                    <a:pt x="261" y="1745"/>
                    <a:pt x="327" y="1708"/>
                    <a:pt x="354" y="1627"/>
                  </a:cubicBezTo>
                  <a:lnTo>
                    <a:pt x="387" y="1460"/>
                  </a:lnTo>
                  <a:lnTo>
                    <a:pt x="420" y="1327"/>
                  </a:lnTo>
                  <a:cubicBezTo>
                    <a:pt x="454" y="1260"/>
                    <a:pt x="520" y="1160"/>
                    <a:pt x="554" y="1093"/>
                  </a:cubicBezTo>
                  <a:cubicBezTo>
                    <a:pt x="654" y="926"/>
                    <a:pt x="787" y="793"/>
                    <a:pt x="954" y="660"/>
                  </a:cubicBezTo>
                  <a:cubicBezTo>
                    <a:pt x="1217" y="455"/>
                    <a:pt x="1530" y="353"/>
                    <a:pt x="1873" y="353"/>
                  </a:cubicBezTo>
                  <a:cubicBezTo>
                    <a:pt x="1922" y="353"/>
                    <a:pt x="1971" y="355"/>
                    <a:pt x="2021" y="359"/>
                  </a:cubicBezTo>
                  <a:lnTo>
                    <a:pt x="2155" y="393"/>
                  </a:lnTo>
                  <a:lnTo>
                    <a:pt x="2288" y="426"/>
                  </a:lnTo>
                  <a:cubicBezTo>
                    <a:pt x="2355" y="459"/>
                    <a:pt x="2455" y="493"/>
                    <a:pt x="2522" y="560"/>
                  </a:cubicBezTo>
                  <a:cubicBezTo>
                    <a:pt x="2989" y="826"/>
                    <a:pt x="3289" y="1327"/>
                    <a:pt x="3256" y="1860"/>
                  </a:cubicBezTo>
                  <a:cubicBezTo>
                    <a:pt x="3256" y="1961"/>
                    <a:pt x="3289" y="2061"/>
                    <a:pt x="3389" y="2127"/>
                  </a:cubicBezTo>
                  <a:cubicBezTo>
                    <a:pt x="3451" y="2174"/>
                    <a:pt x="3527" y="2199"/>
                    <a:pt x="3601" y="2199"/>
                  </a:cubicBezTo>
                  <a:cubicBezTo>
                    <a:pt x="3687" y="2199"/>
                    <a:pt x="3769" y="2165"/>
                    <a:pt x="3823" y="2094"/>
                  </a:cubicBezTo>
                  <a:lnTo>
                    <a:pt x="3856" y="2061"/>
                  </a:lnTo>
                  <a:cubicBezTo>
                    <a:pt x="3990" y="1894"/>
                    <a:pt x="4223" y="1760"/>
                    <a:pt x="4423" y="1727"/>
                  </a:cubicBezTo>
                  <a:cubicBezTo>
                    <a:pt x="4557" y="1694"/>
                    <a:pt x="4657" y="1694"/>
                    <a:pt x="4790" y="1694"/>
                  </a:cubicBezTo>
                  <a:lnTo>
                    <a:pt x="4957" y="1694"/>
                  </a:lnTo>
                  <a:lnTo>
                    <a:pt x="5090" y="1727"/>
                  </a:lnTo>
                  <a:lnTo>
                    <a:pt x="5190" y="1794"/>
                  </a:lnTo>
                  <a:lnTo>
                    <a:pt x="5224" y="1827"/>
                  </a:lnTo>
                  <a:cubicBezTo>
                    <a:pt x="5290" y="1827"/>
                    <a:pt x="5324" y="1860"/>
                    <a:pt x="5357" y="1927"/>
                  </a:cubicBezTo>
                  <a:cubicBezTo>
                    <a:pt x="5457" y="1994"/>
                    <a:pt x="5524" y="2061"/>
                    <a:pt x="5591" y="2161"/>
                  </a:cubicBezTo>
                  <a:cubicBezTo>
                    <a:pt x="5665" y="2273"/>
                    <a:pt x="5719" y="2395"/>
                    <a:pt x="5758" y="2528"/>
                  </a:cubicBezTo>
                  <a:lnTo>
                    <a:pt x="5758" y="2528"/>
                  </a:lnTo>
                  <a:cubicBezTo>
                    <a:pt x="5758" y="2528"/>
                    <a:pt x="5758" y="2528"/>
                    <a:pt x="5757" y="2528"/>
                  </a:cubicBezTo>
                  <a:cubicBezTo>
                    <a:pt x="5691" y="2561"/>
                    <a:pt x="5657" y="2661"/>
                    <a:pt x="5691" y="2761"/>
                  </a:cubicBezTo>
                  <a:cubicBezTo>
                    <a:pt x="5757" y="2861"/>
                    <a:pt x="5824" y="2961"/>
                    <a:pt x="5891" y="3061"/>
                  </a:cubicBezTo>
                  <a:cubicBezTo>
                    <a:pt x="5924" y="3095"/>
                    <a:pt x="5958" y="3128"/>
                    <a:pt x="5991" y="3161"/>
                  </a:cubicBezTo>
                  <a:cubicBezTo>
                    <a:pt x="6015" y="3167"/>
                    <a:pt x="6037" y="3170"/>
                    <a:pt x="6059" y="3170"/>
                  </a:cubicBezTo>
                  <a:cubicBezTo>
                    <a:pt x="6159" y="3170"/>
                    <a:pt x="6236" y="3110"/>
                    <a:pt x="6291" y="3028"/>
                  </a:cubicBezTo>
                  <a:lnTo>
                    <a:pt x="6291" y="2928"/>
                  </a:lnTo>
                  <a:cubicBezTo>
                    <a:pt x="6425" y="2561"/>
                    <a:pt x="6391" y="2161"/>
                    <a:pt x="6224" y="1827"/>
                  </a:cubicBezTo>
                  <a:cubicBezTo>
                    <a:pt x="6124" y="1660"/>
                    <a:pt x="6024" y="1494"/>
                    <a:pt x="5891" y="1360"/>
                  </a:cubicBezTo>
                  <a:cubicBezTo>
                    <a:pt x="5824" y="1293"/>
                    <a:pt x="5724" y="1227"/>
                    <a:pt x="5657" y="1160"/>
                  </a:cubicBezTo>
                  <a:lnTo>
                    <a:pt x="5524" y="1093"/>
                  </a:lnTo>
                  <a:lnTo>
                    <a:pt x="5424" y="1027"/>
                  </a:lnTo>
                  <a:cubicBezTo>
                    <a:pt x="5324" y="993"/>
                    <a:pt x="5224" y="960"/>
                    <a:pt x="5090" y="926"/>
                  </a:cubicBezTo>
                  <a:cubicBezTo>
                    <a:pt x="4990" y="926"/>
                    <a:pt x="4924" y="893"/>
                    <a:pt x="4823" y="893"/>
                  </a:cubicBezTo>
                  <a:cubicBezTo>
                    <a:pt x="4623" y="893"/>
                    <a:pt x="4423" y="926"/>
                    <a:pt x="4223" y="993"/>
                  </a:cubicBezTo>
                  <a:cubicBezTo>
                    <a:pt x="4052" y="1040"/>
                    <a:pt x="3895" y="1116"/>
                    <a:pt x="3752" y="1217"/>
                  </a:cubicBezTo>
                  <a:lnTo>
                    <a:pt x="3752" y="1217"/>
                  </a:lnTo>
                  <a:cubicBezTo>
                    <a:pt x="3646" y="972"/>
                    <a:pt x="3493" y="745"/>
                    <a:pt x="3289" y="560"/>
                  </a:cubicBezTo>
                  <a:cubicBezTo>
                    <a:pt x="3122" y="393"/>
                    <a:pt x="2922" y="259"/>
                    <a:pt x="2722" y="159"/>
                  </a:cubicBezTo>
                  <a:cubicBezTo>
                    <a:pt x="2589" y="126"/>
                    <a:pt x="2488" y="93"/>
                    <a:pt x="2388" y="59"/>
                  </a:cubicBezTo>
                  <a:lnTo>
                    <a:pt x="2188" y="26"/>
                  </a:lnTo>
                  <a:lnTo>
                    <a:pt x="2055" y="26"/>
                  </a:lnTo>
                  <a:cubicBezTo>
                    <a:pt x="1988" y="9"/>
                    <a:pt x="1930" y="1"/>
                    <a:pt x="1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582705" y="3563053"/>
              <a:ext cx="57749" cy="39043"/>
            </a:xfrm>
            <a:custGeom>
              <a:rect b="b" l="l" r="r" t="t"/>
              <a:pathLst>
                <a:path extrusionOk="0" h="3881" w="5739">
                  <a:moveTo>
                    <a:pt x="5387" y="0"/>
                  </a:moveTo>
                  <a:cubicBezTo>
                    <a:pt x="5268" y="0"/>
                    <a:pt x="5132" y="149"/>
                    <a:pt x="5204" y="245"/>
                  </a:cubicBezTo>
                  <a:lnTo>
                    <a:pt x="5304" y="378"/>
                  </a:lnTo>
                  <a:lnTo>
                    <a:pt x="5338" y="478"/>
                  </a:lnTo>
                  <a:cubicBezTo>
                    <a:pt x="5371" y="545"/>
                    <a:pt x="5404" y="645"/>
                    <a:pt x="5404" y="745"/>
                  </a:cubicBezTo>
                  <a:cubicBezTo>
                    <a:pt x="5438" y="912"/>
                    <a:pt x="5438" y="1079"/>
                    <a:pt x="5404" y="1246"/>
                  </a:cubicBezTo>
                  <a:cubicBezTo>
                    <a:pt x="5338" y="1579"/>
                    <a:pt x="5138" y="1879"/>
                    <a:pt x="4871" y="2080"/>
                  </a:cubicBezTo>
                  <a:lnTo>
                    <a:pt x="4737" y="2146"/>
                  </a:lnTo>
                  <a:lnTo>
                    <a:pt x="4637" y="2213"/>
                  </a:lnTo>
                  <a:cubicBezTo>
                    <a:pt x="4571" y="2246"/>
                    <a:pt x="4470" y="2246"/>
                    <a:pt x="4404" y="2280"/>
                  </a:cubicBezTo>
                  <a:cubicBezTo>
                    <a:pt x="4320" y="2296"/>
                    <a:pt x="4237" y="2305"/>
                    <a:pt x="4154" y="2305"/>
                  </a:cubicBezTo>
                  <a:cubicBezTo>
                    <a:pt x="4070" y="2305"/>
                    <a:pt x="3987" y="2296"/>
                    <a:pt x="3903" y="2280"/>
                  </a:cubicBezTo>
                  <a:cubicBezTo>
                    <a:pt x="3570" y="2213"/>
                    <a:pt x="3303" y="2013"/>
                    <a:pt x="3103" y="1779"/>
                  </a:cubicBezTo>
                  <a:cubicBezTo>
                    <a:pt x="3040" y="1680"/>
                    <a:pt x="2945" y="1636"/>
                    <a:pt x="2852" y="1636"/>
                  </a:cubicBezTo>
                  <a:cubicBezTo>
                    <a:pt x="2697" y="1636"/>
                    <a:pt x="2548" y="1758"/>
                    <a:pt x="2569" y="1946"/>
                  </a:cubicBezTo>
                  <a:lnTo>
                    <a:pt x="2569" y="2013"/>
                  </a:lnTo>
                  <a:cubicBezTo>
                    <a:pt x="2569" y="2146"/>
                    <a:pt x="2536" y="2280"/>
                    <a:pt x="2502" y="2380"/>
                  </a:cubicBezTo>
                  <a:cubicBezTo>
                    <a:pt x="2469" y="2447"/>
                    <a:pt x="2436" y="2513"/>
                    <a:pt x="2402" y="2580"/>
                  </a:cubicBezTo>
                  <a:cubicBezTo>
                    <a:pt x="2369" y="2647"/>
                    <a:pt x="2336" y="2680"/>
                    <a:pt x="2302" y="2747"/>
                  </a:cubicBezTo>
                  <a:cubicBezTo>
                    <a:pt x="2202" y="2847"/>
                    <a:pt x="2102" y="2914"/>
                    <a:pt x="2002" y="2980"/>
                  </a:cubicBezTo>
                  <a:cubicBezTo>
                    <a:pt x="1935" y="3014"/>
                    <a:pt x="1869" y="3047"/>
                    <a:pt x="1802" y="3080"/>
                  </a:cubicBezTo>
                  <a:lnTo>
                    <a:pt x="1735" y="3114"/>
                  </a:lnTo>
                  <a:lnTo>
                    <a:pt x="1468" y="3114"/>
                  </a:lnTo>
                  <a:cubicBezTo>
                    <a:pt x="1402" y="3080"/>
                    <a:pt x="1335" y="3080"/>
                    <a:pt x="1268" y="3080"/>
                  </a:cubicBezTo>
                  <a:cubicBezTo>
                    <a:pt x="1135" y="3014"/>
                    <a:pt x="1035" y="2980"/>
                    <a:pt x="901" y="2914"/>
                  </a:cubicBezTo>
                  <a:cubicBezTo>
                    <a:pt x="668" y="2747"/>
                    <a:pt x="468" y="2513"/>
                    <a:pt x="334" y="2246"/>
                  </a:cubicBezTo>
                  <a:cubicBezTo>
                    <a:pt x="334" y="2180"/>
                    <a:pt x="267" y="2146"/>
                    <a:pt x="201" y="2146"/>
                  </a:cubicBezTo>
                  <a:cubicBezTo>
                    <a:pt x="134" y="2146"/>
                    <a:pt x="34" y="2180"/>
                    <a:pt x="34" y="2280"/>
                  </a:cubicBezTo>
                  <a:cubicBezTo>
                    <a:pt x="1" y="2380"/>
                    <a:pt x="1" y="2480"/>
                    <a:pt x="34" y="2613"/>
                  </a:cubicBezTo>
                  <a:cubicBezTo>
                    <a:pt x="34" y="2713"/>
                    <a:pt x="67" y="2813"/>
                    <a:pt x="101" y="2914"/>
                  </a:cubicBezTo>
                  <a:cubicBezTo>
                    <a:pt x="201" y="3114"/>
                    <a:pt x="334" y="3314"/>
                    <a:pt x="468" y="3447"/>
                  </a:cubicBezTo>
                  <a:cubicBezTo>
                    <a:pt x="634" y="3614"/>
                    <a:pt x="835" y="3714"/>
                    <a:pt x="1035" y="3814"/>
                  </a:cubicBezTo>
                  <a:cubicBezTo>
                    <a:pt x="1168" y="3848"/>
                    <a:pt x="1268" y="3848"/>
                    <a:pt x="1402" y="3881"/>
                  </a:cubicBezTo>
                  <a:lnTo>
                    <a:pt x="1702" y="3881"/>
                  </a:lnTo>
                  <a:cubicBezTo>
                    <a:pt x="1835" y="3848"/>
                    <a:pt x="1969" y="3814"/>
                    <a:pt x="2069" y="3781"/>
                  </a:cubicBezTo>
                  <a:cubicBezTo>
                    <a:pt x="2202" y="3747"/>
                    <a:pt x="2302" y="3681"/>
                    <a:pt x="2402" y="3647"/>
                  </a:cubicBezTo>
                  <a:cubicBezTo>
                    <a:pt x="2569" y="3514"/>
                    <a:pt x="2736" y="3347"/>
                    <a:pt x="2869" y="3180"/>
                  </a:cubicBezTo>
                  <a:cubicBezTo>
                    <a:pt x="3011" y="2986"/>
                    <a:pt x="3105" y="2763"/>
                    <a:pt x="3153" y="2533"/>
                  </a:cubicBezTo>
                  <a:lnTo>
                    <a:pt x="3153" y="2533"/>
                  </a:lnTo>
                  <a:cubicBezTo>
                    <a:pt x="3363" y="2634"/>
                    <a:pt x="3595" y="2696"/>
                    <a:pt x="3837" y="2713"/>
                  </a:cubicBezTo>
                  <a:cubicBezTo>
                    <a:pt x="4037" y="2713"/>
                    <a:pt x="4270" y="2713"/>
                    <a:pt x="4470" y="2647"/>
                  </a:cubicBezTo>
                  <a:cubicBezTo>
                    <a:pt x="4604" y="2613"/>
                    <a:pt x="4704" y="2580"/>
                    <a:pt x="4804" y="2547"/>
                  </a:cubicBezTo>
                  <a:lnTo>
                    <a:pt x="4937" y="2447"/>
                  </a:lnTo>
                  <a:lnTo>
                    <a:pt x="5071" y="2380"/>
                  </a:lnTo>
                  <a:cubicBezTo>
                    <a:pt x="5238" y="2246"/>
                    <a:pt x="5371" y="2080"/>
                    <a:pt x="5505" y="1879"/>
                  </a:cubicBezTo>
                  <a:cubicBezTo>
                    <a:pt x="5538" y="1779"/>
                    <a:pt x="5571" y="1679"/>
                    <a:pt x="5638" y="1613"/>
                  </a:cubicBezTo>
                  <a:cubicBezTo>
                    <a:pt x="5671" y="1513"/>
                    <a:pt x="5671" y="1379"/>
                    <a:pt x="5705" y="1279"/>
                  </a:cubicBezTo>
                  <a:cubicBezTo>
                    <a:pt x="5738" y="1079"/>
                    <a:pt x="5738" y="879"/>
                    <a:pt x="5705" y="645"/>
                  </a:cubicBezTo>
                  <a:cubicBezTo>
                    <a:pt x="5705" y="545"/>
                    <a:pt x="5671" y="445"/>
                    <a:pt x="5638" y="345"/>
                  </a:cubicBezTo>
                  <a:lnTo>
                    <a:pt x="5571" y="178"/>
                  </a:lnTo>
                  <a:lnTo>
                    <a:pt x="5505" y="78"/>
                  </a:lnTo>
                  <a:cubicBezTo>
                    <a:pt x="5477" y="22"/>
                    <a:pt x="5433" y="0"/>
                    <a:pt x="5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00477" y="3499144"/>
              <a:ext cx="62770" cy="29929"/>
            </a:xfrm>
            <a:custGeom>
              <a:rect b="b" l="l" r="r" t="t"/>
              <a:pathLst>
                <a:path extrusionOk="0" h="2975" w="6238">
                  <a:moveTo>
                    <a:pt x="2473" y="1"/>
                  </a:moveTo>
                  <a:cubicBezTo>
                    <a:pt x="2410" y="1"/>
                    <a:pt x="2352" y="9"/>
                    <a:pt x="2302" y="26"/>
                  </a:cubicBezTo>
                  <a:cubicBezTo>
                    <a:pt x="1835" y="59"/>
                    <a:pt x="1368" y="192"/>
                    <a:pt x="1001" y="459"/>
                  </a:cubicBezTo>
                  <a:cubicBezTo>
                    <a:pt x="801" y="593"/>
                    <a:pt x="601" y="726"/>
                    <a:pt x="434" y="893"/>
                  </a:cubicBezTo>
                  <a:cubicBezTo>
                    <a:pt x="367" y="960"/>
                    <a:pt x="300" y="1060"/>
                    <a:pt x="234" y="1160"/>
                  </a:cubicBezTo>
                  <a:cubicBezTo>
                    <a:pt x="167" y="1260"/>
                    <a:pt x="100" y="1360"/>
                    <a:pt x="33" y="1460"/>
                  </a:cubicBezTo>
                  <a:lnTo>
                    <a:pt x="33" y="1527"/>
                  </a:lnTo>
                  <a:cubicBezTo>
                    <a:pt x="0" y="1593"/>
                    <a:pt x="33" y="1693"/>
                    <a:pt x="100" y="1727"/>
                  </a:cubicBezTo>
                  <a:cubicBezTo>
                    <a:pt x="136" y="1750"/>
                    <a:pt x="171" y="1762"/>
                    <a:pt x="204" y="1762"/>
                  </a:cubicBezTo>
                  <a:cubicBezTo>
                    <a:pt x="263" y="1762"/>
                    <a:pt x="312" y="1725"/>
                    <a:pt x="334" y="1660"/>
                  </a:cubicBezTo>
                  <a:cubicBezTo>
                    <a:pt x="367" y="1560"/>
                    <a:pt x="434" y="1460"/>
                    <a:pt x="500" y="1393"/>
                  </a:cubicBezTo>
                  <a:cubicBezTo>
                    <a:pt x="534" y="1293"/>
                    <a:pt x="601" y="1226"/>
                    <a:pt x="667" y="1160"/>
                  </a:cubicBezTo>
                  <a:cubicBezTo>
                    <a:pt x="801" y="993"/>
                    <a:pt x="967" y="860"/>
                    <a:pt x="1134" y="759"/>
                  </a:cubicBezTo>
                  <a:cubicBezTo>
                    <a:pt x="1501" y="559"/>
                    <a:pt x="1901" y="426"/>
                    <a:pt x="2302" y="426"/>
                  </a:cubicBezTo>
                  <a:cubicBezTo>
                    <a:pt x="2702" y="426"/>
                    <a:pt x="3069" y="559"/>
                    <a:pt x="3369" y="793"/>
                  </a:cubicBezTo>
                  <a:cubicBezTo>
                    <a:pt x="3436" y="860"/>
                    <a:pt x="3503" y="926"/>
                    <a:pt x="3536" y="993"/>
                  </a:cubicBezTo>
                  <a:cubicBezTo>
                    <a:pt x="3569" y="1060"/>
                    <a:pt x="3603" y="1126"/>
                    <a:pt x="3603" y="1193"/>
                  </a:cubicBezTo>
                  <a:cubicBezTo>
                    <a:pt x="3623" y="1276"/>
                    <a:pt x="3631" y="1359"/>
                    <a:pt x="3618" y="1443"/>
                  </a:cubicBezTo>
                  <a:lnTo>
                    <a:pt x="3618" y="1443"/>
                  </a:lnTo>
                  <a:cubicBezTo>
                    <a:pt x="3613" y="1448"/>
                    <a:pt x="3608" y="1454"/>
                    <a:pt x="3603" y="1460"/>
                  </a:cubicBezTo>
                  <a:lnTo>
                    <a:pt x="3613" y="1468"/>
                  </a:lnTo>
                  <a:lnTo>
                    <a:pt x="3613" y="1468"/>
                  </a:lnTo>
                  <a:cubicBezTo>
                    <a:pt x="3605" y="1510"/>
                    <a:pt x="3590" y="1552"/>
                    <a:pt x="3569" y="1593"/>
                  </a:cubicBezTo>
                  <a:cubicBezTo>
                    <a:pt x="3469" y="1693"/>
                    <a:pt x="3469" y="1894"/>
                    <a:pt x="3569" y="1994"/>
                  </a:cubicBezTo>
                  <a:cubicBezTo>
                    <a:pt x="3644" y="2069"/>
                    <a:pt x="3751" y="2112"/>
                    <a:pt x="3853" y="2112"/>
                  </a:cubicBezTo>
                  <a:cubicBezTo>
                    <a:pt x="3933" y="2112"/>
                    <a:pt x="4011" y="2086"/>
                    <a:pt x="4070" y="2027"/>
                  </a:cubicBezTo>
                  <a:lnTo>
                    <a:pt x="4136" y="1960"/>
                  </a:lnTo>
                  <a:cubicBezTo>
                    <a:pt x="4203" y="1894"/>
                    <a:pt x="4270" y="1860"/>
                    <a:pt x="4370" y="1794"/>
                  </a:cubicBezTo>
                  <a:cubicBezTo>
                    <a:pt x="4437" y="1760"/>
                    <a:pt x="4537" y="1727"/>
                    <a:pt x="4637" y="1727"/>
                  </a:cubicBezTo>
                  <a:cubicBezTo>
                    <a:pt x="4670" y="1710"/>
                    <a:pt x="4712" y="1702"/>
                    <a:pt x="4758" y="1702"/>
                  </a:cubicBezTo>
                  <a:cubicBezTo>
                    <a:pt x="4804" y="1702"/>
                    <a:pt x="4854" y="1710"/>
                    <a:pt x="4904" y="1727"/>
                  </a:cubicBezTo>
                  <a:cubicBezTo>
                    <a:pt x="4937" y="1760"/>
                    <a:pt x="5004" y="1760"/>
                    <a:pt x="5037" y="1760"/>
                  </a:cubicBezTo>
                  <a:lnTo>
                    <a:pt x="5137" y="1794"/>
                  </a:lnTo>
                  <a:lnTo>
                    <a:pt x="5271" y="1860"/>
                  </a:lnTo>
                  <a:cubicBezTo>
                    <a:pt x="5304" y="1894"/>
                    <a:pt x="5337" y="1927"/>
                    <a:pt x="5371" y="1960"/>
                  </a:cubicBezTo>
                  <a:cubicBezTo>
                    <a:pt x="5437" y="2027"/>
                    <a:pt x="5504" y="2094"/>
                    <a:pt x="5537" y="2194"/>
                  </a:cubicBezTo>
                  <a:cubicBezTo>
                    <a:pt x="5671" y="2361"/>
                    <a:pt x="5704" y="2594"/>
                    <a:pt x="5704" y="2794"/>
                  </a:cubicBezTo>
                  <a:cubicBezTo>
                    <a:pt x="5704" y="2861"/>
                    <a:pt x="5738" y="2928"/>
                    <a:pt x="5804" y="2961"/>
                  </a:cubicBezTo>
                  <a:cubicBezTo>
                    <a:pt x="5822" y="2970"/>
                    <a:pt x="5842" y="2974"/>
                    <a:pt x="5864" y="2974"/>
                  </a:cubicBezTo>
                  <a:cubicBezTo>
                    <a:pt x="5922" y="2974"/>
                    <a:pt x="5989" y="2943"/>
                    <a:pt x="6038" y="2894"/>
                  </a:cubicBezTo>
                  <a:cubicBezTo>
                    <a:pt x="6205" y="2594"/>
                    <a:pt x="6238" y="2261"/>
                    <a:pt x="6138" y="1960"/>
                  </a:cubicBezTo>
                  <a:cubicBezTo>
                    <a:pt x="6104" y="1794"/>
                    <a:pt x="6004" y="1627"/>
                    <a:pt x="5904" y="1493"/>
                  </a:cubicBezTo>
                  <a:cubicBezTo>
                    <a:pt x="5871" y="1427"/>
                    <a:pt x="5804" y="1360"/>
                    <a:pt x="5738" y="1293"/>
                  </a:cubicBezTo>
                  <a:lnTo>
                    <a:pt x="5637" y="1193"/>
                  </a:lnTo>
                  <a:lnTo>
                    <a:pt x="5537" y="1126"/>
                  </a:lnTo>
                  <a:cubicBezTo>
                    <a:pt x="5471" y="1093"/>
                    <a:pt x="5371" y="1060"/>
                    <a:pt x="5271" y="1026"/>
                  </a:cubicBezTo>
                  <a:cubicBezTo>
                    <a:pt x="5204" y="993"/>
                    <a:pt x="5104" y="960"/>
                    <a:pt x="5037" y="960"/>
                  </a:cubicBezTo>
                  <a:cubicBezTo>
                    <a:pt x="4937" y="943"/>
                    <a:pt x="4845" y="935"/>
                    <a:pt x="4758" y="935"/>
                  </a:cubicBezTo>
                  <a:cubicBezTo>
                    <a:pt x="4670" y="935"/>
                    <a:pt x="4587" y="943"/>
                    <a:pt x="4503" y="960"/>
                  </a:cubicBezTo>
                  <a:cubicBezTo>
                    <a:pt x="4413" y="968"/>
                    <a:pt x="4326" y="986"/>
                    <a:pt x="4244" y="1013"/>
                  </a:cubicBezTo>
                  <a:lnTo>
                    <a:pt x="4244" y="1013"/>
                  </a:lnTo>
                  <a:cubicBezTo>
                    <a:pt x="4241" y="1006"/>
                    <a:pt x="4239" y="1000"/>
                    <a:pt x="4236" y="993"/>
                  </a:cubicBezTo>
                  <a:cubicBezTo>
                    <a:pt x="4170" y="860"/>
                    <a:pt x="4103" y="726"/>
                    <a:pt x="4003" y="593"/>
                  </a:cubicBezTo>
                  <a:cubicBezTo>
                    <a:pt x="3936" y="493"/>
                    <a:pt x="3836" y="426"/>
                    <a:pt x="3703" y="326"/>
                  </a:cubicBezTo>
                  <a:cubicBezTo>
                    <a:pt x="3503" y="192"/>
                    <a:pt x="3269" y="92"/>
                    <a:pt x="3002" y="59"/>
                  </a:cubicBezTo>
                  <a:cubicBezTo>
                    <a:pt x="2902" y="26"/>
                    <a:pt x="2769" y="26"/>
                    <a:pt x="2669" y="26"/>
                  </a:cubicBezTo>
                  <a:cubicBezTo>
                    <a:pt x="2602" y="9"/>
                    <a:pt x="2535" y="1"/>
                    <a:pt x="2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530342" y="3654761"/>
              <a:ext cx="75871" cy="39043"/>
            </a:xfrm>
            <a:custGeom>
              <a:rect b="b" l="l" r="r" t="t"/>
              <a:pathLst>
                <a:path extrusionOk="0" h="3881" w="7540">
                  <a:moveTo>
                    <a:pt x="347" y="0"/>
                  </a:moveTo>
                  <a:cubicBezTo>
                    <a:pt x="296" y="0"/>
                    <a:pt x="242" y="28"/>
                    <a:pt x="201" y="70"/>
                  </a:cubicBezTo>
                  <a:cubicBezTo>
                    <a:pt x="134" y="170"/>
                    <a:pt x="101" y="303"/>
                    <a:pt x="68" y="403"/>
                  </a:cubicBezTo>
                  <a:cubicBezTo>
                    <a:pt x="34" y="503"/>
                    <a:pt x="1" y="637"/>
                    <a:pt x="1" y="737"/>
                  </a:cubicBezTo>
                  <a:cubicBezTo>
                    <a:pt x="1" y="870"/>
                    <a:pt x="1" y="970"/>
                    <a:pt x="1" y="1104"/>
                  </a:cubicBezTo>
                  <a:cubicBezTo>
                    <a:pt x="1" y="1237"/>
                    <a:pt x="34" y="1337"/>
                    <a:pt x="68" y="1437"/>
                  </a:cubicBezTo>
                  <a:cubicBezTo>
                    <a:pt x="134" y="1671"/>
                    <a:pt x="268" y="1904"/>
                    <a:pt x="401" y="2105"/>
                  </a:cubicBezTo>
                  <a:cubicBezTo>
                    <a:pt x="468" y="2205"/>
                    <a:pt x="568" y="2271"/>
                    <a:pt x="668" y="2371"/>
                  </a:cubicBezTo>
                  <a:lnTo>
                    <a:pt x="835" y="2471"/>
                  </a:lnTo>
                  <a:lnTo>
                    <a:pt x="968" y="2572"/>
                  </a:lnTo>
                  <a:cubicBezTo>
                    <a:pt x="1068" y="2638"/>
                    <a:pt x="1202" y="2672"/>
                    <a:pt x="1335" y="2705"/>
                  </a:cubicBezTo>
                  <a:cubicBezTo>
                    <a:pt x="1435" y="2772"/>
                    <a:pt x="1569" y="2772"/>
                    <a:pt x="1702" y="2805"/>
                  </a:cubicBezTo>
                  <a:cubicBezTo>
                    <a:pt x="1936" y="2805"/>
                    <a:pt x="2169" y="2805"/>
                    <a:pt x="2436" y="2738"/>
                  </a:cubicBezTo>
                  <a:cubicBezTo>
                    <a:pt x="2734" y="2653"/>
                    <a:pt x="3005" y="2514"/>
                    <a:pt x="3240" y="2320"/>
                  </a:cubicBezTo>
                  <a:lnTo>
                    <a:pt x="3240" y="2320"/>
                  </a:lnTo>
                  <a:cubicBezTo>
                    <a:pt x="3362" y="2587"/>
                    <a:pt x="3530" y="2832"/>
                    <a:pt x="3737" y="3039"/>
                  </a:cubicBezTo>
                  <a:cubicBezTo>
                    <a:pt x="3970" y="3305"/>
                    <a:pt x="4271" y="3506"/>
                    <a:pt x="4604" y="3672"/>
                  </a:cubicBezTo>
                  <a:lnTo>
                    <a:pt x="4771" y="3739"/>
                  </a:lnTo>
                  <a:lnTo>
                    <a:pt x="4904" y="3806"/>
                  </a:lnTo>
                  <a:cubicBezTo>
                    <a:pt x="5138" y="3856"/>
                    <a:pt x="5371" y="3881"/>
                    <a:pt x="5605" y="3881"/>
                  </a:cubicBezTo>
                  <a:cubicBezTo>
                    <a:pt x="5838" y="3881"/>
                    <a:pt x="6072" y="3856"/>
                    <a:pt x="6305" y="3806"/>
                  </a:cubicBezTo>
                  <a:cubicBezTo>
                    <a:pt x="6506" y="3739"/>
                    <a:pt x="6739" y="3639"/>
                    <a:pt x="6939" y="3539"/>
                  </a:cubicBezTo>
                  <a:cubicBezTo>
                    <a:pt x="7039" y="3472"/>
                    <a:pt x="7139" y="3439"/>
                    <a:pt x="7239" y="3339"/>
                  </a:cubicBezTo>
                  <a:cubicBezTo>
                    <a:pt x="7339" y="3272"/>
                    <a:pt x="7406" y="3205"/>
                    <a:pt x="7506" y="3139"/>
                  </a:cubicBezTo>
                  <a:lnTo>
                    <a:pt x="7506" y="3172"/>
                  </a:lnTo>
                  <a:cubicBezTo>
                    <a:pt x="7540" y="3105"/>
                    <a:pt x="7540" y="3005"/>
                    <a:pt x="7506" y="2938"/>
                  </a:cubicBezTo>
                  <a:cubicBezTo>
                    <a:pt x="7473" y="2905"/>
                    <a:pt x="7423" y="2888"/>
                    <a:pt x="7377" y="2888"/>
                  </a:cubicBezTo>
                  <a:cubicBezTo>
                    <a:pt x="7331" y="2888"/>
                    <a:pt x="7289" y="2905"/>
                    <a:pt x="7273" y="2938"/>
                  </a:cubicBezTo>
                  <a:cubicBezTo>
                    <a:pt x="7173" y="3005"/>
                    <a:pt x="7106" y="3072"/>
                    <a:pt x="7039" y="3139"/>
                  </a:cubicBezTo>
                  <a:cubicBezTo>
                    <a:pt x="6939" y="3205"/>
                    <a:pt x="6872" y="3239"/>
                    <a:pt x="6772" y="3305"/>
                  </a:cubicBezTo>
                  <a:cubicBezTo>
                    <a:pt x="6606" y="3405"/>
                    <a:pt x="6405" y="3472"/>
                    <a:pt x="6205" y="3539"/>
                  </a:cubicBezTo>
                  <a:cubicBezTo>
                    <a:pt x="6047" y="3578"/>
                    <a:pt x="5890" y="3597"/>
                    <a:pt x="5732" y="3597"/>
                  </a:cubicBezTo>
                  <a:cubicBezTo>
                    <a:pt x="5489" y="3597"/>
                    <a:pt x="5247" y="3553"/>
                    <a:pt x="5004" y="3472"/>
                  </a:cubicBezTo>
                  <a:lnTo>
                    <a:pt x="4871" y="3405"/>
                  </a:lnTo>
                  <a:lnTo>
                    <a:pt x="4738" y="3339"/>
                  </a:lnTo>
                  <a:cubicBezTo>
                    <a:pt x="4638" y="3305"/>
                    <a:pt x="4571" y="3239"/>
                    <a:pt x="4471" y="3205"/>
                  </a:cubicBezTo>
                  <a:cubicBezTo>
                    <a:pt x="4004" y="2838"/>
                    <a:pt x="3704" y="2305"/>
                    <a:pt x="3637" y="1704"/>
                  </a:cubicBezTo>
                  <a:cubicBezTo>
                    <a:pt x="3637" y="1638"/>
                    <a:pt x="3603" y="1571"/>
                    <a:pt x="3537" y="1504"/>
                  </a:cubicBezTo>
                  <a:cubicBezTo>
                    <a:pt x="3490" y="1458"/>
                    <a:pt x="3422" y="1433"/>
                    <a:pt x="3353" y="1433"/>
                  </a:cubicBezTo>
                  <a:cubicBezTo>
                    <a:pt x="3272" y="1433"/>
                    <a:pt x="3190" y="1466"/>
                    <a:pt x="3136" y="1537"/>
                  </a:cubicBezTo>
                  <a:lnTo>
                    <a:pt x="3103" y="1571"/>
                  </a:lnTo>
                  <a:cubicBezTo>
                    <a:pt x="2903" y="1804"/>
                    <a:pt x="2603" y="1971"/>
                    <a:pt x="2269" y="2038"/>
                  </a:cubicBezTo>
                  <a:lnTo>
                    <a:pt x="1802" y="2038"/>
                  </a:lnTo>
                  <a:cubicBezTo>
                    <a:pt x="1702" y="2004"/>
                    <a:pt x="1635" y="2004"/>
                    <a:pt x="1569" y="1971"/>
                  </a:cubicBezTo>
                  <a:cubicBezTo>
                    <a:pt x="1502" y="1971"/>
                    <a:pt x="1435" y="1938"/>
                    <a:pt x="1369" y="1904"/>
                  </a:cubicBezTo>
                  <a:lnTo>
                    <a:pt x="1235" y="1804"/>
                  </a:lnTo>
                  <a:lnTo>
                    <a:pt x="1168" y="1771"/>
                  </a:lnTo>
                  <a:cubicBezTo>
                    <a:pt x="1102" y="1704"/>
                    <a:pt x="1035" y="1671"/>
                    <a:pt x="1002" y="1604"/>
                  </a:cubicBezTo>
                  <a:cubicBezTo>
                    <a:pt x="935" y="1537"/>
                    <a:pt x="868" y="1471"/>
                    <a:pt x="835" y="1404"/>
                  </a:cubicBezTo>
                  <a:cubicBezTo>
                    <a:pt x="801" y="1337"/>
                    <a:pt x="768" y="1271"/>
                    <a:pt x="701" y="1204"/>
                  </a:cubicBezTo>
                  <a:cubicBezTo>
                    <a:pt x="568" y="870"/>
                    <a:pt x="501" y="537"/>
                    <a:pt x="501" y="170"/>
                  </a:cubicBezTo>
                  <a:cubicBezTo>
                    <a:pt x="535" y="136"/>
                    <a:pt x="501" y="70"/>
                    <a:pt x="435" y="36"/>
                  </a:cubicBezTo>
                  <a:cubicBezTo>
                    <a:pt x="409" y="11"/>
                    <a:pt x="379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961352" y="3452007"/>
              <a:ext cx="47636" cy="48399"/>
            </a:xfrm>
            <a:custGeom>
              <a:rect b="b" l="l" r="r" t="t"/>
              <a:pathLst>
                <a:path extrusionOk="0" h="4811" w="4734">
                  <a:moveTo>
                    <a:pt x="1496" y="1"/>
                  </a:moveTo>
                  <a:cubicBezTo>
                    <a:pt x="1441" y="1"/>
                    <a:pt x="1386" y="3"/>
                    <a:pt x="1331" y="7"/>
                  </a:cubicBezTo>
                  <a:cubicBezTo>
                    <a:pt x="1097" y="7"/>
                    <a:pt x="897" y="74"/>
                    <a:pt x="697" y="141"/>
                  </a:cubicBezTo>
                  <a:cubicBezTo>
                    <a:pt x="597" y="174"/>
                    <a:pt x="497" y="241"/>
                    <a:pt x="397" y="274"/>
                  </a:cubicBezTo>
                  <a:cubicBezTo>
                    <a:pt x="297" y="341"/>
                    <a:pt x="230" y="408"/>
                    <a:pt x="130" y="474"/>
                  </a:cubicBezTo>
                  <a:cubicBezTo>
                    <a:pt x="1" y="578"/>
                    <a:pt x="92" y="761"/>
                    <a:pt x="217" y="761"/>
                  </a:cubicBezTo>
                  <a:cubicBezTo>
                    <a:pt x="253" y="761"/>
                    <a:pt x="292" y="745"/>
                    <a:pt x="330" y="708"/>
                  </a:cubicBezTo>
                  <a:lnTo>
                    <a:pt x="463" y="641"/>
                  </a:lnTo>
                  <a:lnTo>
                    <a:pt x="564" y="574"/>
                  </a:lnTo>
                  <a:cubicBezTo>
                    <a:pt x="630" y="508"/>
                    <a:pt x="697" y="474"/>
                    <a:pt x="797" y="441"/>
                  </a:cubicBezTo>
                  <a:cubicBezTo>
                    <a:pt x="964" y="374"/>
                    <a:pt x="1131" y="341"/>
                    <a:pt x="1331" y="307"/>
                  </a:cubicBezTo>
                  <a:cubicBezTo>
                    <a:pt x="1698" y="307"/>
                    <a:pt x="2065" y="408"/>
                    <a:pt x="2365" y="608"/>
                  </a:cubicBezTo>
                  <a:lnTo>
                    <a:pt x="2465" y="674"/>
                  </a:lnTo>
                  <a:lnTo>
                    <a:pt x="2565" y="774"/>
                  </a:lnTo>
                  <a:cubicBezTo>
                    <a:pt x="2598" y="841"/>
                    <a:pt x="2665" y="908"/>
                    <a:pt x="2732" y="975"/>
                  </a:cubicBezTo>
                  <a:cubicBezTo>
                    <a:pt x="2798" y="1141"/>
                    <a:pt x="2865" y="1275"/>
                    <a:pt x="2899" y="1475"/>
                  </a:cubicBezTo>
                  <a:cubicBezTo>
                    <a:pt x="2999" y="1775"/>
                    <a:pt x="2999" y="2109"/>
                    <a:pt x="2899" y="2442"/>
                  </a:cubicBezTo>
                  <a:cubicBezTo>
                    <a:pt x="2899" y="2442"/>
                    <a:pt x="2899" y="2476"/>
                    <a:pt x="2899" y="2509"/>
                  </a:cubicBezTo>
                  <a:cubicBezTo>
                    <a:pt x="2899" y="2676"/>
                    <a:pt x="3032" y="2843"/>
                    <a:pt x="3199" y="2876"/>
                  </a:cubicBezTo>
                  <a:lnTo>
                    <a:pt x="3265" y="2876"/>
                  </a:lnTo>
                  <a:cubicBezTo>
                    <a:pt x="3432" y="2909"/>
                    <a:pt x="3599" y="2976"/>
                    <a:pt x="3732" y="3076"/>
                  </a:cubicBezTo>
                  <a:cubicBezTo>
                    <a:pt x="3799" y="3143"/>
                    <a:pt x="3833" y="3176"/>
                    <a:pt x="3899" y="3276"/>
                  </a:cubicBezTo>
                  <a:lnTo>
                    <a:pt x="3966" y="3376"/>
                  </a:lnTo>
                  <a:cubicBezTo>
                    <a:pt x="3966" y="3410"/>
                    <a:pt x="3999" y="3443"/>
                    <a:pt x="3999" y="3443"/>
                  </a:cubicBezTo>
                  <a:lnTo>
                    <a:pt x="4033" y="3543"/>
                  </a:lnTo>
                  <a:cubicBezTo>
                    <a:pt x="4033" y="3576"/>
                    <a:pt x="4033" y="3576"/>
                    <a:pt x="4033" y="3610"/>
                  </a:cubicBezTo>
                  <a:lnTo>
                    <a:pt x="4033" y="3710"/>
                  </a:lnTo>
                  <a:cubicBezTo>
                    <a:pt x="4033" y="3810"/>
                    <a:pt x="3999" y="3910"/>
                    <a:pt x="3999" y="3977"/>
                  </a:cubicBezTo>
                  <a:cubicBezTo>
                    <a:pt x="3966" y="4177"/>
                    <a:pt x="3866" y="4377"/>
                    <a:pt x="3732" y="4510"/>
                  </a:cubicBezTo>
                  <a:cubicBezTo>
                    <a:pt x="3699" y="4577"/>
                    <a:pt x="3699" y="4611"/>
                    <a:pt x="3699" y="4677"/>
                  </a:cubicBezTo>
                  <a:cubicBezTo>
                    <a:pt x="3732" y="4777"/>
                    <a:pt x="3833" y="4811"/>
                    <a:pt x="3899" y="4811"/>
                  </a:cubicBezTo>
                  <a:cubicBezTo>
                    <a:pt x="4199" y="4711"/>
                    <a:pt x="4466" y="4477"/>
                    <a:pt x="4600" y="4210"/>
                  </a:cubicBezTo>
                  <a:cubicBezTo>
                    <a:pt x="4666" y="4077"/>
                    <a:pt x="4733" y="3910"/>
                    <a:pt x="4733" y="3777"/>
                  </a:cubicBezTo>
                  <a:cubicBezTo>
                    <a:pt x="4733" y="3677"/>
                    <a:pt x="4733" y="3610"/>
                    <a:pt x="4733" y="3510"/>
                  </a:cubicBezTo>
                  <a:lnTo>
                    <a:pt x="4733" y="3376"/>
                  </a:lnTo>
                  <a:lnTo>
                    <a:pt x="4733" y="3276"/>
                  </a:lnTo>
                  <a:cubicBezTo>
                    <a:pt x="4733" y="3210"/>
                    <a:pt x="4700" y="3109"/>
                    <a:pt x="4666" y="3043"/>
                  </a:cubicBezTo>
                  <a:cubicBezTo>
                    <a:pt x="4633" y="2943"/>
                    <a:pt x="4600" y="2876"/>
                    <a:pt x="4533" y="2809"/>
                  </a:cubicBezTo>
                  <a:cubicBezTo>
                    <a:pt x="4433" y="2676"/>
                    <a:pt x="4333" y="2542"/>
                    <a:pt x="4199" y="2442"/>
                  </a:cubicBezTo>
                  <a:cubicBezTo>
                    <a:pt x="4040" y="2323"/>
                    <a:pt x="3857" y="2239"/>
                    <a:pt x="3664" y="2191"/>
                  </a:cubicBezTo>
                  <a:lnTo>
                    <a:pt x="3664" y="2191"/>
                  </a:lnTo>
                  <a:cubicBezTo>
                    <a:pt x="3664" y="1866"/>
                    <a:pt x="3606" y="1545"/>
                    <a:pt x="3466" y="1241"/>
                  </a:cubicBezTo>
                  <a:cubicBezTo>
                    <a:pt x="3366" y="1041"/>
                    <a:pt x="3232" y="875"/>
                    <a:pt x="3065" y="674"/>
                  </a:cubicBezTo>
                  <a:cubicBezTo>
                    <a:pt x="2999" y="608"/>
                    <a:pt x="2932" y="541"/>
                    <a:pt x="2832" y="474"/>
                  </a:cubicBezTo>
                  <a:lnTo>
                    <a:pt x="2698" y="374"/>
                  </a:lnTo>
                  <a:lnTo>
                    <a:pt x="2565" y="274"/>
                  </a:lnTo>
                  <a:cubicBezTo>
                    <a:pt x="2245" y="99"/>
                    <a:pt x="1873" y="1"/>
                    <a:pt x="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2009308" y="3573224"/>
              <a:ext cx="44657" cy="43389"/>
            </a:xfrm>
            <a:custGeom>
              <a:rect b="b" l="l" r="r" t="t"/>
              <a:pathLst>
                <a:path extrusionOk="0" h="4313" w="4438">
                  <a:moveTo>
                    <a:pt x="3726" y="1"/>
                  </a:moveTo>
                  <a:cubicBezTo>
                    <a:pt x="3600" y="1"/>
                    <a:pt x="3466" y="219"/>
                    <a:pt x="3603" y="301"/>
                  </a:cubicBezTo>
                  <a:lnTo>
                    <a:pt x="3703" y="368"/>
                  </a:lnTo>
                  <a:lnTo>
                    <a:pt x="3770" y="468"/>
                  </a:lnTo>
                  <a:cubicBezTo>
                    <a:pt x="3837" y="502"/>
                    <a:pt x="3870" y="568"/>
                    <a:pt x="3903" y="635"/>
                  </a:cubicBezTo>
                  <a:cubicBezTo>
                    <a:pt x="4003" y="768"/>
                    <a:pt x="4037" y="935"/>
                    <a:pt x="4070" y="1102"/>
                  </a:cubicBezTo>
                  <a:cubicBezTo>
                    <a:pt x="4137" y="1402"/>
                    <a:pt x="4037" y="1702"/>
                    <a:pt x="3870" y="1969"/>
                  </a:cubicBezTo>
                  <a:lnTo>
                    <a:pt x="3803" y="2069"/>
                  </a:lnTo>
                  <a:lnTo>
                    <a:pt x="3703" y="2136"/>
                  </a:lnTo>
                  <a:cubicBezTo>
                    <a:pt x="3636" y="2169"/>
                    <a:pt x="3570" y="2236"/>
                    <a:pt x="3536" y="2269"/>
                  </a:cubicBezTo>
                  <a:cubicBezTo>
                    <a:pt x="3403" y="2336"/>
                    <a:pt x="3236" y="2370"/>
                    <a:pt x="3103" y="2370"/>
                  </a:cubicBezTo>
                  <a:cubicBezTo>
                    <a:pt x="3053" y="2375"/>
                    <a:pt x="3004" y="2378"/>
                    <a:pt x="2955" y="2378"/>
                  </a:cubicBezTo>
                  <a:cubicBezTo>
                    <a:pt x="2715" y="2378"/>
                    <a:pt x="2497" y="2308"/>
                    <a:pt x="2302" y="2169"/>
                  </a:cubicBezTo>
                  <a:cubicBezTo>
                    <a:pt x="2260" y="2106"/>
                    <a:pt x="2191" y="2083"/>
                    <a:pt x="2120" y="2083"/>
                  </a:cubicBezTo>
                  <a:cubicBezTo>
                    <a:pt x="2080" y="2083"/>
                    <a:pt x="2039" y="2091"/>
                    <a:pt x="2002" y="2103"/>
                  </a:cubicBezTo>
                  <a:cubicBezTo>
                    <a:pt x="1835" y="2169"/>
                    <a:pt x="1735" y="2336"/>
                    <a:pt x="1802" y="2503"/>
                  </a:cubicBezTo>
                  <a:lnTo>
                    <a:pt x="1802" y="2570"/>
                  </a:lnTo>
                  <a:cubicBezTo>
                    <a:pt x="1869" y="2770"/>
                    <a:pt x="1835" y="2970"/>
                    <a:pt x="1768" y="3137"/>
                  </a:cubicBezTo>
                  <a:cubicBezTo>
                    <a:pt x="1735" y="3203"/>
                    <a:pt x="1668" y="3304"/>
                    <a:pt x="1602" y="3370"/>
                  </a:cubicBezTo>
                  <a:lnTo>
                    <a:pt x="1502" y="3437"/>
                  </a:lnTo>
                  <a:cubicBezTo>
                    <a:pt x="1468" y="3470"/>
                    <a:pt x="1435" y="3470"/>
                    <a:pt x="1402" y="3504"/>
                  </a:cubicBezTo>
                  <a:lnTo>
                    <a:pt x="1301" y="3537"/>
                  </a:lnTo>
                  <a:lnTo>
                    <a:pt x="1001" y="3537"/>
                  </a:lnTo>
                  <a:cubicBezTo>
                    <a:pt x="935" y="3537"/>
                    <a:pt x="901" y="3504"/>
                    <a:pt x="834" y="3504"/>
                  </a:cubicBezTo>
                  <a:cubicBezTo>
                    <a:pt x="734" y="3470"/>
                    <a:pt x="634" y="3437"/>
                    <a:pt x="568" y="3370"/>
                  </a:cubicBezTo>
                  <a:cubicBezTo>
                    <a:pt x="468" y="3304"/>
                    <a:pt x="367" y="3237"/>
                    <a:pt x="301" y="3137"/>
                  </a:cubicBezTo>
                  <a:cubicBezTo>
                    <a:pt x="269" y="3105"/>
                    <a:pt x="226" y="3090"/>
                    <a:pt x="184" y="3090"/>
                  </a:cubicBezTo>
                  <a:cubicBezTo>
                    <a:pt x="93" y="3090"/>
                    <a:pt x="1" y="3157"/>
                    <a:pt x="1" y="3270"/>
                  </a:cubicBezTo>
                  <a:cubicBezTo>
                    <a:pt x="34" y="3637"/>
                    <a:pt x="267" y="3937"/>
                    <a:pt x="568" y="4138"/>
                  </a:cubicBezTo>
                  <a:cubicBezTo>
                    <a:pt x="789" y="4248"/>
                    <a:pt x="1033" y="4313"/>
                    <a:pt x="1262" y="4313"/>
                  </a:cubicBezTo>
                  <a:cubicBezTo>
                    <a:pt x="1309" y="4313"/>
                    <a:pt x="1356" y="4310"/>
                    <a:pt x="1402" y="4304"/>
                  </a:cubicBezTo>
                  <a:lnTo>
                    <a:pt x="1568" y="4271"/>
                  </a:lnTo>
                  <a:lnTo>
                    <a:pt x="1668" y="4238"/>
                  </a:lnTo>
                  <a:cubicBezTo>
                    <a:pt x="1768" y="4204"/>
                    <a:pt x="1869" y="4138"/>
                    <a:pt x="1969" y="4071"/>
                  </a:cubicBezTo>
                  <a:cubicBezTo>
                    <a:pt x="2035" y="4037"/>
                    <a:pt x="2135" y="3971"/>
                    <a:pt x="2202" y="3904"/>
                  </a:cubicBezTo>
                  <a:cubicBezTo>
                    <a:pt x="2336" y="3737"/>
                    <a:pt x="2436" y="3570"/>
                    <a:pt x="2502" y="3404"/>
                  </a:cubicBezTo>
                  <a:cubicBezTo>
                    <a:pt x="2558" y="3251"/>
                    <a:pt x="2584" y="3093"/>
                    <a:pt x="2585" y="2936"/>
                  </a:cubicBezTo>
                  <a:lnTo>
                    <a:pt x="2585" y="2936"/>
                  </a:lnTo>
                  <a:cubicBezTo>
                    <a:pt x="2656" y="2945"/>
                    <a:pt x="2729" y="2949"/>
                    <a:pt x="2802" y="2949"/>
                  </a:cubicBezTo>
                  <a:cubicBezTo>
                    <a:pt x="2934" y="2949"/>
                    <a:pt x="3069" y="2934"/>
                    <a:pt x="3203" y="2903"/>
                  </a:cubicBezTo>
                  <a:cubicBezTo>
                    <a:pt x="3403" y="2837"/>
                    <a:pt x="3603" y="2770"/>
                    <a:pt x="3770" y="2636"/>
                  </a:cubicBezTo>
                  <a:cubicBezTo>
                    <a:pt x="3837" y="2570"/>
                    <a:pt x="3937" y="2503"/>
                    <a:pt x="4003" y="2436"/>
                  </a:cubicBezTo>
                  <a:lnTo>
                    <a:pt x="4103" y="2336"/>
                  </a:lnTo>
                  <a:lnTo>
                    <a:pt x="4204" y="2203"/>
                  </a:lnTo>
                  <a:cubicBezTo>
                    <a:pt x="4237" y="2136"/>
                    <a:pt x="4304" y="2036"/>
                    <a:pt x="4337" y="1936"/>
                  </a:cubicBezTo>
                  <a:cubicBezTo>
                    <a:pt x="4370" y="1836"/>
                    <a:pt x="4404" y="1769"/>
                    <a:pt x="4404" y="1669"/>
                  </a:cubicBezTo>
                  <a:cubicBezTo>
                    <a:pt x="4437" y="1469"/>
                    <a:pt x="4437" y="1269"/>
                    <a:pt x="4404" y="1069"/>
                  </a:cubicBezTo>
                  <a:cubicBezTo>
                    <a:pt x="4370" y="868"/>
                    <a:pt x="4304" y="702"/>
                    <a:pt x="4204" y="535"/>
                  </a:cubicBezTo>
                  <a:cubicBezTo>
                    <a:pt x="4170" y="435"/>
                    <a:pt x="4103" y="368"/>
                    <a:pt x="4037" y="268"/>
                  </a:cubicBezTo>
                  <a:lnTo>
                    <a:pt x="3937" y="168"/>
                  </a:lnTo>
                  <a:lnTo>
                    <a:pt x="3837" y="68"/>
                  </a:lnTo>
                  <a:lnTo>
                    <a:pt x="3803" y="35"/>
                  </a:lnTo>
                  <a:cubicBezTo>
                    <a:pt x="3780" y="11"/>
                    <a:pt x="3753" y="1"/>
                    <a:pt x="3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703873" y="3380592"/>
              <a:ext cx="58081" cy="48640"/>
            </a:xfrm>
            <a:custGeom>
              <a:rect b="b" l="l" r="r" t="t"/>
              <a:pathLst>
                <a:path extrusionOk="0" h="4835" w="5772">
                  <a:moveTo>
                    <a:pt x="1568" y="0"/>
                  </a:moveTo>
                  <a:cubicBezTo>
                    <a:pt x="1435" y="34"/>
                    <a:pt x="1335" y="34"/>
                    <a:pt x="1235" y="67"/>
                  </a:cubicBezTo>
                  <a:cubicBezTo>
                    <a:pt x="1001" y="134"/>
                    <a:pt x="768" y="234"/>
                    <a:pt x="568" y="367"/>
                  </a:cubicBezTo>
                  <a:cubicBezTo>
                    <a:pt x="468" y="434"/>
                    <a:pt x="401" y="501"/>
                    <a:pt x="301" y="567"/>
                  </a:cubicBezTo>
                  <a:lnTo>
                    <a:pt x="167" y="701"/>
                  </a:lnTo>
                  <a:lnTo>
                    <a:pt x="67" y="834"/>
                  </a:lnTo>
                  <a:cubicBezTo>
                    <a:pt x="1" y="901"/>
                    <a:pt x="1" y="1001"/>
                    <a:pt x="101" y="1068"/>
                  </a:cubicBezTo>
                  <a:cubicBezTo>
                    <a:pt x="128" y="1081"/>
                    <a:pt x="162" y="1090"/>
                    <a:pt x="196" y="1090"/>
                  </a:cubicBezTo>
                  <a:cubicBezTo>
                    <a:pt x="245" y="1090"/>
                    <a:pt x="295" y="1073"/>
                    <a:pt x="334" y="1034"/>
                  </a:cubicBezTo>
                  <a:lnTo>
                    <a:pt x="401" y="901"/>
                  </a:lnTo>
                  <a:lnTo>
                    <a:pt x="501" y="801"/>
                  </a:lnTo>
                  <a:cubicBezTo>
                    <a:pt x="568" y="734"/>
                    <a:pt x="668" y="667"/>
                    <a:pt x="734" y="601"/>
                  </a:cubicBezTo>
                  <a:cubicBezTo>
                    <a:pt x="901" y="501"/>
                    <a:pt x="1101" y="400"/>
                    <a:pt x="1301" y="367"/>
                  </a:cubicBezTo>
                  <a:cubicBezTo>
                    <a:pt x="1439" y="330"/>
                    <a:pt x="1586" y="311"/>
                    <a:pt x="1734" y="311"/>
                  </a:cubicBezTo>
                  <a:cubicBezTo>
                    <a:pt x="1980" y="311"/>
                    <a:pt x="2227" y="363"/>
                    <a:pt x="2436" y="467"/>
                  </a:cubicBezTo>
                  <a:lnTo>
                    <a:pt x="2569" y="567"/>
                  </a:lnTo>
                  <a:lnTo>
                    <a:pt x="2702" y="634"/>
                  </a:lnTo>
                  <a:cubicBezTo>
                    <a:pt x="2769" y="701"/>
                    <a:pt x="2836" y="767"/>
                    <a:pt x="2903" y="834"/>
                  </a:cubicBezTo>
                  <a:cubicBezTo>
                    <a:pt x="3036" y="1001"/>
                    <a:pt x="3136" y="1168"/>
                    <a:pt x="3169" y="1334"/>
                  </a:cubicBezTo>
                  <a:cubicBezTo>
                    <a:pt x="3303" y="1668"/>
                    <a:pt x="3336" y="2068"/>
                    <a:pt x="3203" y="2402"/>
                  </a:cubicBezTo>
                  <a:cubicBezTo>
                    <a:pt x="3169" y="2469"/>
                    <a:pt x="3169" y="2569"/>
                    <a:pt x="3203" y="2635"/>
                  </a:cubicBezTo>
                  <a:cubicBezTo>
                    <a:pt x="3255" y="2767"/>
                    <a:pt x="3390" y="2856"/>
                    <a:pt x="3527" y="2856"/>
                  </a:cubicBezTo>
                  <a:cubicBezTo>
                    <a:pt x="3564" y="2856"/>
                    <a:pt x="3601" y="2850"/>
                    <a:pt x="3636" y="2836"/>
                  </a:cubicBezTo>
                  <a:lnTo>
                    <a:pt x="3670" y="2836"/>
                  </a:lnTo>
                  <a:cubicBezTo>
                    <a:pt x="3787" y="2802"/>
                    <a:pt x="3903" y="2785"/>
                    <a:pt x="4016" y="2785"/>
                  </a:cubicBezTo>
                  <a:cubicBezTo>
                    <a:pt x="4128" y="2785"/>
                    <a:pt x="4237" y="2802"/>
                    <a:pt x="4337" y="2836"/>
                  </a:cubicBezTo>
                  <a:cubicBezTo>
                    <a:pt x="4470" y="2869"/>
                    <a:pt x="4570" y="2902"/>
                    <a:pt x="4637" y="2969"/>
                  </a:cubicBezTo>
                  <a:cubicBezTo>
                    <a:pt x="4704" y="3002"/>
                    <a:pt x="4737" y="3036"/>
                    <a:pt x="4771" y="3102"/>
                  </a:cubicBezTo>
                  <a:cubicBezTo>
                    <a:pt x="4804" y="3136"/>
                    <a:pt x="4871" y="3202"/>
                    <a:pt x="4871" y="3202"/>
                  </a:cubicBezTo>
                  <a:lnTo>
                    <a:pt x="4937" y="3303"/>
                  </a:lnTo>
                  <a:cubicBezTo>
                    <a:pt x="4937" y="3303"/>
                    <a:pt x="4971" y="3336"/>
                    <a:pt x="4971" y="3336"/>
                  </a:cubicBezTo>
                  <a:lnTo>
                    <a:pt x="5037" y="3503"/>
                  </a:lnTo>
                  <a:cubicBezTo>
                    <a:pt x="5071" y="3603"/>
                    <a:pt x="5071" y="3736"/>
                    <a:pt x="5071" y="3836"/>
                  </a:cubicBezTo>
                  <a:cubicBezTo>
                    <a:pt x="5104" y="4103"/>
                    <a:pt x="5037" y="4370"/>
                    <a:pt x="4904" y="4603"/>
                  </a:cubicBezTo>
                  <a:cubicBezTo>
                    <a:pt x="4825" y="4708"/>
                    <a:pt x="4932" y="4834"/>
                    <a:pt x="5047" y="4834"/>
                  </a:cubicBezTo>
                  <a:cubicBezTo>
                    <a:pt x="5078" y="4834"/>
                    <a:pt x="5109" y="4825"/>
                    <a:pt x="5138" y="4804"/>
                  </a:cubicBezTo>
                  <a:cubicBezTo>
                    <a:pt x="5471" y="4603"/>
                    <a:pt x="5671" y="4270"/>
                    <a:pt x="5738" y="3903"/>
                  </a:cubicBezTo>
                  <a:cubicBezTo>
                    <a:pt x="5771" y="3703"/>
                    <a:pt x="5771" y="3503"/>
                    <a:pt x="5738" y="3336"/>
                  </a:cubicBezTo>
                  <a:cubicBezTo>
                    <a:pt x="5738" y="3236"/>
                    <a:pt x="5705" y="3136"/>
                    <a:pt x="5671" y="3036"/>
                  </a:cubicBezTo>
                  <a:lnTo>
                    <a:pt x="5605" y="2902"/>
                  </a:lnTo>
                  <a:lnTo>
                    <a:pt x="5538" y="2802"/>
                  </a:lnTo>
                  <a:cubicBezTo>
                    <a:pt x="5471" y="2702"/>
                    <a:pt x="5404" y="2602"/>
                    <a:pt x="5338" y="2535"/>
                  </a:cubicBezTo>
                  <a:cubicBezTo>
                    <a:pt x="5001" y="2199"/>
                    <a:pt x="4553" y="2031"/>
                    <a:pt x="4095" y="2031"/>
                  </a:cubicBezTo>
                  <a:cubicBezTo>
                    <a:pt x="4053" y="2031"/>
                    <a:pt x="4012" y="2032"/>
                    <a:pt x="3970" y="2035"/>
                  </a:cubicBezTo>
                  <a:cubicBezTo>
                    <a:pt x="3954" y="2038"/>
                    <a:pt x="3937" y="2040"/>
                    <a:pt x="3921" y="2043"/>
                  </a:cubicBezTo>
                  <a:lnTo>
                    <a:pt x="3921" y="2043"/>
                  </a:lnTo>
                  <a:cubicBezTo>
                    <a:pt x="3918" y="1983"/>
                    <a:pt x="3911" y="1925"/>
                    <a:pt x="3903" y="1868"/>
                  </a:cubicBezTo>
                  <a:cubicBezTo>
                    <a:pt x="3837" y="1601"/>
                    <a:pt x="3770" y="1368"/>
                    <a:pt x="3670" y="1168"/>
                  </a:cubicBezTo>
                  <a:cubicBezTo>
                    <a:pt x="3536" y="934"/>
                    <a:pt x="3403" y="734"/>
                    <a:pt x="3203" y="567"/>
                  </a:cubicBezTo>
                  <a:cubicBezTo>
                    <a:pt x="3136" y="501"/>
                    <a:pt x="3036" y="400"/>
                    <a:pt x="2936" y="334"/>
                  </a:cubicBezTo>
                  <a:lnTo>
                    <a:pt x="2769" y="234"/>
                  </a:lnTo>
                  <a:lnTo>
                    <a:pt x="2602" y="167"/>
                  </a:lnTo>
                  <a:cubicBezTo>
                    <a:pt x="2402" y="67"/>
                    <a:pt x="2169" y="34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630027" y="3339643"/>
              <a:ext cx="41458" cy="55048"/>
            </a:xfrm>
            <a:custGeom>
              <a:rect b="b" l="l" r="r" t="t"/>
              <a:pathLst>
                <a:path extrusionOk="0" h="5472" w="4120">
                  <a:moveTo>
                    <a:pt x="3403" y="1"/>
                  </a:moveTo>
                  <a:cubicBezTo>
                    <a:pt x="3203" y="1"/>
                    <a:pt x="3036" y="1"/>
                    <a:pt x="2836" y="34"/>
                  </a:cubicBezTo>
                  <a:cubicBezTo>
                    <a:pt x="2469" y="101"/>
                    <a:pt x="2136" y="267"/>
                    <a:pt x="1836" y="501"/>
                  </a:cubicBezTo>
                  <a:lnTo>
                    <a:pt x="1736" y="601"/>
                  </a:lnTo>
                  <a:lnTo>
                    <a:pt x="1635" y="701"/>
                  </a:lnTo>
                  <a:cubicBezTo>
                    <a:pt x="1569" y="768"/>
                    <a:pt x="1535" y="835"/>
                    <a:pt x="1469" y="935"/>
                  </a:cubicBezTo>
                  <a:cubicBezTo>
                    <a:pt x="1193" y="1320"/>
                    <a:pt x="1054" y="1796"/>
                    <a:pt x="1089" y="2289"/>
                  </a:cubicBezTo>
                  <a:lnTo>
                    <a:pt x="1089" y="2289"/>
                  </a:lnTo>
                  <a:cubicBezTo>
                    <a:pt x="832" y="2401"/>
                    <a:pt x="614" y="2572"/>
                    <a:pt x="435" y="2803"/>
                  </a:cubicBezTo>
                  <a:cubicBezTo>
                    <a:pt x="301" y="2936"/>
                    <a:pt x="201" y="3103"/>
                    <a:pt x="134" y="3270"/>
                  </a:cubicBezTo>
                  <a:cubicBezTo>
                    <a:pt x="101" y="3370"/>
                    <a:pt x="68" y="3436"/>
                    <a:pt x="68" y="3536"/>
                  </a:cubicBezTo>
                  <a:cubicBezTo>
                    <a:pt x="34" y="3637"/>
                    <a:pt x="1" y="3737"/>
                    <a:pt x="1" y="3837"/>
                  </a:cubicBezTo>
                  <a:lnTo>
                    <a:pt x="1" y="4104"/>
                  </a:lnTo>
                  <a:cubicBezTo>
                    <a:pt x="1" y="4170"/>
                    <a:pt x="34" y="4270"/>
                    <a:pt x="68" y="4370"/>
                  </a:cubicBezTo>
                  <a:cubicBezTo>
                    <a:pt x="101" y="4537"/>
                    <a:pt x="168" y="4704"/>
                    <a:pt x="268" y="4871"/>
                  </a:cubicBezTo>
                  <a:cubicBezTo>
                    <a:pt x="468" y="5171"/>
                    <a:pt x="768" y="5371"/>
                    <a:pt x="1102" y="5471"/>
                  </a:cubicBezTo>
                  <a:cubicBezTo>
                    <a:pt x="1168" y="5471"/>
                    <a:pt x="1235" y="5471"/>
                    <a:pt x="1269" y="5438"/>
                  </a:cubicBezTo>
                  <a:cubicBezTo>
                    <a:pt x="1335" y="5371"/>
                    <a:pt x="1335" y="5271"/>
                    <a:pt x="1269" y="5204"/>
                  </a:cubicBezTo>
                  <a:cubicBezTo>
                    <a:pt x="1102" y="5004"/>
                    <a:pt x="968" y="4804"/>
                    <a:pt x="868" y="4537"/>
                  </a:cubicBezTo>
                  <a:cubicBezTo>
                    <a:pt x="835" y="4437"/>
                    <a:pt x="802" y="4337"/>
                    <a:pt x="768" y="4204"/>
                  </a:cubicBezTo>
                  <a:lnTo>
                    <a:pt x="768" y="4037"/>
                  </a:lnTo>
                  <a:lnTo>
                    <a:pt x="768" y="3970"/>
                  </a:lnTo>
                  <a:lnTo>
                    <a:pt x="768" y="3870"/>
                  </a:lnTo>
                  <a:lnTo>
                    <a:pt x="768" y="3737"/>
                  </a:lnTo>
                  <a:cubicBezTo>
                    <a:pt x="835" y="3570"/>
                    <a:pt x="902" y="3403"/>
                    <a:pt x="1002" y="3270"/>
                  </a:cubicBezTo>
                  <a:cubicBezTo>
                    <a:pt x="1135" y="3069"/>
                    <a:pt x="1302" y="2903"/>
                    <a:pt x="1502" y="2803"/>
                  </a:cubicBezTo>
                  <a:lnTo>
                    <a:pt x="1569" y="2803"/>
                  </a:lnTo>
                  <a:cubicBezTo>
                    <a:pt x="1702" y="2736"/>
                    <a:pt x="1769" y="2602"/>
                    <a:pt x="1702" y="2469"/>
                  </a:cubicBezTo>
                  <a:cubicBezTo>
                    <a:pt x="1602" y="2169"/>
                    <a:pt x="1569" y="1869"/>
                    <a:pt x="1635" y="1568"/>
                  </a:cubicBezTo>
                  <a:cubicBezTo>
                    <a:pt x="1669" y="1435"/>
                    <a:pt x="1736" y="1302"/>
                    <a:pt x="1802" y="1168"/>
                  </a:cubicBezTo>
                  <a:cubicBezTo>
                    <a:pt x="1836" y="1101"/>
                    <a:pt x="1869" y="1035"/>
                    <a:pt x="1902" y="968"/>
                  </a:cubicBezTo>
                  <a:lnTo>
                    <a:pt x="1969" y="901"/>
                  </a:lnTo>
                  <a:lnTo>
                    <a:pt x="2069" y="801"/>
                  </a:lnTo>
                  <a:cubicBezTo>
                    <a:pt x="2303" y="568"/>
                    <a:pt x="2569" y="434"/>
                    <a:pt x="2903" y="368"/>
                  </a:cubicBezTo>
                  <a:cubicBezTo>
                    <a:pt x="2970" y="351"/>
                    <a:pt x="3045" y="342"/>
                    <a:pt x="3124" y="342"/>
                  </a:cubicBezTo>
                  <a:cubicBezTo>
                    <a:pt x="3203" y="342"/>
                    <a:pt x="3287" y="351"/>
                    <a:pt x="3370" y="368"/>
                  </a:cubicBezTo>
                  <a:cubicBezTo>
                    <a:pt x="3437" y="368"/>
                    <a:pt x="3537" y="368"/>
                    <a:pt x="3604" y="401"/>
                  </a:cubicBezTo>
                  <a:cubicBezTo>
                    <a:pt x="3670" y="401"/>
                    <a:pt x="3770" y="434"/>
                    <a:pt x="3837" y="468"/>
                  </a:cubicBezTo>
                  <a:lnTo>
                    <a:pt x="3837" y="434"/>
                  </a:lnTo>
                  <a:cubicBezTo>
                    <a:pt x="3855" y="440"/>
                    <a:pt x="3872" y="443"/>
                    <a:pt x="3889" y="443"/>
                  </a:cubicBezTo>
                  <a:cubicBezTo>
                    <a:pt x="4053" y="443"/>
                    <a:pt x="4119" y="161"/>
                    <a:pt x="3937" y="101"/>
                  </a:cubicBezTo>
                  <a:lnTo>
                    <a:pt x="3670" y="34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78653" y="3414951"/>
              <a:ext cx="17861" cy="18168"/>
            </a:xfrm>
            <a:custGeom>
              <a:rect b="b" l="l" r="r" t="t"/>
              <a:pathLst>
                <a:path extrusionOk="0" h="1806" w="1775">
                  <a:moveTo>
                    <a:pt x="1537" y="1"/>
                  </a:moveTo>
                  <a:cubicBezTo>
                    <a:pt x="1515" y="1"/>
                    <a:pt x="1492" y="7"/>
                    <a:pt x="1469" y="21"/>
                  </a:cubicBezTo>
                  <a:cubicBezTo>
                    <a:pt x="1435" y="54"/>
                    <a:pt x="1402" y="54"/>
                    <a:pt x="1369" y="54"/>
                  </a:cubicBezTo>
                  <a:cubicBezTo>
                    <a:pt x="1335" y="88"/>
                    <a:pt x="1202" y="121"/>
                    <a:pt x="1135" y="154"/>
                  </a:cubicBezTo>
                  <a:cubicBezTo>
                    <a:pt x="1002" y="221"/>
                    <a:pt x="902" y="254"/>
                    <a:pt x="801" y="321"/>
                  </a:cubicBezTo>
                  <a:cubicBezTo>
                    <a:pt x="668" y="421"/>
                    <a:pt x="535" y="488"/>
                    <a:pt x="401" y="588"/>
                  </a:cubicBezTo>
                  <a:cubicBezTo>
                    <a:pt x="168" y="755"/>
                    <a:pt x="1" y="1055"/>
                    <a:pt x="1" y="1355"/>
                  </a:cubicBezTo>
                  <a:cubicBezTo>
                    <a:pt x="1" y="1489"/>
                    <a:pt x="68" y="1655"/>
                    <a:pt x="168" y="1756"/>
                  </a:cubicBezTo>
                  <a:cubicBezTo>
                    <a:pt x="218" y="1789"/>
                    <a:pt x="268" y="1806"/>
                    <a:pt x="318" y="1806"/>
                  </a:cubicBezTo>
                  <a:cubicBezTo>
                    <a:pt x="368" y="1806"/>
                    <a:pt x="418" y="1789"/>
                    <a:pt x="468" y="1756"/>
                  </a:cubicBezTo>
                  <a:lnTo>
                    <a:pt x="501" y="1722"/>
                  </a:lnTo>
                  <a:cubicBezTo>
                    <a:pt x="535" y="1722"/>
                    <a:pt x="568" y="1689"/>
                    <a:pt x="568" y="1655"/>
                  </a:cubicBezTo>
                  <a:cubicBezTo>
                    <a:pt x="635" y="1622"/>
                    <a:pt x="668" y="1555"/>
                    <a:pt x="735" y="1489"/>
                  </a:cubicBezTo>
                  <a:cubicBezTo>
                    <a:pt x="801" y="1322"/>
                    <a:pt x="835" y="1122"/>
                    <a:pt x="868" y="955"/>
                  </a:cubicBezTo>
                  <a:cubicBezTo>
                    <a:pt x="902" y="822"/>
                    <a:pt x="968" y="721"/>
                    <a:pt x="1035" y="655"/>
                  </a:cubicBezTo>
                  <a:cubicBezTo>
                    <a:pt x="1102" y="555"/>
                    <a:pt x="1168" y="488"/>
                    <a:pt x="1268" y="455"/>
                  </a:cubicBezTo>
                  <a:cubicBezTo>
                    <a:pt x="1302" y="421"/>
                    <a:pt x="1369" y="388"/>
                    <a:pt x="1469" y="388"/>
                  </a:cubicBezTo>
                  <a:lnTo>
                    <a:pt x="1535" y="388"/>
                  </a:lnTo>
                  <a:lnTo>
                    <a:pt x="1602" y="321"/>
                  </a:lnTo>
                  <a:cubicBezTo>
                    <a:pt x="1774" y="235"/>
                    <a:pt x="1675" y="1"/>
                    <a:pt x="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464224" y="3470530"/>
              <a:ext cx="8402" cy="19808"/>
            </a:xfrm>
            <a:custGeom>
              <a:rect b="b" l="l" r="r" t="t"/>
              <a:pathLst>
                <a:path extrusionOk="0" h="1969" w="835">
                  <a:moveTo>
                    <a:pt x="468" y="1"/>
                  </a:moveTo>
                  <a:cubicBezTo>
                    <a:pt x="367" y="1"/>
                    <a:pt x="267" y="68"/>
                    <a:pt x="267" y="168"/>
                  </a:cubicBezTo>
                  <a:cubicBezTo>
                    <a:pt x="267" y="168"/>
                    <a:pt x="267" y="201"/>
                    <a:pt x="234" y="234"/>
                  </a:cubicBezTo>
                  <a:cubicBezTo>
                    <a:pt x="234" y="268"/>
                    <a:pt x="234" y="368"/>
                    <a:pt x="201" y="435"/>
                  </a:cubicBezTo>
                  <a:cubicBezTo>
                    <a:pt x="167" y="535"/>
                    <a:pt x="134" y="635"/>
                    <a:pt x="101" y="735"/>
                  </a:cubicBezTo>
                  <a:cubicBezTo>
                    <a:pt x="67" y="868"/>
                    <a:pt x="67" y="968"/>
                    <a:pt x="34" y="1135"/>
                  </a:cubicBezTo>
                  <a:cubicBezTo>
                    <a:pt x="1" y="1369"/>
                    <a:pt x="67" y="1635"/>
                    <a:pt x="234" y="1836"/>
                  </a:cubicBezTo>
                  <a:cubicBezTo>
                    <a:pt x="301" y="1936"/>
                    <a:pt x="434" y="1969"/>
                    <a:pt x="568" y="1969"/>
                  </a:cubicBezTo>
                  <a:cubicBezTo>
                    <a:pt x="668" y="1969"/>
                    <a:pt x="768" y="1902"/>
                    <a:pt x="801" y="1802"/>
                  </a:cubicBezTo>
                  <a:lnTo>
                    <a:pt x="801" y="1735"/>
                  </a:lnTo>
                  <a:cubicBezTo>
                    <a:pt x="801" y="1702"/>
                    <a:pt x="834" y="1669"/>
                    <a:pt x="834" y="1635"/>
                  </a:cubicBezTo>
                  <a:cubicBezTo>
                    <a:pt x="834" y="1569"/>
                    <a:pt x="834" y="1502"/>
                    <a:pt x="834" y="1435"/>
                  </a:cubicBezTo>
                  <a:cubicBezTo>
                    <a:pt x="768" y="1302"/>
                    <a:pt x="701" y="1168"/>
                    <a:pt x="601" y="1035"/>
                  </a:cubicBezTo>
                  <a:cubicBezTo>
                    <a:pt x="534" y="935"/>
                    <a:pt x="501" y="868"/>
                    <a:pt x="468" y="768"/>
                  </a:cubicBezTo>
                  <a:cubicBezTo>
                    <a:pt x="468" y="668"/>
                    <a:pt x="468" y="601"/>
                    <a:pt x="468" y="501"/>
                  </a:cubicBezTo>
                  <a:cubicBezTo>
                    <a:pt x="501" y="468"/>
                    <a:pt x="501" y="401"/>
                    <a:pt x="534" y="334"/>
                  </a:cubicBezTo>
                  <a:cubicBezTo>
                    <a:pt x="534" y="334"/>
                    <a:pt x="534" y="301"/>
                    <a:pt x="568" y="268"/>
                  </a:cubicBezTo>
                  <a:cubicBezTo>
                    <a:pt x="568" y="234"/>
                    <a:pt x="601" y="234"/>
                    <a:pt x="601" y="201"/>
                  </a:cubicBezTo>
                  <a:cubicBezTo>
                    <a:pt x="601" y="101"/>
                    <a:pt x="534" y="34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416559" y="3441302"/>
              <a:ext cx="15788" cy="27313"/>
            </a:xfrm>
            <a:custGeom>
              <a:rect b="b" l="l" r="r" t="t"/>
              <a:pathLst>
                <a:path extrusionOk="0" h="2715" w="1569">
                  <a:moveTo>
                    <a:pt x="1389" y="1"/>
                  </a:moveTo>
                  <a:cubicBezTo>
                    <a:pt x="1358" y="1"/>
                    <a:pt x="1327" y="12"/>
                    <a:pt x="1302" y="37"/>
                  </a:cubicBezTo>
                  <a:lnTo>
                    <a:pt x="1202" y="104"/>
                  </a:lnTo>
                  <a:cubicBezTo>
                    <a:pt x="1102" y="171"/>
                    <a:pt x="1002" y="237"/>
                    <a:pt x="901" y="304"/>
                  </a:cubicBezTo>
                  <a:cubicBezTo>
                    <a:pt x="835" y="337"/>
                    <a:pt x="768" y="404"/>
                    <a:pt x="701" y="437"/>
                  </a:cubicBezTo>
                  <a:cubicBezTo>
                    <a:pt x="635" y="504"/>
                    <a:pt x="601" y="571"/>
                    <a:pt x="535" y="638"/>
                  </a:cubicBezTo>
                  <a:cubicBezTo>
                    <a:pt x="401" y="804"/>
                    <a:pt x="268" y="971"/>
                    <a:pt x="168" y="1138"/>
                  </a:cubicBezTo>
                  <a:cubicBezTo>
                    <a:pt x="134" y="1238"/>
                    <a:pt x="101" y="1338"/>
                    <a:pt x="68" y="1438"/>
                  </a:cubicBezTo>
                  <a:cubicBezTo>
                    <a:pt x="34" y="1538"/>
                    <a:pt x="1" y="1638"/>
                    <a:pt x="1" y="1772"/>
                  </a:cubicBezTo>
                  <a:cubicBezTo>
                    <a:pt x="1" y="1939"/>
                    <a:pt x="1" y="2139"/>
                    <a:pt x="101" y="2305"/>
                  </a:cubicBezTo>
                  <a:cubicBezTo>
                    <a:pt x="134" y="2439"/>
                    <a:pt x="234" y="2572"/>
                    <a:pt x="368" y="2639"/>
                  </a:cubicBezTo>
                  <a:cubicBezTo>
                    <a:pt x="401" y="2672"/>
                    <a:pt x="434" y="2706"/>
                    <a:pt x="501" y="2706"/>
                  </a:cubicBezTo>
                  <a:cubicBezTo>
                    <a:pt x="519" y="2712"/>
                    <a:pt x="538" y="2714"/>
                    <a:pt x="557" y="2714"/>
                  </a:cubicBezTo>
                  <a:cubicBezTo>
                    <a:pt x="644" y="2714"/>
                    <a:pt x="735" y="2655"/>
                    <a:pt x="735" y="2572"/>
                  </a:cubicBezTo>
                  <a:lnTo>
                    <a:pt x="735" y="2506"/>
                  </a:lnTo>
                  <a:cubicBezTo>
                    <a:pt x="768" y="2472"/>
                    <a:pt x="768" y="2439"/>
                    <a:pt x="735" y="2372"/>
                  </a:cubicBezTo>
                  <a:lnTo>
                    <a:pt x="735" y="2272"/>
                  </a:lnTo>
                  <a:lnTo>
                    <a:pt x="735" y="2105"/>
                  </a:lnTo>
                  <a:cubicBezTo>
                    <a:pt x="701" y="1838"/>
                    <a:pt x="701" y="1572"/>
                    <a:pt x="701" y="1305"/>
                  </a:cubicBezTo>
                  <a:cubicBezTo>
                    <a:pt x="701" y="1171"/>
                    <a:pt x="735" y="1005"/>
                    <a:pt x="801" y="871"/>
                  </a:cubicBezTo>
                  <a:cubicBezTo>
                    <a:pt x="868" y="738"/>
                    <a:pt x="935" y="638"/>
                    <a:pt x="1035" y="538"/>
                  </a:cubicBezTo>
                  <a:cubicBezTo>
                    <a:pt x="1102" y="471"/>
                    <a:pt x="1202" y="404"/>
                    <a:pt x="1302" y="371"/>
                  </a:cubicBezTo>
                  <a:lnTo>
                    <a:pt x="1402" y="337"/>
                  </a:lnTo>
                  <a:lnTo>
                    <a:pt x="1502" y="304"/>
                  </a:lnTo>
                  <a:cubicBezTo>
                    <a:pt x="1569" y="271"/>
                    <a:pt x="1569" y="171"/>
                    <a:pt x="1535" y="71"/>
                  </a:cubicBezTo>
                  <a:cubicBezTo>
                    <a:pt x="1494" y="29"/>
                    <a:pt x="1440" y="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425957" y="3513551"/>
              <a:ext cx="12769" cy="16056"/>
            </a:xfrm>
            <a:custGeom>
              <a:rect b="b" l="l" r="r" t="t"/>
              <a:pathLst>
                <a:path extrusionOk="0" h="1596" w="1269">
                  <a:moveTo>
                    <a:pt x="187" y="0"/>
                  </a:moveTo>
                  <a:cubicBezTo>
                    <a:pt x="160" y="0"/>
                    <a:pt x="130" y="8"/>
                    <a:pt x="101" y="28"/>
                  </a:cubicBezTo>
                  <a:cubicBezTo>
                    <a:pt x="34" y="61"/>
                    <a:pt x="1" y="161"/>
                    <a:pt x="34" y="261"/>
                  </a:cubicBezTo>
                  <a:lnTo>
                    <a:pt x="34" y="328"/>
                  </a:lnTo>
                  <a:cubicBezTo>
                    <a:pt x="68" y="362"/>
                    <a:pt x="68" y="428"/>
                    <a:pt x="101" y="495"/>
                  </a:cubicBezTo>
                  <a:cubicBezTo>
                    <a:pt x="134" y="595"/>
                    <a:pt x="134" y="695"/>
                    <a:pt x="201" y="795"/>
                  </a:cubicBezTo>
                  <a:cubicBezTo>
                    <a:pt x="234" y="895"/>
                    <a:pt x="268" y="995"/>
                    <a:pt x="301" y="1129"/>
                  </a:cubicBezTo>
                  <a:cubicBezTo>
                    <a:pt x="401" y="1329"/>
                    <a:pt x="568" y="1496"/>
                    <a:pt x="801" y="1596"/>
                  </a:cubicBezTo>
                  <a:cubicBezTo>
                    <a:pt x="901" y="1596"/>
                    <a:pt x="1035" y="1596"/>
                    <a:pt x="1135" y="1529"/>
                  </a:cubicBezTo>
                  <a:cubicBezTo>
                    <a:pt x="1235" y="1462"/>
                    <a:pt x="1268" y="1329"/>
                    <a:pt x="1235" y="1229"/>
                  </a:cubicBezTo>
                  <a:lnTo>
                    <a:pt x="1235" y="1195"/>
                  </a:lnTo>
                  <a:cubicBezTo>
                    <a:pt x="1235" y="1162"/>
                    <a:pt x="1235" y="1129"/>
                    <a:pt x="1235" y="1095"/>
                  </a:cubicBezTo>
                  <a:cubicBezTo>
                    <a:pt x="1202" y="1029"/>
                    <a:pt x="1168" y="995"/>
                    <a:pt x="1135" y="929"/>
                  </a:cubicBezTo>
                  <a:cubicBezTo>
                    <a:pt x="1035" y="829"/>
                    <a:pt x="901" y="762"/>
                    <a:pt x="768" y="728"/>
                  </a:cubicBezTo>
                  <a:cubicBezTo>
                    <a:pt x="668" y="695"/>
                    <a:pt x="601" y="662"/>
                    <a:pt x="535" y="595"/>
                  </a:cubicBezTo>
                  <a:cubicBezTo>
                    <a:pt x="468" y="528"/>
                    <a:pt x="434" y="462"/>
                    <a:pt x="401" y="395"/>
                  </a:cubicBezTo>
                  <a:cubicBezTo>
                    <a:pt x="368" y="362"/>
                    <a:pt x="368" y="295"/>
                    <a:pt x="368" y="261"/>
                  </a:cubicBezTo>
                  <a:cubicBezTo>
                    <a:pt x="334" y="228"/>
                    <a:pt x="334" y="195"/>
                    <a:pt x="368" y="161"/>
                  </a:cubicBezTo>
                  <a:cubicBezTo>
                    <a:pt x="368" y="161"/>
                    <a:pt x="334" y="128"/>
                    <a:pt x="334" y="95"/>
                  </a:cubicBezTo>
                  <a:cubicBezTo>
                    <a:pt x="311" y="48"/>
                    <a:pt x="254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1949227" y="3395020"/>
              <a:ext cx="25861" cy="11509"/>
            </a:xfrm>
            <a:custGeom>
              <a:rect b="b" l="l" r="r" t="t"/>
              <a:pathLst>
                <a:path extrusionOk="0" h="1144" w="2570">
                  <a:moveTo>
                    <a:pt x="1435" y="1"/>
                  </a:moveTo>
                  <a:cubicBezTo>
                    <a:pt x="1068" y="34"/>
                    <a:pt x="734" y="134"/>
                    <a:pt x="434" y="334"/>
                  </a:cubicBezTo>
                  <a:cubicBezTo>
                    <a:pt x="334" y="367"/>
                    <a:pt x="234" y="434"/>
                    <a:pt x="167" y="501"/>
                  </a:cubicBezTo>
                  <a:lnTo>
                    <a:pt x="67" y="601"/>
                  </a:lnTo>
                  <a:cubicBezTo>
                    <a:pt x="67" y="601"/>
                    <a:pt x="67" y="634"/>
                    <a:pt x="67" y="634"/>
                  </a:cubicBezTo>
                  <a:cubicBezTo>
                    <a:pt x="1" y="701"/>
                    <a:pt x="1" y="801"/>
                    <a:pt x="101" y="868"/>
                  </a:cubicBezTo>
                  <a:cubicBezTo>
                    <a:pt x="126" y="893"/>
                    <a:pt x="157" y="904"/>
                    <a:pt x="188" y="904"/>
                  </a:cubicBezTo>
                  <a:cubicBezTo>
                    <a:pt x="239" y="904"/>
                    <a:pt x="293" y="876"/>
                    <a:pt x="334" y="834"/>
                  </a:cubicBezTo>
                  <a:cubicBezTo>
                    <a:pt x="334" y="834"/>
                    <a:pt x="368" y="801"/>
                    <a:pt x="401" y="734"/>
                  </a:cubicBezTo>
                  <a:cubicBezTo>
                    <a:pt x="468" y="701"/>
                    <a:pt x="534" y="634"/>
                    <a:pt x="601" y="601"/>
                  </a:cubicBezTo>
                  <a:cubicBezTo>
                    <a:pt x="701" y="534"/>
                    <a:pt x="835" y="501"/>
                    <a:pt x="968" y="501"/>
                  </a:cubicBezTo>
                  <a:cubicBezTo>
                    <a:pt x="1101" y="501"/>
                    <a:pt x="1235" y="534"/>
                    <a:pt x="1368" y="601"/>
                  </a:cubicBezTo>
                  <a:cubicBezTo>
                    <a:pt x="1402" y="601"/>
                    <a:pt x="1468" y="634"/>
                    <a:pt x="1535" y="701"/>
                  </a:cubicBezTo>
                  <a:lnTo>
                    <a:pt x="1668" y="801"/>
                  </a:lnTo>
                  <a:cubicBezTo>
                    <a:pt x="1769" y="868"/>
                    <a:pt x="1835" y="935"/>
                    <a:pt x="1902" y="968"/>
                  </a:cubicBezTo>
                  <a:cubicBezTo>
                    <a:pt x="1969" y="1001"/>
                    <a:pt x="2069" y="1068"/>
                    <a:pt x="2135" y="1101"/>
                  </a:cubicBezTo>
                  <a:lnTo>
                    <a:pt x="2269" y="1135"/>
                  </a:lnTo>
                  <a:cubicBezTo>
                    <a:pt x="2293" y="1141"/>
                    <a:pt x="2315" y="1143"/>
                    <a:pt x="2337" y="1143"/>
                  </a:cubicBezTo>
                  <a:cubicBezTo>
                    <a:pt x="2437" y="1143"/>
                    <a:pt x="2514" y="1084"/>
                    <a:pt x="2569" y="1001"/>
                  </a:cubicBezTo>
                  <a:cubicBezTo>
                    <a:pt x="2569" y="935"/>
                    <a:pt x="2569" y="901"/>
                    <a:pt x="2569" y="834"/>
                  </a:cubicBezTo>
                  <a:cubicBezTo>
                    <a:pt x="2536" y="701"/>
                    <a:pt x="2502" y="601"/>
                    <a:pt x="2436" y="468"/>
                  </a:cubicBezTo>
                  <a:cubicBezTo>
                    <a:pt x="2336" y="334"/>
                    <a:pt x="2202" y="201"/>
                    <a:pt x="2035" y="134"/>
                  </a:cubicBezTo>
                  <a:cubicBezTo>
                    <a:pt x="1935" y="101"/>
                    <a:pt x="1835" y="67"/>
                    <a:pt x="1735" y="34"/>
                  </a:cubicBezTo>
                  <a:cubicBezTo>
                    <a:pt x="1635" y="1"/>
                    <a:pt x="1535" y="1"/>
                    <a:pt x="1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920027" y="3423544"/>
              <a:ext cx="16794" cy="9406"/>
            </a:xfrm>
            <a:custGeom>
              <a:rect b="b" l="l" r="r" t="t"/>
              <a:pathLst>
                <a:path extrusionOk="0" h="935" w="1669">
                  <a:moveTo>
                    <a:pt x="935" y="1"/>
                  </a:moveTo>
                  <a:cubicBezTo>
                    <a:pt x="801" y="34"/>
                    <a:pt x="701" y="34"/>
                    <a:pt x="568" y="34"/>
                  </a:cubicBezTo>
                  <a:cubicBezTo>
                    <a:pt x="334" y="68"/>
                    <a:pt x="134" y="234"/>
                    <a:pt x="34" y="468"/>
                  </a:cubicBezTo>
                  <a:cubicBezTo>
                    <a:pt x="1" y="568"/>
                    <a:pt x="1" y="635"/>
                    <a:pt x="34" y="735"/>
                  </a:cubicBezTo>
                  <a:cubicBezTo>
                    <a:pt x="34" y="768"/>
                    <a:pt x="67" y="801"/>
                    <a:pt x="101" y="835"/>
                  </a:cubicBezTo>
                  <a:cubicBezTo>
                    <a:pt x="167" y="902"/>
                    <a:pt x="267" y="935"/>
                    <a:pt x="367" y="935"/>
                  </a:cubicBezTo>
                  <a:lnTo>
                    <a:pt x="501" y="935"/>
                  </a:lnTo>
                  <a:cubicBezTo>
                    <a:pt x="568" y="902"/>
                    <a:pt x="601" y="902"/>
                    <a:pt x="668" y="868"/>
                  </a:cubicBezTo>
                  <a:cubicBezTo>
                    <a:pt x="734" y="835"/>
                    <a:pt x="768" y="735"/>
                    <a:pt x="868" y="568"/>
                  </a:cubicBezTo>
                  <a:cubicBezTo>
                    <a:pt x="901" y="501"/>
                    <a:pt x="935" y="468"/>
                    <a:pt x="1001" y="401"/>
                  </a:cubicBezTo>
                  <a:cubicBezTo>
                    <a:pt x="1068" y="368"/>
                    <a:pt x="1135" y="368"/>
                    <a:pt x="1201" y="368"/>
                  </a:cubicBezTo>
                  <a:lnTo>
                    <a:pt x="1335" y="368"/>
                  </a:lnTo>
                  <a:lnTo>
                    <a:pt x="1402" y="401"/>
                  </a:lnTo>
                  <a:cubicBezTo>
                    <a:pt x="1435" y="401"/>
                    <a:pt x="1468" y="401"/>
                    <a:pt x="1502" y="368"/>
                  </a:cubicBezTo>
                  <a:cubicBezTo>
                    <a:pt x="1602" y="368"/>
                    <a:pt x="1668" y="301"/>
                    <a:pt x="1668" y="201"/>
                  </a:cubicBezTo>
                  <a:cubicBezTo>
                    <a:pt x="1668" y="101"/>
                    <a:pt x="1602" y="34"/>
                    <a:pt x="1502" y="34"/>
                  </a:cubicBezTo>
                  <a:lnTo>
                    <a:pt x="1435" y="34"/>
                  </a:lnTo>
                  <a:cubicBezTo>
                    <a:pt x="1368" y="34"/>
                    <a:pt x="1301" y="34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2023405" y="3443686"/>
              <a:ext cx="15446" cy="14909"/>
            </a:xfrm>
            <a:custGeom>
              <a:rect b="b" l="l" r="r" t="t"/>
              <a:pathLst>
                <a:path extrusionOk="0" h="1482" w="1535">
                  <a:moveTo>
                    <a:pt x="201" y="0"/>
                  </a:moveTo>
                  <a:cubicBezTo>
                    <a:pt x="101" y="0"/>
                    <a:pt x="34" y="67"/>
                    <a:pt x="1" y="134"/>
                  </a:cubicBezTo>
                  <a:cubicBezTo>
                    <a:pt x="1" y="234"/>
                    <a:pt x="67" y="334"/>
                    <a:pt x="134" y="334"/>
                  </a:cubicBezTo>
                  <a:lnTo>
                    <a:pt x="201" y="334"/>
                  </a:lnTo>
                  <a:cubicBezTo>
                    <a:pt x="267" y="367"/>
                    <a:pt x="334" y="401"/>
                    <a:pt x="367" y="434"/>
                  </a:cubicBezTo>
                  <a:cubicBezTo>
                    <a:pt x="434" y="467"/>
                    <a:pt x="501" y="534"/>
                    <a:pt x="534" y="601"/>
                  </a:cubicBezTo>
                  <a:cubicBezTo>
                    <a:pt x="601" y="667"/>
                    <a:pt x="634" y="768"/>
                    <a:pt x="668" y="868"/>
                  </a:cubicBezTo>
                  <a:cubicBezTo>
                    <a:pt x="701" y="1034"/>
                    <a:pt x="768" y="1168"/>
                    <a:pt x="868" y="1301"/>
                  </a:cubicBezTo>
                  <a:cubicBezTo>
                    <a:pt x="901" y="1368"/>
                    <a:pt x="968" y="1401"/>
                    <a:pt x="1001" y="1435"/>
                  </a:cubicBezTo>
                  <a:lnTo>
                    <a:pt x="1101" y="1468"/>
                  </a:lnTo>
                  <a:lnTo>
                    <a:pt x="1135" y="1468"/>
                  </a:lnTo>
                  <a:cubicBezTo>
                    <a:pt x="1162" y="1477"/>
                    <a:pt x="1191" y="1481"/>
                    <a:pt x="1220" y="1481"/>
                  </a:cubicBezTo>
                  <a:cubicBezTo>
                    <a:pt x="1301" y="1481"/>
                    <a:pt x="1386" y="1450"/>
                    <a:pt x="1435" y="1401"/>
                  </a:cubicBezTo>
                  <a:cubicBezTo>
                    <a:pt x="1502" y="1301"/>
                    <a:pt x="1535" y="1168"/>
                    <a:pt x="1535" y="1034"/>
                  </a:cubicBezTo>
                  <a:cubicBezTo>
                    <a:pt x="1468" y="801"/>
                    <a:pt x="1335" y="601"/>
                    <a:pt x="1101" y="467"/>
                  </a:cubicBezTo>
                  <a:cubicBezTo>
                    <a:pt x="1001" y="401"/>
                    <a:pt x="901" y="334"/>
                    <a:pt x="801" y="301"/>
                  </a:cubicBezTo>
                  <a:cubicBezTo>
                    <a:pt x="701" y="234"/>
                    <a:pt x="601" y="200"/>
                    <a:pt x="534" y="167"/>
                  </a:cubicBezTo>
                  <a:cubicBezTo>
                    <a:pt x="468" y="100"/>
                    <a:pt x="367" y="67"/>
                    <a:pt x="334" y="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787117" y="3500804"/>
              <a:ext cx="21151" cy="7998"/>
            </a:xfrm>
            <a:custGeom>
              <a:rect b="b" l="l" r="r" t="t"/>
              <a:pathLst>
                <a:path extrusionOk="0" h="795" w="2102">
                  <a:moveTo>
                    <a:pt x="1407" y="0"/>
                  </a:moveTo>
                  <a:cubicBezTo>
                    <a:pt x="1302" y="0"/>
                    <a:pt x="1199" y="19"/>
                    <a:pt x="1101" y="61"/>
                  </a:cubicBezTo>
                  <a:lnTo>
                    <a:pt x="734" y="194"/>
                  </a:lnTo>
                  <a:cubicBezTo>
                    <a:pt x="634" y="261"/>
                    <a:pt x="534" y="294"/>
                    <a:pt x="434" y="328"/>
                  </a:cubicBezTo>
                  <a:cubicBezTo>
                    <a:pt x="334" y="361"/>
                    <a:pt x="267" y="428"/>
                    <a:pt x="234" y="428"/>
                  </a:cubicBezTo>
                  <a:lnTo>
                    <a:pt x="134" y="461"/>
                  </a:lnTo>
                  <a:lnTo>
                    <a:pt x="67" y="461"/>
                  </a:lnTo>
                  <a:cubicBezTo>
                    <a:pt x="0" y="528"/>
                    <a:pt x="0" y="628"/>
                    <a:pt x="67" y="695"/>
                  </a:cubicBezTo>
                  <a:cubicBezTo>
                    <a:pt x="108" y="736"/>
                    <a:pt x="162" y="764"/>
                    <a:pt x="213" y="764"/>
                  </a:cubicBezTo>
                  <a:cubicBezTo>
                    <a:pt x="244" y="764"/>
                    <a:pt x="275" y="753"/>
                    <a:pt x="300" y="728"/>
                  </a:cubicBezTo>
                  <a:lnTo>
                    <a:pt x="367" y="695"/>
                  </a:lnTo>
                  <a:cubicBezTo>
                    <a:pt x="400" y="661"/>
                    <a:pt x="467" y="628"/>
                    <a:pt x="534" y="594"/>
                  </a:cubicBezTo>
                  <a:cubicBezTo>
                    <a:pt x="634" y="594"/>
                    <a:pt x="701" y="561"/>
                    <a:pt x="801" y="561"/>
                  </a:cubicBezTo>
                  <a:cubicBezTo>
                    <a:pt x="901" y="561"/>
                    <a:pt x="1001" y="594"/>
                    <a:pt x="1101" y="628"/>
                  </a:cubicBezTo>
                  <a:cubicBezTo>
                    <a:pt x="1268" y="728"/>
                    <a:pt x="1434" y="761"/>
                    <a:pt x="1601" y="795"/>
                  </a:cubicBezTo>
                  <a:cubicBezTo>
                    <a:pt x="1668" y="761"/>
                    <a:pt x="1768" y="761"/>
                    <a:pt x="1835" y="728"/>
                  </a:cubicBezTo>
                  <a:cubicBezTo>
                    <a:pt x="1868" y="728"/>
                    <a:pt x="1901" y="695"/>
                    <a:pt x="1935" y="695"/>
                  </a:cubicBezTo>
                  <a:cubicBezTo>
                    <a:pt x="2035" y="628"/>
                    <a:pt x="2102" y="494"/>
                    <a:pt x="2068" y="394"/>
                  </a:cubicBezTo>
                  <a:cubicBezTo>
                    <a:pt x="2035" y="261"/>
                    <a:pt x="1935" y="161"/>
                    <a:pt x="1835" y="94"/>
                  </a:cubicBezTo>
                  <a:cubicBezTo>
                    <a:pt x="1699" y="36"/>
                    <a:pt x="1552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863307" y="3542357"/>
              <a:ext cx="19471" cy="12424"/>
            </a:xfrm>
            <a:custGeom>
              <a:rect b="b" l="l" r="r" t="t"/>
              <a:pathLst>
                <a:path extrusionOk="0" h="1235" w="1935">
                  <a:moveTo>
                    <a:pt x="200" y="0"/>
                  </a:moveTo>
                  <a:cubicBezTo>
                    <a:pt x="0" y="34"/>
                    <a:pt x="0" y="301"/>
                    <a:pt x="200" y="334"/>
                  </a:cubicBezTo>
                  <a:cubicBezTo>
                    <a:pt x="267" y="334"/>
                    <a:pt x="367" y="367"/>
                    <a:pt x="467" y="401"/>
                  </a:cubicBezTo>
                  <a:cubicBezTo>
                    <a:pt x="534" y="434"/>
                    <a:pt x="634" y="467"/>
                    <a:pt x="701" y="534"/>
                  </a:cubicBezTo>
                  <a:cubicBezTo>
                    <a:pt x="767" y="601"/>
                    <a:pt x="867" y="667"/>
                    <a:pt x="934" y="768"/>
                  </a:cubicBezTo>
                  <a:cubicBezTo>
                    <a:pt x="1001" y="901"/>
                    <a:pt x="1134" y="1068"/>
                    <a:pt x="1301" y="1168"/>
                  </a:cubicBezTo>
                  <a:cubicBezTo>
                    <a:pt x="1368" y="1201"/>
                    <a:pt x="1435" y="1235"/>
                    <a:pt x="1501" y="1235"/>
                  </a:cubicBezTo>
                  <a:lnTo>
                    <a:pt x="1668" y="1235"/>
                  </a:lnTo>
                  <a:cubicBezTo>
                    <a:pt x="1768" y="1201"/>
                    <a:pt x="1868" y="1134"/>
                    <a:pt x="1902" y="1034"/>
                  </a:cubicBezTo>
                  <a:cubicBezTo>
                    <a:pt x="1935" y="901"/>
                    <a:pt x="1902" y="768"/>
                    <a:pt x="1835" y="667"/>
                  </a:cubicBezTo>
                  <a:cubicBezTo>
                    <a:pt x="1701" y="467"/>
                    <a:pt x="1468" y="301"/>
                    <a:pt x="1234" y="267"/>
                  </a:cubicBezTo>
                  <a:cubicBezTo>
                    <a:pt x="1101" y="234"/>
                    <a:pt x="968" y="200"/>
                    <a:pt x="867" y="200"/>
                  </a:cubicBezTo>
                  <a:cubicBezTo>
                    <a:pt x="734" y="167"/>
                    <a:pt x="634" y="134"/>
                    <a:pt x="534" y="134"/>
                  </a:cubicBezTo>
                  <a:lnTo>
                    <a:pt x="334" y="67"/>
                  </a:lnTo>
                  <a:lnTo>
                    <a:pt x="267" y="34"/>
                  </a:lnTo>
                  <a:cubicBezTo>
                    <a:pt x="234" y="34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710252" y="3559471"/>
              <a:ext cx="22872" cy="10120"/>
            </a:xfrm>
            <a:custGeom>
              <a:rect b="b" l="l" r="r" t="t"/>
              <a:pathLst>
                <a:path extrusionOk="0" h="1006" w="2273">
                  <a:moveTo>
                    <a:pt x="2012" y="0"/>
                  </a:moveTo>
                  <a:cubicBezTo>
                    <a:pt x="1985" y="0"/>
                    <a:pt x="1959" y="10"/>
                    <a:pt x="1935" y="34"/>
                  </a:cubicBezTo>
                  <a:lnTo>
                    <a:pt x="1868" y="101"/>
                  </a:lnTo>
                  <a:cubicBezTo>
                    <a:pt x="1802" y="134"/>
                    <a:pt x="1768" y="201"/>
                    <a:pt x="1702" y="234"/>
                  </a:cubicBezTo>
                  <a:cubicBezTo>
                    <a:pt x="1601" y="267"/>
                    <a:pt x="1501" y="301"/>
                    <a:pt x="1401" y="301"/>
                  </a:cubicBezTo>
                  <a:cubicBezTo>
                    <a:pt x="1351" y="317"/>
                    <a:pt x="1293" y="326"/>
                    <a:pt x="1235" y="326"/>
                  </a:cubicBezTo>
                  <a:cubicBezTo>
                    <a:pt x="1176" y="326"/>
                    <a:pt x="1118" y="317"/>
                    <a:pt x="1068" y="301"/>
                  </a:cubicBezTo>
                  <a:cubicBezTo>
                    <a:pt x="868" y="267"/>
                    <a:pt x="667" y="234"/>
                    <a:pt x="467" y="234"/>
                  </a:cubicBezTo>
                  <a:cubicBezTo>
                    <a:pt x="401" y="234"/>
                    <a:pt x="334" y="267"/>
                    <a:pt x="267" y="301"/>
                  </a:cubicBezTo>
                  <a:lnTo>
                    <a:pt x="167" y="334"/>
                  </a:lnTo>
                  <a:lnTo>
                    <a:pt x="134" y="367"/>
                  </a:lnTo>
                  <a:cubicBezTo>
                    <a:pt x="34" y="434"/>
                    <a:pt x="0" y="534"/>
                    <a:pt x="34" y="634"/>
                  </a:cubicBezTo>
                  <a:cubicBezTo>
                    <a:pt x="100" y="768"/>
                    <a:pt x="200" y="868"/>
                    <a:pt x="334" y="935"/>
                  </a:cubicBezTo>
                  <a:cubicBezTo>
                    <a:pt x="458" y="981"/>
                    <a:pt x="589" y="1006"/>
                    <a:pt x="720" y="1006"/>
                  </a:cubicBezTo>
                  <a:cubicBezTo>
                    <a:pt x="872" y="1006"/>
                    <a:pt x="1025" y="973"/>
                    <a:pt x="1168" y="901"/>
                  </a:cubicBezTo>
                  <a:cubicBezTo>
                    <a:pt x="1301" y="834"/>
                    <a:pt x="1435" y="768"/>
                    <a:pt x="1535" y="701"/>
                  </a:cubicBezTo>
                  <a:cubicBezTo>
                    <a:pt x="1668" y="601"/>
                    <a:pt x="1768" y="568"/>
                    <a:pt x="1868" y="501"/>
                  </a:cubicBezTo>
                  <a:cubicBezTo>
                    <a:pt x="1935" y="434"/>
                    <a:pt x="2002" y="401"/>
                    <a:pt x="2068" y="334"/>
                  </a:cubicBezTo>
                  <a:cubicBezTo>
                    <a:pt x="2068" y="334"/>
                    <a:pt x="2102" y="301"/>
                    <a:pt x="2135" y="301"/>
                  </a:cubicBezTo>
                  <a:cubicBezTo>
                    <a:pt x="2273" y="218"/>
                    <a:pt x="2138" y="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612247" y="3504265"/>
              <a:ext cx="14440" cy="17293"/>
            </a:xfrm>
            <a:custGeom>
              <a:rect b="b" l="l" r="r" t="t"/>
              <a:pathLst>
                <a:path extrusionOk="0" h="1719" w="1435">
                  <a:moveTo>
                    <a:pt x="317" y="0"/>
                  </a:moveTo>
                  <a:cubicBezTo>
                    <a:pt x="267" y="0"/>
                    <a:pt x="217" y="17"/>
                    <a:pt x="167" y="50"/>
                  </a:cubicBezTo>
                  <a:cubicBezTo>
                    <a:pt x="67" y="150"/>
                    <a:pt x="0" y="250"/>
                    <a:pt x="0" y="384"/>
                  </a:cubicBezTo>
                  <a:cubicBezTo>
                    <a:pt x="0" y="651"/>
                    <a:pt x="100" y="918"/>
                    <a:pt x="300" y="1084"/>
                  </a:cubicBezTo>
                  <a:cubicBezTo>
                    <a:pt x="400" y="1151"/>
                    <a:pt x="500" y="1251"/>
                    <a:pt x="600" y="1318"/>
                  </a:cubicBezTo>
                  <a:cubicBezTo>
                    <a:pt x="734" y="1385"/>
                    <a:pt x="801" y="1451"/>
                    <a:pt x="867" y="1485"/>
                  </a:cubicBezTo>
                  <a:cubicBezTo>
                    <a:pt x="967" y="1551"/>
                    <a:pt x="1034" y="1585"/>
                    <a:pt x="1067" y="1618"/>
                  </a:cubicBezTo>
                  <a:cubicBezTo>
                    <a:pt x="1101" y="1618"/>
                    <a:pt x="1101" y="1651"/>
                    <a:pt x="1134" y="1651"/>
                  </a:cubicBezTo>
                  <a:cubicBezTo>
                    <a:pt x="1168" y="1685"/>
                    <a:pt x="1168" y="1685"/>
                    <a:pt x="1201" y="1718"/>
                  </a:cubicBezTo>
                  <a:cubicBezTo>
                    <a:pt x="1301" y="1718"/>
                    <a:pt x="1368" y="1685"/>
                    <a:pt x="1401" y="1585"/>
                  </a:cubicBezTo>
                  <a:cubicBezTo>
                    <a:pt x="1434" y="1485"/>
                    <a:pt x="1368" y="1385"/>
                    <a:pt x="1301" y="1385"/>
                  </a:cubicBezTo>
                  <a:lnTo>
                    <a:pt x="1201" y="1351"/>
                  </a:lnTo>
                  <a:cubicBezTo>
                    <a:pt x="1168" y="1318"/>
                    <a:pt x="1101" y="1285"/>
                    <a:pt x="1067" y="1251"/>
                  </a:cubicBezTo>
                  <a:cubicBezTo>
                    <a:pt x="1001" y="1184"/>
                    <a:pt x="934" y="1118"/>
                    <a:pt x="901" y="1051"/>
                  </a:cubicBezTo>
                  <a:cubicBezTo>
                    <a:pt x="867" y="951"/>
                    <a:pt x="834" y="884"/>
                    <a:pt x="801" y="784"/>
                  </a:cubicBezTo>
                  <a:cubicBezTo>
                    <a:pt x="801" y="617"/>
                    <a:pt x="767" y="451"/>
                    <a:pt x="734" y="284"/>
                  </a:cubicBezTo>
                  <a:cubicBezTo>
                    <a:pt x="667" y="250"/>
                    <a:pt x="634" y="184"/>
                    <a:pt x="600" y="150"/>
                  </a:cubicBezTo>
                  <a:cubicBezTo>
                    <a:pt x="567" y="117"/>
                    <a:pt x="534" y="84"/>
                    <a:pt x="500" y="84"/>
                  </a:cubicBezTo>
                  <a:lnTo>
                    <a:pt x="467" y="50"/>
                  </a:lnTo>
                  <a:cubicBezTo>
                    <a:pt x="417" y="17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786110" y="3631871"/>
              <a:ext cx="22490" cy="13521"/>
            </a:xfrm>
            <a:custGeom>
              <a:rect b="b" l="l" r="r" t="t"/>
              <a:pathLst>
                <a:path extrusionOk="0" h="1344" w="2235">
                  <a:moveTo>
                    <a:pt x="2047" y="1"/>
                  </a:moveTo>
                  <a:cubicBezTo>
                    <a:pt x="1968" y="1"/>
                    <a:pt x="1901" y="55"/>
                    <a:pt x="1901" y="110"/>
                  </a:cubicBezTo>
                  <a:lnTo>
                    <a:pt x="1868" y="210"/>
                  </a:lnTo>
                  <a:cubicBezTo>
                    <a:pt x="1835" y="277"/>
                    <a:pt x="1801" y="343"/>
                    <a:pt x="1735" y="410"/>
                  </a:cubicBezTo>
                  <a:cubicBezTo>
                    <a:pt x="1668" y="477"/>
                    <a:pt x="1568" y="543"/>
                    <a:pt x="1468" y="577"/>
                  </a:cubicBezTo>
                  <a:cubicBezTo>
                    <a:pt x="1368" y="644"/>
                    <a:pt x="1234" y="644"/>
                    <a:pt x="1134" y="644"/>
                  </a:cubicBezTo>
                  <a:cubicBezTo>
                    <a:pt x="867" y="644"/>
                    <a:pt x="701" y="577"/>
                    <a:pt x="534" y="577"/>
                  </a:cubicBezTo>
                  <a:cubicBezTo>
                    <a:pt x="467" y="577"/>
                    <a:pt x="400" y="610"/>
                    <a:pt x="300" y="610"/>
                  </a:cubicBezTo>
                  <a:lnTo>
                    <a:pt x="200" y="644"/>
                  </a:lnTo>
                  <a:lnTo>
                    <a:pt x="167" y="644"/>
                  </a:lnTo>
                  <a:cubicBezTo>
                    <a:pt x="67" y="677"/>
                    <a:pt x="0" y="777"/>
                    <a:pt x="0" y="910"/>
                  </a:cubicBezTo>
                  <a:cubicBezTo>
                    <a:pt x="33" y="944"/>
                    <a:pt x="33" y="977"/>
                    <a:pt x="67" y="1044"/>
                  </a:cubicBezTo>
                  <a:cubicBezTo>
                    <a:pt x="133" y="1144"/>
                    <a:pt x="200" y="1211"/>
                    <a:pt x="334" y="1277"/>
                  </a:cubicBezTo>
                  <a:cubicBezTo>
                    <a:pt x="467" y="1344"/>
                    <a:pt x="634" y="1344"/>
                    <a:pt x="801" y="1344"/>
                  </a:cubicBezTo>
                  <a:cubicBezTo>
                    <a:pt x="967" y="1344"/>
                    <a:pt x="1134" y="1277"/>
                    <a:pt x="1301" y="1177"/>
                  </a:cubicBezTo>
                  <a:cubicBezTo>
                    <a:pt x="1434" y="1111"/>
                    <a:pt x="1568" y="1010"/>
                    <a:pt x="1701" y="877"/>
                  </a:cubicBezTo>
                  <a:cubicBezTo>
                    <a:pt x="1801" y="810"/>
                    <a:pt x="1901" y="677"/>
                    <a:pt x="2001" y="577"/>
                  </a:cubicBezTo>
                  <a:cubicBezTo>
                    <a:pt x="2035" y="510"/>
                    <a:pt x="2102" y="410"/>
                    <a:pt x="2168" y="343"/>
                  </a:cubicBezTo>
                  <a:cubicBezTo>
                    <a:pt x="2168" y="310"/>
                    <a:pt x="2168" y="277"/>
                    <a:pt x="2202" y="243"/>
                  </a:cubicBezTo>
                  <a:lnTo>
                    <a:pt x="2202" y="210"/>
                  </a:lnTo>
                  <a:cubicBezTo>
                    <a:pt x="2235" y="110"/>
                    <a:pt x="2168" y="43"/>
                    <a:pt x="2102" y="10"/>
                  </a:cubicBezTo>
                  <a:cubicBezTo>
                    <a:pt x="2083" y="4"/>
                    <a:pt x="2065" y="1"/>
                    <a:pt x="2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646811" y="3686393"/>
              <a:ext cx="23979" cy="10352"/>
            </a:xfrm>
            <a:custGeom>
              <a:rect b="b" l="l" r="r" t="t"/>
              <a:pathLst>
                <a:path extrusionOk="0" h="1029" w="2383">
                  <a:moveTo>
                    <a:pt x="363" y="1"/>
                  </a:moveTo>
                  <a:cubicBezTo>
                    <a:pt x="273" y="1"/>
                    <a:pt x="192" y="37"/>
                    <a:pt x="134" y="95"/>
                  </a:cubicBezTo>
                  <a:cubicBezTo>
                    <a:pt x="1" y="228"/>
                    <a:pt x="1" y="428"/>
                    <a:pt x="101" y="595"/>
                  </a:cubicBezTo>
                  <a:lnTo>
                    <a:pt x="234" y="695"/>
                  </a:lnTo>
                  <a:cubicBezTo>
                    <a:pt x="334" y="829"/>
                    <a:pt x="501" y="929"/>
                    <a:pt x="668" y="962"/>
                  </a:cubicBezTo>
                  <a:cubicBezTo>
                    <a:pt x="835" y="1029"/>
                    <a:pt x="1002" y="1029"/>
                    <a:pt x="1202" y="1029"/>
                  </a:cubicBezTo>
                  <a:lnTo>
                    <a:pt x="2169" y="1029"/>
                  </a:lnTo>
                  <a:lnTo>
                    <a:pt x="2169" y="962"/>
                  </a:lnTo>
                  <a:lnTo>
                    <a:pt x="2202" y="962"/>
                  </a:lnTo>
                  <a:cubicBezTo>
                    <a:pt x="2383" y="902"/>
                    <a:pt x="2319" y="652"/>
                    <a:pt x="2159" y="652"/>
                  </a:cubicBezTo>
                  <a:cubicBezTo>
                    <a:pt x="2141" y="652"/>
                    <a:pt x="2122" y="655"/>
                    <a:pt x="2102" y="662"/>
                  </a:cubicBezTo>
                  <a:cubicBezTo>
                    <a:pt x="1969" y="695"/>
                    <a:pt x="1835" y="695"/>
                    <a:pt x="1702" y="695"/>
                  </a:cubicBezTo>
                  <a:cubicBezTo>
                    <a:pt x="1535" y="662"/>
                    <a:pt x="1402" y="628"/>
                    <a:pt x="1302" y="562"/>
                  </a:cubicBezTo>
                  <a:cubicBezTo>
                    <a:pt x="1168" y="495"/>
                    <a:pt x="1068" y="395"/>
                    <a:pt x="968" y="328"/>
                  </a:cubicBezTo>
                  <a:lnTo>
                    <a:pt x="801" y="195"/>
                  </a:lnTo>
                  <a:cubicBezTo>
                    <a:pt x="768" y="161"/>
                    <a:pt x="701" y="128"/>
                    <a:pt x="668" y="128"/>
                  </a:cubicBezTo>
                  <a:lnTo>
                    <a:pt x="664" y="136"/>
                  </a:lnTo>
                  <a:lnTo>
                    <a:pt x="664" y="136"/>
                  </a:lnTo>
                  <a:cubicBezTo>
                    <a:pt x="632" y="108"/>
                    <a:pt x="600" y="83"/>
                    <a:pt x="568" y="61"/>
                  </a:cubicBezTo>
                  <a:cubicBezTo>
                    <a:pt x="498" y="19"/>
                    <a:pt x="428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516919" y="3590932"/>
              <a:ext cx="15788" cy="23037"/>
            </a:xfrm>
            <a:custGeom>
              <a:rect b="b" l="l" r="r" t="t"/>
              <a:pathLst>
                <a:path extrusionOk="0" h="2290" w="1569">
                  <a:moveTo>
                    <a:pt x="368" y="1"/>
                  </a:moveTo>
                  <a:cubicBezTo>
                    <a:pt x="309" y="1"/>
                    <a:pt x="251" y="26"/>
                    <a:pt x="201" y="76"/>
                  </a:cubicBezTo>
                  <a:cubicBezTo>
                    <a:pt x="101" y="176"/>
                    <a:pt x="34" y="343"/>
                    <a:pt x="34" y="476"/>
                  </a:cubicBezTo>
                  <a:cubicBezTo>
                    <a:pt x="1" y="810"/>
                    <a:pt x="134" y="1110"/>
                    <a:pt x="368" y="1343"/>
                  </a:cubicBezTo>
                  <a:cubicBezTo>
                    <a:pt x="468" y="1477"/>
                    <a:pt x="568" y="1610"/>
                    <a:pt x="701" y="1710"/>
                  </a:cubicBezTo>
                  <a:cubicBezTo>
                    <a:pt x="801" y="1810"/>
                    <a:pt x="901" y="1911"/>
                    <a:pt x="1001" y="1977"/>
                  </a:cubicBezTo>
                  <a:cubicBezTo>
                    <a:pt x="1068" y="2077"/>
                    <a:pt x="1168" y="2111"/>
                    <a:pt x="1201" y="2177"/>
                  </a:cubicBezTo>
                  <a:lnTo>
                    <a:pt x="1302" y="2244"/>
                  </a:lnTo>
                  <a:cubicBezTo>
                    <a:pt x="1302" y="2244"/>
                    <a:pt x="1302" y="2244"/>
                    <a:pt x="1335" y="2277"/>
                  </a:cubicBezTo>
                  <a:cubicBezTo>
                    <a:pt x="1352" y="2286"/>
                    <a:pt x="1370" y="2290"/>
                    <a:pt x="1390" y="2290"/>
                  </a:cubicBezTo>
                  <a:cubicBezTo>
                    <a:pt x="1447" y="2290"/>
                    <a:pt x="1510" y="2252"/>
                    <a:pt x="1535" y="2177"/>
                  </a:cubicBezTo>
                  <a:cubicBezTo>
                    <a:pt x="1568" y="2111"/>
                    <a:pt x="1535" y="2011"/>
                    <a:pt x="1468" y="1977"/>
                  </a:cubicBezTo>
                  <a:lnTo>
                    <a:pt x="1368" y="1911"/>
                  </a:lnTo>
                  <a:cubicBezTo>
                    <a:pt x="1302" y="1877"/>
                    <a:pt x="1235" y="1810"/>
                    <a:pt x="1168" y="1744"/>
                  </a:cubicBezTo>
                  <a:cubicBezTo>
                    <a:pt x="1101" y="1677"/>
                    <a:pt x="1035" y="1577"/>
                    <a:pt x="968" y="1477"/>
                  </a:cubicBezTo>
                  <a:cubicBezTo>
                    <a:pt x="901" y="1343"/>
                    <a:pt x="868" y="1210"/>
                    <a:pt x="868" y="1077"/>
                  </a:cubicBezTo>
                  <a:cubicBezTo>
                    <a:pt x="835" y="843"/>
                    <a:pt x="801" y="643"/>
                    <a:pt x="734" y="409"/>
                  </a:cubicBezTo>
                  <a:cubicBezTo>
                    <a:pt x="668" y="276"/>
                    <a:pt x="601" y="176"/>
                    <a:pt x="534" y="76"/>
                  </a:cubicBezTo>
                  <a:cubicBezTo>
                    <a:pt x="484" y="26"/>
                    <a:pt x="426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960980" y="3541008"/>
              <a:ext cx="20145" cy="16056"/>
            </a:xfrm>
            <a:custGeom>
              <a:rect b="b" l="l" r="r" t="t"/>
              <a:pathLst>
                <a:path extrusionOk="0" h="1596" w="2002">
                  <a:moveTo>
                    <a:pt x="200" y="1"/>
                  </a:moveTo>
                  <a:cubicBezTo>
                    <a:pt x="100" y="1"/>
                    <a:pt x="33" y="68"/>
                    <a:pt x="33" y="168"/>
                  </a:cubicBezTo>
                  <a:cubicBezTo>
                    <a:pt x="0" y="234"/>
                    <a:pt x="100" y="334"/>
                    <a:pt x="167" y="334"/>
                  </a:cubicBezTo>
                  <a:lnTo>
                    <a:pt x="267" y="334"/>
                  </a:lnTo>
                  <a:cubicBezTo>
                    <a:pt x="367" y="334"/>
                    <a:pt x="434" y="368"/>
                    <a:pt x="500" y="401"/>
                  </a:cubicBezTo>
                  <a:cubicBezTo>
                    <a:pt x="601" y="435"/>
                    <a:pt x="667" y="501"/>
                    <a:pt x="767" y="568"/>
                  </a:cubicBezTo>
                  <a:cubicBezTo>
                    <a:pt x="867" y="635"/>
                    <a:pt x="934" y="735"/>
                    <a:pt x="1001" y="835"/>
                  </a:cubicBezTo>
                  <a:cubicBezTo>
                    <a:pt x="1068" y="1035"/>
                    <a:pt x="1201" y="1202"/>
                    <a:pt x="1301" y="1402"/>
                  </a:cubicBezTo>
                  <a:cubicBezTo>
                    <a:pt x="1368" y="1435"/>
                    <a:pt x="1434" y="1502"/>
                    <a:pt x="1501" y="1535"/>
                  </a:cubicBezTo>
                  <a:cubicBezTo>
                    <a:pt x="1535" y="1535"/>
                    <a:pt x="1568" y="1569"/>
                    <a:pt x="1601" y="1569"/>
                  </a:cubicBezTo>
                  <a:lnTo>
                    <a:pt x="1635" y="1569"/>
                  </a:lnTo>
                  <a:cubicBezTo>
                    <a:pt x="1663" y="1587"/>
                    <a:pt x="1693" y="1596"/>
                    <a:pt x="1724" y="1596"/>
                  </a:cubicBezTo>
                  <a:cubicBezTo>
                    <a:pt x="1804" y="1596"/>
                    <a:pt x="1887" y="1541"/>
                    <a:pt x="1935" y="1469"/>
                  </a:cubicBezTo>
                  <a:cubicBezTo>
                    <a:pt x="2002" y="1335"/>
                    <a:pt x="2002" y="1202"/>
                    <a:pt x="1968" y="1068"/>
                  </a:cubicBezTo>
                  <a:cubicBezTo>
                    <a:pt x="1868" y="768"/>
                    <a:pt x="1635" y="535"/>
                    <a:pt x="1368" y="435"/>
                  </a:cubicBezTo>
                  <a:cubicBezTo>
                    <a:pt x="1234" y="368"/>
                    <a:pt x="1101" y="301"/>
                    <a:pt x="967" y="234"/>
                  </a:cubicBezTo>
                  <a:cubicBezTo>
                    <a:pt x="834" y="201"/>
                    <a:pt x="701" y="134"/>
                    <a:pt x="601" y="101"/>
                  </a:cubicBezTo>
                  <a:cubicBezTo>
                    <a:pt x="500" y="68"/>
                    <a:pt x="400" y="34"/>
                    <a:pt x="334" y="34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780737" y="3384526"/>
              <a:ext cx="16120" cy="19597"/>
            </a:xfrm>
            <a:custGeom>
              <a:rect b="b" l="l" r="r" t="t"/>
              <a:pathLst>
                <a:path extrusionOk="0" h="1948" w="1602">
                  <a:moveTo>
                    <a:pt x="148" y="1"/>
                  </a:moveTo>
                  <a:cubicBezTo>
                    <a:pt x="68" y="1"/>
                    <a:pt x="0" y="61"/>
                    <a:pt x="0" y="143"/>
                  </a:cubicBezTo>
                  <a:cubicBezTo>
                    <a:pt x="0" y="243"/>
                    <a:pt x="34" y="310"/>
                    <a:pt x="134" y="343"/>
                  </a:cubicBezTo>
                  <a:lnTo>
                    <a:pt x="234" y="343"/>
                  </a:lnTo>
                  <a:cubicBezTo>
                    <a:pt x="301" y="376"/>
                    <a:pt x="367" y="410"/>
                    <a:pt x="434" y="443"/>
                  </a:cubicBezTo>
                  <a:cubicBezTo>
                    <a:pt x="501" y="510"/>
                    <a:pt x="567" y="577"/>
                    <a:pt x="634" y="677"/>
                  </a:cubicBezTo>
                  <a:cubicBezTo>
                    <a:pt x="701" y="777"/>
                    <a:pt x="734" y="877"/>
                    <a:pt x="768" y="977"/>
                  </a:cubicBezTo>
                  <a:cubicBezTo>
                    <a:pt x="801" y="1177"/>
                    <a:pt x="834" y="1377"/>
                    <a:pt x="901" y="1577"/>
                  </a:cubicBezTo>
                  <a:cubicBezTo>
                    <a:pt x="934" y="1677"/>
                    <a:pt x="1001" y="1744"/>
                    <a:pt x="1068" y="1844"/>
                  </a:cubicBezTo>
                  <a:lnTo>
                    <a:pt x="1068" y="1877"/>
                  </a:lnTo>
                  <a:cubicBezTo>
                    <a:pt x="1130" y="1919"/>
                    <a:pt x="1204" y="1947"/>
                    <a:pt x="1268" y="1947"/>
                  </a:cubicBezTo>
                  <a:cubicBezTo>
                    <a:pt x="1307" y="1947"/>
                    <a:pt x="1342" y="1936"/>
                    <a:pt x="1368" y="1911"/>
                  </a:cubicBezTo>
                  <a:cubicBezTo>
                    <a:pt x="1401" y="1877"/>
                    <a:pt x="1435" y="1844"/>
                    <a:pt x="1468" y="1811"/>
                  </a:cubicBezTo>
                  <a:cubicBezTo>
                    <a:pt x="1535" y="1744"/>
                    <a:pt x="1601" y="1611"/>
                    <a:pt x="1601" y="1511"/>
                  </a:cubicBezTo>
                  <a:cubicBezTo>
                    <a:pt x="1601" y="1210"/>
                    <a:pt x="1501" y="910"/>
                    <a:pt x="1268" y="677"/>
                  </a:cubicBezTo>
                  <a:cubicBezTo>
                    <a:pt x="1134" y="577"/>
                    <a:pt x="1034" y="476"/>
                    <a:pt x="901" y="376"/>
                  </a:cubicBezTo>
                  <a:cubicBezTo>
                    <a:pt x="801" y="310"/>
                    <a:pt x="667" y="243"/>
                    <a:pt x="567" y="176"/>
                  </a:cubicBezTo>
                  <a:cubicBezTo>
                    <a:pt x="501" y="143"/>
                    <a:pt x="401" y="110"/>
                    <a:pt x="334" y="76"/>
                  </a:cubicBezTo>
                  <a:lnTo>
                    <a:pt x="234" y="9"/>
                  </a:lnTo>
                  <a:lnTo>
                    <a:pt x="200" y="9"/>
                  </a:lnTo>
                  <a:cubicBezTo>
                    <a:pt x="183" y="4"/>
                    <a:pt x="165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627008" y="3436975"/>
              <a:ext cx="23848" cy="16197"/>
            </a:xfrm>
            <a:custGeom>
              <a:rect b="b" l="l" r="r" t="t"/>
              <a:pathLst>
                <a:path extrusionOk="0" h="1610" w="2370">
                  <a:moveTo>
                    <a:pt x="2169" y="0"/>
                  </a:moveTo>
                  <a:lnTo>
                    <a:pt x="1869" y="67"/>
                  </a:lnTo>
                  <a:lnTo>
                    <a:pt x="1602" y="134"/>
                  </a:lnTo>
                  <a:cubicBezTo>
                    <a:pt x="1435" y="167"/>
                    <a:pt x="1235" y="234"/>
                    <a:pt x="1068" y="300"/>
                  </a:cubicBezTo>
                  <a:cubicBezTo>
                    <a:pt x="868" y="334"/>
                    <a:pt x="668" y="434"/>
                    <a:pt x="501" y="534"/>
                  </a:cubicBezTo>
                  <a:cubicBezTo>
                    <a:pt x="434" y="601"/>
                    <a:pt x="368" y="667"/>
                    <a:pt x="301" y="734"/>
                  </a:cubicBezTo>
                  <a:cubicBezTo>
                    <a:pt x="201" y="801"/>
                    <a:pt x="168" y="901"/>
                    <a:pt x="101" y="968"/>
                  </a:cubicBezTo>
                  <a:lnTo>
                    <a:pt x="34" y="1134"/>
                  </a:lnTo>
                  <a:cubicBezTo>
                    <a:pt x="1" y="1201"/>
                    <a:pt x="34" y="1268"/>
                    <a:pt x="67" y="1301"/>
                  </a:cubicBezTo>
                  <a:cubicBezTo>
                    <a:pt x="134" y="1435"/>
                    <a:pt x="234" y="1535"/>
                    <a:pt x="368" y="1601"/>
                  </a:cubicBezTo>
                  <a:cubicBezTo>
                    <a:pt x="391" y="1607"/>
                    <a:pt x="415" y="1610"/>
                    <a:pt x="438" y="1610"/>
                  </a:cubicBezTo>
                  <a:cubicBezTo>
                    <a:pt x="545" y="1610"/>
                    <a:pt x="640" y="1550"/>
                    <a:pt x="668" y="1468"/>
                  </a:cubicBezTo>
                  <a:cubicBezTo>
                    <a:pt x="681" y="1442"/>
                    <a:pt x="692" y="1417"/>
                    <a:pt x="702" y="1391"/>
                  </a:cubicBezTo>
                  <a:lnTo>
                    <a:pt x="702" y="1391"/>
                  </a:lnTo>
                  <a:lnTo>
                    <a:pt x="701" y="1401"/>
                  </a:lnTo>
                  <a:cubicBezTo>
                    <a:pt x="801" y="1301"/>
                    <a:pt x="901" y="1168"/>
                    <a:pt x="1001" y="1068"/>
                  </a:cubicBezTo>
                  <a:cubicBezTo>
                    <a:pt x="1102" y="934"/>
                    <a:pt x="1202" y="801"/>
                    <a:pt x="1302" y="701"/>
                  </a:cubicBezTo>
                  <a:cubicBezTo>
                    <a:pt x="1535" y="467"/>
                    <a:pt x="1869" y="334"/>
                    <a:pt x="2202" y="334"/>
                  </a:cubicBezTo>
                  <a:lnTo>
                    <a:pt x="2236" y="334"/>
                  </a:lnTo>
                  <a:cubicBezTo>
                    <a:pt x="2302" y="300"/>
                    <a:pt x="2369" y="234"/>
                    <a:pt x="2369" y="134"/>
                  </a:cubicBezTo>
                  <a:cubicBezTo>
                    <a:pt x="2336" y="34"/>
                    <a:pt x="2236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2"/>
          <p:cNvGrpSpPr/>
          <p:nvPr/>
        </p:nvGrpSpPr>
        <p:grpSpPr>
          <a:xfrm>
            <a:off x="1047584" y="4261593"/>
            <a:ext cx="653172" cy="918804"/>
            <a:chOff x="7675087" y="3013966"/>
            <a:chExt cx="465620" cy="705362"/>
          </a:xfrm>
        </p:grpSpPr>
        <p:sp>
          <p:nvSpPr>
            <p:cNvPr id="760" name="Google Shape;760;p22"/>
            <p:cNvSpPr/>
            <p:nvPr/>
          </p:nvSpPr>
          <p:spPr>
            <a:xfrm>
              <a:off x="7814278" y="3263441"/>
              <a:ext cx="94075" cy="104683"/>
            </a:xfrm>
            <a:custGeom>
              <a:rect b="b" l="l" r="r" t="t"/>
              <a:pathLst>
                <a:path extrusionOk="0" fill="none" h="11842" w="10642">
                  <a:moveTo>
                    <a:pt x="1" y="0"/>
                  </a:moveTo>
                  <a:cubicBezTo>
                    <a:pt x="1" y="0"/>
                    <a:pt x="3270" y="10174"/>
                    <a:pt x="10641" y="11842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7927815" y="3263441"/>
              <a:ext cx="92891" cy="104683"/>
            </a:xfrm>
            <a:custGeom>
              <a:rect b="b" l="l" r="r" t="t"/>
              <a:pathLst>
                <a:path extrusionOk="0" fill="none" h="11842" w="10508">
                  <a:moveTo>
                    <a:pt x="10508" y="0"/>
                  </a:moveTo>
                  <a:cubicBezTo>
                    <a:pt x="10508" y="0"/>
                    <a:pt x="6204" y="11241"/>
                    <a:pt x="0" y="11842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7844062" y="3185584"/>
              <a:ext cx="63409" cy="97028"/>
            </a:xfrm>
            <a:custGeom>
              <a:rect b="b" l="l" r="r" t="t"/>
              <a:pathLst>
                <a:path extrusionOk="0" fill="none" h="10976" w="7173">
                  <a:moveTo>
                    <a:pt x="1" y="1"/>
                  </a:moveTo>
                  <a:cubicBezTo>
                    <a:pt x="1" y="1"/>
                    <a:pt x="134" y="7373"/>
                    <a:pt x="7172" y="10975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7927815" y="3185584"/>
              <a:ext cx="63993" cy="102632"/>
            </a:xfrm>
            <a:custGeom>
              <a:rect b="b" l="l" r="r" t="t"/>
              <a:pathLst>
                <a:path extrusionOk="0" fill="none" h="11610" w="7239">
                  <a:moveTo>
                    <a:pt x="7239" y="1"/>
                  </a:moveTo>
                  <a:cubicBezTo>
                    <a:pt x="7239" y="1"/>
                    <a:pt x="6204" y="9574"/>
                    <a:pt x="0" y="11609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7675087" y="3013966"/>
              <a:ext cx="465620" cy="428890"/>
            </a:xfrm>
            <a:custGeom>
              <a:rect b="b" l="l" r="r" t="t"/>
              <a:pathLst>
                <a:path extrusionOk="0" h="48517" w="52672">
                  <a:moveTo>
                    <a:pt x="26665" y="1"/>
                  </a:moveTo>
                  <a:cubicBezTo>
                    <a:pt x="22369" y="1"/>
                    <a:pt x="19115" y="1067"/>
                    <a:pt x="19115" y="1067"/>
                  </a:cubicBezTo>
                  <a:cubicBezTo>
                    <a:pt x="13878" y="2335"/>
                    <a:pt x="9274" y="5370"/>
                    <a:pt x="6005" y="9640"/>
                  </a:cubicBezTo>
                  <a:cubicBezTo>
                    <a:pt x="768" y="16745"/>
                    <a:pt x="1" y="26752"/>
                    <a:pt x="3870" y="34658"/>
                  </a:cubicBezTo>
                  <a:cubicBezTo>
                    <a:pt x="6639" y="40229"/>
                    <a:pt x="11342" y="44565"/>
                    <a:pt x="17113" y="46867"/>
                  </a:cubicBezTo>
                  <a:cubicBezTo>
                    <a:pt x="19936" y="47979"/>
                    <a:pt x="22959" y="48517"/>
                    <a:pt x="25988" y="48517"/>
                  </a:cubicBezTo>
                  <a:cubicBezTo>
                    <a:pt x="32589" y="48517"/>
                    <a:pt x="39214" y="45962"/>
                    <a:pt x="43832" y="41229"/>
                  </a:cubicBezTo>
                  <a:cubicBezTo>
                    <a:pt x="50604" y="34358"/>
                    <a:pt x="52672" y="23250"/>
                    <a:pt x="48803" y="14410"/>
                  </a:cubicBezTo>
                  <a:cubicBezTo>
                    <a:pt x="46101" y="8272"/>
                    <a:pt x="40563" y="3736"/>
                    <a:pt x="34359" y="1334"/>
                  </a:cubicBezTo>
                  <a:cubicBezTo>
                    <a:pt x="31725" y="326"/>
                    <a:pt x="29037" y="1"/>
                    <a:pt x="26665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7867356" y="3230511"/>
              <a:ext cx="108228" cy="488817"/>
            </a:xfrm>
            <a:custGeom>
              <a:rect b="b" l="l" r="r" t="t"/>
              <a:pathLst>
                <a:path extrusionOk="0" h="55296" w="12243">
                  <a:moveTo>
                    <a:pt x="5513" y="0"/>
                  </a:moveTo>
                  <a:cubicBezTo>
                    <a:pt x="4834" y="0"/>
                    <a:pt x="4382" y="1023"/>
                    <a:pt x="4404" y="1023"/>
                  </a:cubicBezTo>
                  <a:cubicBezTo>
                    <a:pt x="6005" y="46189"/>
                    <a:pt x="1" y="53961"/>
                    <a:pt x="1" y="53961"/>
                  </a:cubicBezTo>
                  <a:cubicBezTo>
                    <a:pt x="1769" y="54962"/>
                    <a:pt x="3718" y="55295"/>
                    <a:pt x="5532" y="55295"/>
                  </a:cubicBezTo>
                  <a:cubicBezTo>
                    <a:pt x="9159" y="55295"/>
                    <a:pt x="12243" y="53961"/>
                    <a:pt x="12243" y="53961"/>
                  </a:cubicBezTo>
                  <a:cubicBezTo>
                    <a:pt x="6005" y="41519"/>
                    <a:pt x="6672" y="1023"/>
                    <a:pt x="6672" y="1023"/>
                  </a:cubicBezTo>
                  <a:cubicBezTo>
                    <a:pt x="6250" y="256"/>
                    <a:pt x="5853" y="0"/>
                    <a:pt x="5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8043704" y="3350386"/>
              <a:ext cx="11801" cy="13516"/>
            </a:xfrm>
            <a:custGeom>
              <a:rect b="b" l="l" r="r" t="t"/>
              <a:pathLst>
                <a:path extrusionOk="0" h="1529" w="1335">
                  <a:moveTo>
                    <a:pt x="1037" y="1"/>
                  </a:moveTo>
                  <a:cubicBezTo>
                    <a:pt x="961" y="1"/>
                    <a:pt x="888" y="34"/>
                    <a:pt x="834" y="106"/>
                  </a:cubicBezTo>
                  <a:cubicBezTo>
                    <a:pt x="801" y="139"/>
                    <a:pt x="768" y="172"/>
                    <a:pt x="734" y="206"/>
                  </a:cubicBezTo>
                  <a:cubicBezTo>
                    <a:pt x="701" y="239"/>
                    <a:pt x="701" y="272"/>
                    <a:pt x="668" y="306"/>
                  </a:cubicBezTo>
                  <a:lnTo>
                    <a:pt x="501" y="472"/>
                  </a:lnTo>
                  <a:cubicBezTo>
                    <a:pt x="439" y="597"/>
                    <a:pt x="348" y="692"/>
                    <a:pt x="255" y="812"/>
                  </a:cubicBezTo>
                  <a:lnTo>
                    <a:pt x="255" y="812"/>
                  </a:lnTo>
                  <a:cubicBezTo>
                    <a:pt x="215" y="823"/>
                    <a:pt x="183" y="848"/>
                    <a:pt x="134" y="873"/>
                  </a:cubicBezTo>
                  <a:cubicBezTo>
                    <a:pt x="0" y="973"/>
                    <a:pt x="0" y="1140"/>
                    <a:pt x="100" y="1273"/>
                  </a:cubicBezTo>
                  <a:cubicBezTo>
                    <a:pt x="134" y="1340"/>
                    <a:pt x="201" y="1406"/>
                    <a:pt x="301" y="1473"/>
                  </a:cubicBezTo>
                  <a:cubicBezTo>
                    <a:pt x="320" y="1512"/>
                    <a:pt x="363" y="1528"/>
                    <a:pt x="408" y="1528"/>
                  </a:cubicBezTo>
                  <a:cubicBezTo>
                    <a:pt x="440" y="1528"/>
                    <a:pt x="473" y="1520"/>
                    <a:pt x="501" y="1507"/>
                  </a:cubicBezTo>
                  <a:lnTo>
                    <a:pt x="634" y="1473"/>
                  </a:lnTo>
                  <a:cubicBezTo>
                    <a:pt x="868" y="1340"/>
                    <a:pt x="1068" y="1173"/>
                    <a:pt x="1201" y="939"/>
                  </a:cubicBezTo>
                  <a:cubicBezTo>
                    <a:pt x="1268" y="839"/>
                    <a:pt x="1301" y="706"/>
                    <a:pt x="1335" y="573"/>
                  </a:cubicBezTo>
                  <a:cubicBezTo>
                    <a:pt x="1335" y="506"/>
                    <a:pt x="1335" y="439"/>
                    <a:pt x="1335" y="372"/>
                  </a:cubicBezTo>
                  <a:cubicBezTo>
                    <a:pt x="1335" y="306"/>
                    <a:pt x="1335" y="272"/>
                    <a:pt x="1301" y="206"/>
                  </a:cubicBezTo>
                  <a:lnTo>
                    <a:pt x="1301" y="172"/>
                  </a:lnTo>
                  <a:cubicBezTo>
                    <a:pt x="1268" y="106"/>
                    <a:pt x="1235" y="72"/>
                    <a:pt x="1235" y="72"/>
                  </a:cubicBezTo>
                  <a:cubicBezTo>
                    <a:pt x="1173" y="26"/>
                    <a:pt x="1104" y="1"/>
                    <a:pt x="103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8028958" y="3345126"/>
              <a:ext cx="9742" cy="9733"/>
            </a:xfrm>
            <a:custGeom>
              <a:rect b="b" l="l" r="r" t="t"/>
              <a:pathLst>
                <a:path extrusionOk="0" h="1101" w="1102">
                  <a:moveTo>
                    <a:pt x="768" y="0"/>
                  </a:moveTo>
                  <a:cubicBezTo>
                    <a:pt x="701" y="33"/>
                    <a:pt x="634" y="33"/>
                    <a:pt x="568" y="67"/>
                  </a:cubicBezTo>
                  <a:cubicBezTo>
                    <a:pt x="434" y="100"/>
                    <a:pt x="334" y="167"/>
                    <a:pt x="267" y="267"/>
                  </a:cubicBezTo>
                  <a:cubicBezTo>
                    <a:pt x="167" y="334"/>
                    <a:pt x="101" y="434"/>
                    <a:pt x="34" y="534"/>
                  </a:cubicBezTo>
                  <a:cubicBezTo>
                    <a:pt x="34" y="600"/>
                    <a:pt x="1" y="667"/>
                    <a:pt x="1" y="734"/>
                  </a:cubicBezTo>
                  <a:cubicBezTo>
                    <a:pt x="1" y="767"/>
                    <a:pt x="1" y="767"/>
                    <a:pt x="1" y="801"/>
                  </a:cubicBezTo>
                  <a:cubicBezTo>
                    <a:pt x="1" y="967"/>
                    <a:pt x="167" y="1101"/>
                    <a:pt x="367" y="1101"/>
                  </a:cubicBezTo>
                  <a:cubicBezTo>
                    <a:pt x="534" y="1067"/>
                    <a:pt x="701" y="967"/>
                    <a:pt x="834" y="834"/>
                  </a:cubicBezTo>
                  <a:cubicBezTo>
                    <a:pt x="935" y="767"/>
                    <a:pt x="1001" y="634"/>
                    <a:pt x="1035" y="534"/>
                  </a:cubicBezTo>
                  <a:cubicBezTo>
                    <a:pt x="1068" y="467"/>
                    <a:pt x="1068" y="400"/>
                    <a:pt x="1101" y="367"/>
                  </a:cubicBezTo>
                  <a:lnTo>
                    <a:pt x="1101" y="300"/>
                  </a:lnTo>
                  <a:cubicBezTo>
                    <a:pt x="1068" y="100"/>
                    <a:pt x="935" y="0"/>
                    <a:pt x="7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8015096" y="3379789"/>
              <a:ext cx="13278" cy="11050"/>
            </a:xfrm>
            <a:custGeom>
              <a:rect b="b" l="l" r="r" t="t"/>
              <a:pathLst>
                <a:path extrusionOk="0" h="1250" w="1502">
                  <a:moveTo>
                    <a:pt x="1241" y="0"/>
                  </a:moveTo>
                  <a:cubicBezTo>
                    <a:pt x="1194" y="0"/>
                    <a:pt x="1146" y="15"/>
                    <a:pt x="1102" y="49"/>
                  </a:cubicBezTo>
                  <a:cubicBezTo>
                    <a:pt x="1068" y="49"/>
                    <a:pt x="1068" y="49"/>
                    <a:pt x="1035" y="82"/>
                  </a:cubicBezTo>
                  <a:cubicBezTo>
                    <a:pt x="1001" y="115"/>
                    <a:pt x="1001" y="82"/>
                    <a:pt x="901" y="149"/>
                  </a:cubicBezTo>
                  <a:cubicBezTo>
                    <a:pt x="835" y="215"/>
                    <a:pt x="735" y="282"/>
                    <a:pt x="601" y="349"/>
                  </a:cubicBezTo>
                  <a:cubicBezTo>
                    <a:pt x="501" y="415"/>
                    <a:pt x="401" y="516"/>
                    <a:pt x="301" y="582"/>
                  </a:cubicBezTo>
                  <a:cubicBezTo>
                    <a:pt x="268" y="582"/>
                    <a:pt x="234" y="616"/>
                    <a:pt x="201" y="649"/>
                  </a:cubicBezTo>
                  <a:lnTo>
                    <a:pt x="168" y="682"/>
                  </a:lnTo>
                  <a:lnTo>
                    <a:pt x="134" y="749"/>
                  </a:lnTo>
                  <a:cubicBezTo>
                    <a:pt x="101" y="782"/>
                    <a:pt x="67" y="816"/>
                    <a:pt x="67" y="849"/>
                  </a:cubicBezTo>
                  <a:cubicBezTo>
                    <a:pt x="1" y="983"/>
                    <a:pt x="67" y="1149"/>
                    <a:pt x="234" y="1216"/>
                  </a:cubicBezTo>
                  <a:cubicBezTo>
                    <a:pt x="301" y="1249"/>
                    <a:pt x="401" y="1249"/>
                    <a:pt x="501" y="1249"/>
                  </a:cubicBezTo>
                  <a:cubicBezTo>
                    <a:pt x="735" y="1216"/>
                    <a:pt x="935" y="1149"/>
                    <a:pt x="1102" y="1016"/>
                  </a:cubicBezTo>
                  <a:cubicBezTo>
                    <a:pt x="1268" y="882"/>
                    <a:pt x="1368" y="716"/>
                    <a:pt x="1468" y="516"/>
                  </a:cubicBezTo>
                  <a:cubicBezTo>
                    <a:pt x="1468" y="449"/>
                    <a:pt x="1502" y="382"/>
                    <a:pt x="1502" y="315"/>
                  </a:cubicBezTo>
                  <a:cubicBezTo>
                    <a:pt x="1502" y="282"/>
                    <a:pt x="1502" y="282"/>
                    <a:pt x="1502" y="249"/>
                  </a:cubicBezTo>
                  <a:cubicBezTo>
                    <a:pt x="1502" y="215"/>
                    <a:pt x="1502" y="182"/>
                    <a:pt x="1468" y="149"/>
                  </a:cubicBezTo>
                  <a:cubicBezTo>
                    <a:pt x="1424" y="60"/>
                    <a:pt x="1335" y="0"/>
                    <a:pt x="12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8005363" y="3365769"/>
              <a:ext cx="9158" cy="8186"/>
            </a:xfrm>
            <a:custGeom>
              <a:rect b="b" l="l" r="r" t="t"/>
              <a:pathLst>
                <a:path extrusionOk="0" h="926" w="1036">
                  <a:moveTo>
                    <a:pt x="568" y="0"/>
                  </a:moveTo>
                  <a:cubicBezTo>
                    <a:pt x="468" y="33"/>
                    <a:pt x="368" y="67"/>
                    <a:pt x="268" y="100"/>
                  </a:cubicBezTo>
                  <a:cubicBezTo>
                    <a:pt x="201" y="167"/>
                    <a:pt x="134" y="267"/>
                    <a:pt x="101" y="334"/>
                  </a:cubicBezTo>
                  <a:cubicBezTo>
                    <a:pt x="68" y="400"/>
                    <a:pt x="68" y="434"/>
                    <a:pt x="34" y="500"/>
                  </a:cubicBezTo>
                  <a:cubicBezTo>
                    <a:pt x="1" y="701"/>
                    <a:pt x="168" y="901"/>
                    <a:pt x="368" y="901"/>
                  </a:cubicBezTo>
                  <a:cubicBezTo>
                    <a:pt x="385" y="917"/>
                    <a:pt x="410" y="926"/>
                    <a:pt x="439" y="926"/>
                  </a:cubicBezTo>
                  <a:cubicBezTo>
                    <a:pt x="468" y="926"/>
                    <a:pt x="501" y="917"/>
                    <a:pt x="535" y="901"/>
                  </a:cubicBezTo>
                  <a:cubicBezTo>
                    <a:pt x="635" y="901"/>
                    <a:pt x="701" y="834"/>
                    <a:pt x="802" y="801"/>
                  </a:cubicBezTo>
                  <a:cubicBezTo>
                    <a:pt x="868" y="734"/>
                    <a:pt x="935" y="634"/>
                    <a:pt x="968" y="534"/>
                  </a:cubicBezTo>
                  <a:cubicBezTo>
                    <a:pt x="1002" y="500"/>
                    <a:pt x="1002" y="434"/>
                    <a:pt x="1002" y="400"/>
                  </a:cubicBezTo>
                  <a:lnTo>
                    <a:pt x="1002" y="367"/>
                  </a:lnTo>
                  <a:cubicBezTo>
                    <a:pt x="1035" y="200"/>
                    <a:pt x="902" y="33"/>
                    <a:pt x="735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7978824" y="3382574"/>
              <a:ext cx="9149" cy="8265"/>
            </a:xfrm>
            <a:custGeom>
              <a:rect b="b" l="l" r="r" t="t"/>
              <a:pathLst>
                <a:path extrusionOk="0" h="935" w="1035">
                  <a:moveTo>
                    <a:pt x="535" y="0"/>
                  </a:moveTo>
                  <a:cubicBezTo>
                    <a:pt x="434" y="34"/>
                    <a:pt x="334" y="67"/>
                    <a:pt x="268" y="134"/>
                  </a:cubicBezTo>
                  <a:cubicBezTo>
                    <a:pt x="134" y="201"/>
                    <a:pt x="68" y="334"/>
                    <a:pt x="34" y="501"/>
                  </a:cubicBezTo>
                  <a:cubicBezTo>
                    <a:pt x="1" y="701"/>
                    <a:pt x="134" y="901"/>
                    <a:pt x="368" y="934"/>
                  </a:cubicBezTo>
                  <a:lnTo>
                    <a:pt x="501" y="934"/>
                  </a:lnTo>
                  <a:cubicBezTo>
                    <a:pt x="601" y="901"/>
                    <a:pt x="701" y="868"/>
                    <a:pt x="768" y="801"/>
                  </a:cubicBezTo>
                  <a:cubicBezTo>
                    <a:pt x="868" y="734"/>
                    <a:pt x="901" y="634"/>
                    <a:pt x="968" y="567"/>
                  </a:cubicBezTo>
                  <a:cubicBezTo>
                    <a:pt x="968" y="501"/>
                    <a:pt x="1002" y="434"/>
                    <a:pt x="1002" y="401"/>
                  </a:cubicBezTo>
                  <a:cubicBezTo>
                    <a:pt x="1035" y="201"/>
                    <a:pt x="901" y="34"/>
                    <a:pt x="7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7980893" y="3405824"/>
              <a:ext cx="10325" cy="9786"/>
            </a:xfrm>
            <a:custGeom>
              <a:rect b="b" l="l" r="r" t="t"/>
              <a:pathLst>
                <a:path extrusionOk="0" h="1107" w="1168">
                  <a:moveTo>
                    <a:pt x="886" y="0"/>
                  </a:moveTo>
                  <a:cubicBezTo>
                    <a:pt x="869" y="0"/>
                    <a:pt x="852" y="2"/>
                    <a:pt x="834" y="6"/>
                  </a:cubicBezTo>
                  <a:cubicBezTo>
                    <a:pt x="768" y="6"/>
                    <a:pt x="734" y="6"/>
                    <a:pt x="667" y="39"/>
                  </a:cubicBezTo>
                  <a:cubicBezTo>
                    <a:pt x="534" y="72"/>
                    <a:pt x="434" y="139"/>
                    <a:pt x="334" y="206"/>
                  </a:cubicBezTo>
                  <a:cubicBezTo>
                    <a:pt x="234" y="306"/>
                    <a:pt x="134" y="406"/>
                    <a:pt x="67" y="506"/>
                  </a:cubicBezTo>
                  <a:cubicBezTo>
                    <a:pt x="34" y="573"/>
                    <a:pt x="34" y="639"/>
                    <a:pt x="0" y="706"/>
                  </a:cubicBezTo>
                  <a:cubicBezTo>
                    <a:pt x="0" y="739"/>
                    <a:pt x="0" y="773"/>
                    <a:pt x="0" y="773"/>
                  </a:cubicBezTo>
                  <a:cubicBezTo>
                    <a:pt x="34" y="973"/>
                    <a:pt x="167" y="1106"/>
                    <a:pt x="367" y="1106"/>
                  </a:cubicBezTo>
                  <a:cubicBezTo>
                    <a:pt x="434" y="1073"/>
                    <a:pt x="501" y="1073"/>
                    <a:pt x="567" y="1040"/>
                  </a:cubicBezTo>
                  <a:cubicBezTo>
                    <a:pt x="667" y="1006"/>
                    <a:pt x="768" y="940"/>
                    <a:pt x="868" y="840"/>
                  </a:cubicBezTo>
                  <a:cubicBezTo>
                    <a:pt x="968" y="773"/>
                    <a:pt x="1034" y="639"/>
                    <a:pt x="1101" y="539"/>
                  </a:cubicBezTo>
                  <a:cubicBezTo>
                    <a:pt x="1134" y="473"/>
                    <a:pt x="1168" y="406"/>
                    <a:pt x="1168" y="339"/>
                  </a:cubicBezTo>
                  <a:cubicBezTo>
                    <a:pt x="1168" y="339"/>
                    <a:pt x="1168" y="306"/>
                    <a:pt x="1168" y="272"/>
                  </a:cubicBezTo>
                  <a:cubicBezTo>
                    <a:pt x="1168" y="123"/>
                    <a:pt x="1034" y="0"/>
                    <a:pt x="886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7952179" y="3408467"/>
              <a:ext cx="8080" cy="7302"/>
            </a:xfrm>
            <a:custGeom>
              <a:rect b="b" l="l" r="r" t="t"/>
              <a:pathLst>
                <a:path extrusionOk="0" h="826" w="914">
                  <a:moveTo>
                    <a:pt x="479" y="0"/>
                  </a:moveTo>
                  <a:cubicBezTo>
                    <a:pt x="457" y="0"/>
                    <a:pt x="435" y="3"/>
                    <a:pt x="413" y="7"/>
                  </a:cubicBezTo>
                  <a:cubicBezTo>
                    <a:pt x="280" y="7"/>
                    <a:pt x="146" y="107"/>
                    <a:pt x="113" y="240"/>
                  </a:cubicBezTo>
                  <a:lnTo>
                    <a:pt x="46" y="340"/>
                  </a:lnTo>
                  <a:cubicBezTo>
                    <a:pt x="0" y="614"/>
                    <a:pt x="235" y="825"/>
                    <a:pt x="474" y="825"/>
                  </a:cubicBezTo>
                  <a:cubicBezTo>
                    <a:pt x="584" y="825"/>
                    <a:pt x="695" y="780"/>
                    <a:pt x="780" y="674"/>
                  </a:cubicBezTo>
                  <a:cubicBezTo>
                    <a:pt x="789" y="661"/>
                    <a:pt x="797" y="647"/>
                    <a:pt x="803" y="634"/>
                  </a:cubicBezTo>
                  <a:lnTo>
                    <a:pt x="803" y="634"/>
                  </a:lnTo>
                  <a:lnTo>
                    <a:pt x="813" y="641"/>
                  </a:lnTo>
                  <a:cubicBezTo>
                    <a:pt x="913" y="507"/>
                    <a:pt x="913" y="374"/>
                    <a:pt x="847" y="240"/>
                  </a:cubicBezTo>
                  <a:cubicBezTo>
                    <a:pt x="789" y="95"/>
                    <a:pt x="629" y="0"/>
                    <a:pt x="479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057857" y="3315449"/>
              <a:ext cx="8858" cy="10405"/>
            </a:xfrm>
            <a:custGeom>
              <a:rect b="b" l="l" r="r" t="t"/>
              <a:pathLst>
                <a:path extrusionOk="0" h="1177" w="1002">
                  <a:moveTo>
                    <a:pt x="707" y="0"/>
                  </a:moveTo>
                  <a:cubicBezTo>
                    <a:pt x="672" y="0"/>
                    <a:pt x="637" y="7"/>
                    <a:pt x="601" y="21"/>
                  </a:cubicBezTo>
                  <a:cubicBezTo>
                    <a:pt x="534" y="21"/>
                    <a:pt x="501" y="55"/>
                    <a:pt x="434" y="88"/>
                  </a:cubicBezTo>
                  <a:cubicBezTo>
                    <a:pt x="334" y="155"/>
                    <a:pt x="234" y="255"/>
                    <a:pt x="167" y="355"/>
                  </a:cubicBezTo>
                  <a:cubicBezTo>
                    <a:pt x="101" y="455"/>
                    <a:pt x="34" y="555"/>
                    <a:pt x="1" y="688"/>
                  </a:cubicBezTo>
                  <a:cubicBezTo>
                    <a:pt x="1" y="755"/>
                    <a:pt x="1" y="822"/>
                    <a:pt x="1" y="889"/>
                  </a:cubicBezTo>
                  <a:cubicBezTo>
                    <a:pt x="1" y="922"/>
                    <a:pt x="1" y="922"/>
                    <a:pt x="1" y="955"/>
                  </a:cubicBezTo>
                  <a:cubicBezTo>
                    <a:pt x="53" y="1086"/>
                    <a:pt x="188" y="1176"/>
                    <a:pt x="324" y="1176"/>
                  </a:cubicBezTo>
                  <a:cubicBezTo>
                    <a:pt x="361" y="1176"/>
                    <a:pt x="399" y="1170"/>
                    <a:pt x="434" y="1155"/>
                  </a:cubicBezTo>
                  <a:cubicBezTo>
                    <a:pt x="501" y="1155"/>
                    <a:pt x="534" y="1122"/>
                    <a:pt x="601" y="1089"/>
                  </a:cubicBezTo>
                  <a:cubicBezTo>
                    <a:pt x="701" y="1022"/>
                    <a:pt x="801" y="922"/>
                    <a:pt x="868" y="822"/>
                  </a:cubicBezTo>
                  <a:cubicBezTo>
                    <a:pt x="901" y="722"/>
                    <a:pt x="968" y="588"/>
                    <a:pt x="1001" y="488"/>
                  </a:cubicBezTo>
                  <a:cubicBezTo>
                    <a:pt x="1001" y="422"/>
                    <a:pt x="1001" y="355"/>
                    <a:pt x="1001" y="288"/>
                  </a:cubicBezTo>
                  <a:cubicBezTo>
                    <a:pt x="1001" y="255"/>
                    <a:pt x="1001" y="221"/>
                    <a:pt x="1001" y="221"/>
                  </a:cubicBezTo>
                  <a:cubicBezTo>
                    <a:pt x="949" y="90"/>
                    <a:pt x="835" y="0"/>
                    <a:pt x="70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8078499" y="3310976"/>
              <a:ext cx="12394" cy="13702"/>
            </a:xfrm>
            <a:custGeom>
              <a:rect b="b" l="l" r="r" t="t"/>
              <a:pathLst>
                <a:path extrusionOk="0" h="1550" w="1402">
                  <a:moveTo>
                    <a:pt x="1147" y="1"/>
                  </a:moveTo>
                  <a:cubicBezTo>
                    <a:pt x="1109" y="1"/>
                    <a:pt x="1070" y="9"/>
                    <a:pt x="1035" y="27"/>
                  </a:cubicBezTo>
                  <a:cubicBezTo>
                    <a:pt x="968" y="27"/>
                    <a:pt x="868" y="94"/>
                    <a:pt x="801" y="127"/>
                  </a:cubicBezTo>
                  <a:cubicBezTo>
                    <a:pt x="668" y="227"/>
                    <a:pt x="501" y="361"/>
                    <a:pt x="401" y="494"/>
                  </a:cubicBezTo>
                  <a:cubicBezTo>
                    <a:pt x="267" y="627"/>
                    <a:pt x="167" y="761"/>
                    <a:pt x="101" y="928"/>
                  </a:cubicBezTo>
                  <a:cubicBezTo>
                    <a:pt x="67" y="1028"/>
                    <a:pt x="34" y="1094"/>
                    <a:pt x="1" y="1194"/>
                  </a:cubicBezTo>
                  <a:cubicBezTo>
                    <a:pt x="1" y="1228"/>
                    <a:pt x="1" y="1295"/>
                    <a:pt x="1" y="1361"/>
                  </a:cubicBezTo>
                  <a:cubicBezTo>
                    <a:pt x="53" y="1465"/>
                    <a:pt x="166" y="1549"/>
                    <a:pt x="292" y="1549"/>
                  </a:cubicBezTo>
                  <a:cubicBezTo>
                    <a:pt x="328" y="1549"/>
                    <a:pt x="364" y="1543"/>
                    <a:pt x="401" y="1528"/>
                  </a:cubicBezTo>
                  <a:cubicBezTo>
                    <a:pt x="468" y="1495"/>
                    <a:pt x="534" y="1461"/>
                    <a:pt x="634" y="1395"/>
                  </a:cubicBezTo>
                  <a:cubicBezTo>
                    <a:pt x="768" y="1295"/>
                    <a:pt x="901" y="1161"/>
                    <a:pt x="1035" y="1028"/>
                  </a:cubicBezTo>
                  <a:cubicBezTo>
                    <a:pt x="1135" y="894"/>
                    <a:pt x="1235" y="727"/>
                    <a:pt x="1302" y="561"/>
                  </a:cubicBezTo>
                  <a:cubicBezTo>
                    <a:pt x="1335" y="494"/>
                    <a:pt x="1368" y="394"/>
                    <a:pt x="1402" y="327"/>
                  </a:cubicBezTo>
                  <a:cubicBezTo>
                    <a:pt x="1402" y="260"/>
                    <a:pt x="1402" y="227"/>
                    <a:pt x="1402" y="160"/>
                  </a:cubicBezTo>
                  <a:cubicBezTo>
                    <a:pt x="1353" y="63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8052845" y="3280282"/>
              <a:ext cx="12924" cy="14948"/>
            </a:xfrm>
            <a:custGeom>
              <a:rect b="b" l="l" r="r" t="t"/>
              <a:pathLst>
                <a:path extrusionOk="0" h="1691" w="1462">
                  <a:moveTo>
                    <a:pt x="1188" y="0"/>
                  </a:moveTo>
                  <a:cubicBezTo>
                    <a:pt x="1149" y="0"/>
                    <a:pt x="1109" y="9"/>
                    <a:pt x="1068" y="30"/>
                  </a:cubicBezTo>
                  <a:cubicBezTo>
                    <a:pt x="968" y="63"/>
                    <a:pt x="901" y="97"/>
                    <a:pt x="834" y="163"/>
                  </a:cubicBezTo>
                  <a:cubicBezTo>
                    <a:pt x="668" y="297"/>
                    <a:pt x="534" y="430"/>
                    <a:pt x="401" y="597"/>
                  </a:cubicBezTo>
                  <a:cubicBezTo>
                    <a:pt x="267" y="730"/>
                    <a:pt x="167" y="897"/>
                    <a:pt x="101" y="1064"/>
                  </a:cubicBezTo>
                  <a:cubicBezTo>
                    <a:pt x="67" y="1164"/>
                    <a:pt x="34" y="1264"/>
                    <a:pt x="0" y="1331"/>
                  </a:cubicBezTo>
                  <a:cubicBezTo>
                    <a:pt x="0" y="1397"/>
                    <a:pt x="0" y="1464"/>
                    <a:pt x="34" y="1531"/>
                  </a:cubicBezTo>
                  <a:cubicBezTo>
                    <a:pt x="83" y="1629"/>
                    <a:pt x="185" y="1690"/>
                    <a:pt x="289" y="1690"/>
                  </a:cubicBezTo>
                  <a:cubicBezTo>
                    <a:pt x="327" y="1690"/>
                    <a:pt x="365" y="1682"/>
                    <a:pt x="401" y="1664"/>
                  </a:cubicBezTo>
                  <a:cubicBezTo>
                    <a:pt x="501" y="1631"/>
                    <a:pt x="568" y="1564"/>
                    <a:pt x="634" y="1531"/>
                  </a:cubicBezTo>
                  <a:cubicBezTo>
                    <a:pt x="801" y="1397"/>
                    <a:pt x="934" y="1264"/>
                    <a:pt x="1068" y="1097"/>
                  </a:cubicBezTo>
                  <a:cubicBezTo>
                    <a:pt x="1168" y="930"/>
                    <a:pt x="1268" y="764"/>
                    <a:pt x="1368" y="597"/>
                  </a:cubicBezTo>
                  <a:cubicBezTo>
                    <a:pt x="1402" y="497"/>
                    <a:pt x="1435" y="430"/>
                    <a:pt x="1435" y="330"/>
                  </a:cubicBezTo>
                  <a:cubicBezTo>
                    <a:pt x="1461" y="144"/>
                    <a:pt x="1340" y="0"/>
                    <a:pt x="118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8021293" y="3315414"/>
              <a:ext cx="13870" cy="13207"/>
            </a:xfrm>
            <a:custGeom>
              <a:rect b="b" l="l" r="r" t="t"/>
              <a:pathLst>
                <a:path extrusionOk="0" h="1494" w="1569">
                  <a:moveTo>
                    <a:pt x="1276" y="0"/>
                  </a:moveTo>
                  <a:cubicBezTo>
                    <a:pt x="1224" y="0"/>
                    <a:pt x="1174" y="19"/>
                    <a:pt x="1134" y="59"/>
                  </a:cubicBezTo>
                  <a:lnTo>
                    <a:pt x="1068" y="125"/>
                  </a:lnTo>
                  <a:cubicBezTo>
                    <a:pt x="1034" y="159"/>
                    <a:pt x="1001" y="159"/>
                    <a:pt x="934" y="225"/>
                  </a:cubicBezTo>
                  <a:lnTo>
                    <a:pt x="601" y="526"/>
                  </a:lnTo>
                  <a:cubicBezTo>
                    <a:pt x="501" y="626"/>
                    <a:pt x="367" y="726"/>
                    <a:pt x="300" y="826"/>
                  </a:cubicBezTo>
                  <a:lnTo>
                    <a:pt x="167" y="959"/>
                  </a:lnTo>
                  <a:lnTo>
                    <a:pt x="134" y="993"/>
                  </a:lnTo>
                  <a:lnTo>
                    <a:pt x="100" y="1059"/>
                  </a:lnTo>
                  <a:cubicBezTo>
                    <a:pt x="0" y="1226"/>
                    <a:pt x="100" y="1460"/>
                    <a:pt x="300" y="1493"/>
                  </a:cubicBezTo>
                  <a:cubicBezTo>
                    <a:pt x="401" y="1493"/>
                    <a:pt x="534" y="1493"/>
                    <a:pt x="634" y="1460"/>
                  </a:cubicBezTo>
                  <a:cubicBezTo>
                    <a:pt x="834" y="1393"/>
                    <a:pt x="1034" y="1260"/>
                    <a:pt x="1201" y="1126"/>
                  </a:cubicBezTo>
                  <a:cubicBezTo>
                    <a:pt x="1335" y="959"/>
                    <a:pt x="1468" y="759"/>
                    <a:pt x="1535" y="559"/>
                  </a:cubicBezTo>
                  <a:cubicBezTo>
                    <a:pt x="1535" y="459"/>
                    <a:pt x="1568" y="392"/>
                    <a:pt x="1568" y="326"/>
                  </a:cubicBezTo>
                  <a:cubicBezTo>
                    <a:pt x="1568" y="292"/>
                    <a:pt x="1568" y="259"/>
                    <a:pt x="1568" y="259"/>
                  </a:cubicBezTo>
                  <a:cubicBezTo>
                    <a:pt x="1568" y="192"/>
                    <a:pt x="1535" y="159"/>
                    <a:pt x="1501" y="125"/>
                  </a:cubicBezTo>
                  <a:cubicBezTo>
                    <a:pt x="1441" y="45"/>
                    <a:pt x="1356" y="0"/>
                    <a:pt x="1276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992686" y="3346302"/>
              <a:ext cx="7381" cy="7381"/>
            </a:xfrm>
            <a:custGeom>
              <a:rect b="b" l="l" r="r" t="t"/>
              <a:pathLst>
                <a:path extrusionOk="0" h="835" w="835">
                  <a:moveTo>
                    <a:pt x="401" y="0"/>
                  </a:moveTo>
                  <a:cubicBezTo>
                    <a:pt x="301" y="0"/>
                    <a:pt x="234" y="34"/>
                    <a:pt x="167" y="101"/>
                  </a:cubicBezTo>
                  <a:cubicBezTo>
                    <a:pt x="101" y="134"/>
                    <a:pt x="34" y="201"/>
                    <a:pt x="34" y="301"/>
                  </a:cubicBezTo>
                  <a:cubicBezTo>
                    <a:pt x="1" y="334"/>
                    <a:pt x="1" y="367"/>
                    <a:pt x="1" y="434"/>
                  </a:cubicBezTo>
                  <a:cubicBezTo>
                    <a:pt x="1" y="634"/>
                    <a:pt x="167" y="801"/>
                    <a:pt x="334" y="834"/>
                  </a:cubicBezTo>
                  <a:lnTo>
                    <a:pt x="501" y="834"/>
                  </a:lnTo>
                  <a:cubicBezTo>
                    <a:pt x="568" y="801"/>
                    <a:pt x="634" y="768"/>
                    <a:pt x="701" y="734"/>
                  </a:cubicBezTo>
                  <a:cubicBezTo>
                    <a:pt x="768" y="668"/>
                    <a:pt x="801" y="601"/>
                    <a:pt x="835" y="501"/>
                  </a:cubicBezTo>
                  <a:cubicBezTo>
                    <a:pt x="835" y="467"/>
                    <a:pt x="835" y="401"/>
                    <a:pt x="835" y="367"/>
                  </a:cubicBezTo>
                  <a:cubicBezTo>
                    <a:pt x="835" y="201"/>
                    <a:pt x="701" y="34"/>
                    <a:pt x="5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955238" y="3368261"/>
              <a:ext cx="8849" cy="9008"/>
            </a:xfrm>
            <a:custGeom>
              <a:rect b="b" l="l" r="r" t="t"/>
              <a:pathLst>
                <a:path extrusionOk="0" h="1019" w="1001">
                  <a:moveTo>
                    <a:pt x="691" y="1"/>
                  </a:moveTo>
                  <a:cubicBezTo>
                    <a:pt x="661" y="1"/>
                    <a:pt x="630" y="6"/>
                    <a:pt x="601" y="18"/>
                  </a:cubicBezTo>
                  <a:cubicBezTo>
                    <a:pt x="401" y="52"/>
                    <a:pt x="234" y="185"/>
                    <a:pt x="167" y="318"/>
                  </a:cubicBezTo>
                  <a:lnTo>
                    <a:pt x="134" y="385"/>
                  </a:lnTo>
                  <a:cubicBezTo>
                    <a:pt x="0" y="552"/>
                    <a:pt x="34" y="785"/>
                    <a:pt x="167" y="919"/>
                  </a:cubicBezTo>
                  <a:cubicBezTo>
                    <a:pt x="250" y="986"/>
                    <a:pt x="359" y="1019"/>
                    <a:pt x="467" y="1019"/>
                  </a:cubicBezTo>
                  <a:cubicBezTo>
                    <a:pt x="576" y="1019"/>
                    <a:pt x="684" y="986"/>
                    <a:pt x="767" y="919"/>
                  </a:cubicBezTo>
                  <a:cubicBezTo>
                    <a:pt x="824" y="843"/>
                    <a:pt x="881" y="768"/>
                    <a:pt x="919" y="687"/>
                  </a:cubicBezTo>
                  <a:lnTo>
                    <a:pt x="919" y="687"/>
                  </a:lnTo>
                  <a:cubicBezTo>
                    <a:pt x="958" y="610"/>
                    <a:pt x="983" y="526"/>
                    <a:pt x="994" y="446"/>
                  </a:cubicBezTo>
                  <a:lnTo>
                    <a:pt x="994" y="446"/>
                  </a:lnTo>
                  <a:cubicBezTo>
                    <a:pt x="1001" y="430"/>
                    <a:pt x="1001" y="419"/>
                    <a:pt x="1001" y="419"/>
                  </a:cubicBezTo>
                  <a:cubicBezTo>
                    <a:pt x="1001" y="410"/>
                    <a:pt x="1001" y="401"/>
                    <a:pt x="1000" y="393"/>
                  </a:cubicBezTo>
                  <a:lnTo>
                    <a:pt x="1000" y="393"/>
                  </a:lnTo>
                  <a:cubicBezTo>
                    <a:pt x="1001" y="379"/>
                    <a:pt x="1001" y="365"/>
                    <a:pt x="1001" y="352"/>
                  </a:cubicBezTo>
                  <a:cubicBezTo>
                    <a:pt x="1001" y="318"/>
                    <a:pt x="1001" y="285"/>
                    <a:pt x="1001" y="285"/>
                  </a:cubicBezTo>
                  <a:cubicBezTo>
                    <a:pt x="974" y="120"/>
                    <a:pt x="833" y="1"/>
                    <a:pt x="69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84104" y="3273130"/>
              <a:ext cx="8858" cy="14418"/>
            </a:xfrm>
            <a:custGeom>
              <a:rect b="b" l="l" r="r" t="t"/>
              <a:pathLst>
                <a:path extrusionOk="0" h="1631" w="1002">
                  <a:moveTo>
                    <a:pt x="731" y="0"/>
                  </a:moveTo>
                  <a:cubicBezTo>
                    <a:pt x="665" y="0"/>
                    <a:pt x="596" y="25"/>
                    <a:pt x="534" y="72"/>
                  </a:cubicBezTo>
                  <a:cubicBezTo>
                    <a:pt x="367" y="205"/>
                    <a:pt x="201" y="439"/>
                    <a:pt x="134" y="672"/>
                  </a:cubicBezTo>
                  <a:cubicBezTo>
                    <a:pt x="67" y="805"/>
                    <a:pt x="34" y="972"/>
                    <a:pt x="0" y="1139"/>
                  </a:cubicBezTo>
                  <a:cubicBezTo>
                    <a:pt x="0" y="1206"/>
                    <a:pt x="0" y="1306"/>
                    <a:pt x="0" y="1373"/>
                  </a:cubicBezTo>
                  <a:cubicBezTo>
                    <a:pt x="0" y="1439"/>
                    <a:pt x="34" y="1473"/>
                    <a:pt x="67" y="1506"/>
                  </a:cubicBezTo>
                  <a:cubicBezTo>
                    <a:pt x="128" y="1587"/>
                    <a:pt x="213" y="1631"/>
                    <a:pt x="300" y="1631"/>
                  </a:cubicBezTo>
                  <a:cubicBezTo>
                    <a:pt x="357" y="1631"/>
                    <a:pt x="415" y="1612"/>
                    <a:pt x="467" y="1573"/>
                  </a:cubicBezTo>
                  <a:cubicBezTo>
                    <a:pt x="534" y="1506"/>
                    <a:pt x="601" y="1439"/>
                    <a:pt x="668" y="1406"/>
                  </a:cubicBezTo>
                  <a:cubicBezTo>
                    <a:pt x="734" y="1272"/>
                    <a:pt x="834" y="1106"/>
                    <a:pt x="901" y="972"/>
                  </a:cubicBezTo>
                  <a:cubicBezTo>
                    <a:pt x="934" y="805"/>
                    <a:pt x="968" y="639"/>
                    <a:pt x="1001" y="505"/>
                  </a:cubicBezTo>
                  <a:cubicBezTo>
                    <a:pt x="1001" y="405"/>
                    <a:pt x="1001" y="338"/>
                    <a:pt x="1001" y="238"/>
                  </a:cubicBezTo>
                  <a:cubicBezTo>
                    <a:pt x="968" y="205"/>
                    <a:pt x="968" y="138"/>
                    <a:pt x="934" y="105"/>
                  </a:cubicBezTo>
                  <a:cubicBezTo>
                    <a:pt x="881" y="33"/>
                    <a:pt x="808" y="0"/>
                    <a:pt x="73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066406" y="3237786"/>
              <a:ext cx="7381" cy="14162"/>
            </a:xfrm>
            <a:custGeom>
              <a:rect b="b" l="l" r="r" t="t"/>
              <a:pathLst>
                <a:path extrusionOk="0" h="1602" w="835">
                  <a:moveTo>
                    <a:pt x="428" y="0"/>
                  </a:moveTo>
                  <a:cubicBezTo>
                    <a:pt x="335" y="0"/>
                    <a:pt x="246" y="44"/>
                    <a:pt x="201" y="133"/>
                  </a:cubicBezTo>
                  <a:cubicBezTo>
                    <a:pt x="134" y="200"/>
                    <a:pt x="101" y="267"/>
                    <a:pt x="101" y="334"/>
                  </a:cubicBezTo>
                  <a:cubicBezTo>
                    <a:pt x="34" y="500"/>
                    <a:pt x="1" y="634"/>
                    <a:pt x="1" y="801"/>
                  </a:cubicBezTo>
                  <a:cubicBezTo>
                    <a:pt x="1" y="934"/>
                    <a:pt x="34" y="1101"/>
                    <a:pt x="68" y="1234"/>
                  </a:cubicBezTo>
                  <a:cubicBezTo>
                    <a:pt x="101" y="1334"/>
                    <a:pt x="134" y="1401"/>
                    <a:pt x="168" y="1468"/>
                  </a:cubicBezTo>
                  <a:cubicBezTo>
                    <a:pt x="201" y="1501"/>
                    <a:pt x="201" y="1534"/>
                    <a:pt x="268" y="1568"/>
                  </a:cubicBezTo>
                  <a:cubicBezTo>
                    <a:pt x="312" y="1590"/>
                    <a:pt x="360" y="1601"/>
                    <a:pt x="409" y="1601"/>
                  </a:cubicBezTo>
                  <a:cubicBezTo>
                    <a:pt x="505" y="1601"/>
                    <a:pt x="601" y="1557"/>
                    <a:pt x="668" y="1468"/>
                  </a:cubicBezTo>
                  <a:cubicBezTo>
                    <a:pt x="701" y="1401"/>
                    <a:pt x="735" y="1334"/>
                    <a:pt x="768" y="1234"/>
                  </a:cubicBezTo>
                  <a:cubicBezTo>
                    <a:pt x="802" y="1101"/>
                    <a:pt x="835" y="934"/>
                    <a:pt x="835" y="801"/>
                  </a:cubicBezTo>
                  <a:cubicBezTo>
                    <a:pt x="835" y="567"/>
                    <a:pt x="768" y="334"/>
                    <a:pt x="668" y="133"/>
                  </a:cubicBezTo>
                  <a:cubicBezTo>
                    <a:pt x="635" y="100"/>
                    <a:pt x="601" y="67"/>
                    <a:pt x="568" y="33"/>
                  </a:cubicBezTo>
                  <a:cubicBezTo>
                    <a:pt x="524" y="11"/>
                    <a:pt x="475" y="0"/>
                    <a:pt x="42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102094" y="3229530"/>
              <a:ext cx="7381" cy="9441"/>
            </a:xfrm>
            <a:custGeom>
              <a:rect b="b" l="l" r="r" t="t"/>
              <a:pathLst>
                <a:path extrusionOk="0" h="1068" w="835">
                  <a:moveTo>
                    <a:pt x="434" y="0"/>
                  </a:moveTo>
                  <a:cubicBezTo>
                    <a:pt x="350" y="0"/>
                    <a:pt x="267" y="33"/>
                    <a:pt x="200" y="100"/>
                  </a:cubicBezTo>
                  <a:cubicBezTo>
                    <a:pt x="167" y="133"/>
                    <a:pt x="134" y="200"/>
                    <a:pt x="100" y="234"/>
                  </a:cubicBezTo>
                  <a:cubicBezTo>
                    <a:pt x="34" y="334"/>
                    <a:pt x="34" y="434"/>
                    <a:pt x="34" y="534"/>
                  </a:cubicBezTo>
                  <a:cubicBezTo>
                    <a:pt x="0" y="634"/>
                    <a:pt x="34" y="734"/>
                    <a:pt x="67" y="834"/>
                  </a:cubicBezTo>
                  <a:cubicBezTo>
                    <a:pt x="100" y="901"/>
                    <a:pt x="134" y="934"/>
                    <a:pt x="167" y="967"/>
                  </a:cubicBezTo>
                  <a:cubicBezTo>
                    <a:pt x="234" y="1034"/>
                    <a:pt x="325" y="1067"/>
                    <a:pt x="417" y="1067"/>
                  </a:cubicBezTo>
                  <a:cubicBezTo>
                    <a:pt x="509" y="1067"/>
                    <a:pt x="601" y="1034"/>
                    <a:pt x="667" y="967"/>
                  </a:cubicBezTo>
                  <a:cubicBezTo>
                    <a:pt x="701" y="934"/>
                    <a:pt x="734" y="901"/>
                    <a:pt x="767" y="834"/>
                  </a:cubicBezTo>
                  <a:cubicBezTo>
                    <a:pt x="801" y="734"/>
                    <a:pt x="834" y="634"/>
                    <a:pt x="834" y="534"/>
                  </a:cubicBezTo>
                  <a:cubicBezTo>
                    <a:pt x="834" y="434"/>
                    <a:pt x="801" y="334"/>
                    <a:pt x="767" y="234"/>
                  </a:cubicBezTo>
                  <a:cubicBezTo>
                    <a:pt x="734" y="200"/>
                    <a:pt x="701" y="133"/>
                    <a:pt x="667" y="100"/>
                  </a:cubicBezTo>
                  <a:cubicBezTo>
                    <a:pt x="601" y="33"/>
                    <a:pt x="517" y="0"/>
                    <a:pt x="4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8026306" y="3261169"/>
              <a:ext cx="8858" cy="12005"/>
            </a:xfrm>
            <a:custGeom>
              <a:rect b="b" l="l" r="r" t="t"/>
              <a:pathLst>
                <a:path extrusionOk="0" h="1358" w="1002">
                  <a:moveTo>
                    <a:pt x="609" y="1"/>
                  </a:moveTo>
                  <a:cubicBezTo>
                    <a:pt x="518" y="1"/>
                    <a:pt x="430" y="53"/>
                    <a:pt x="367" y="157"/>
                  </a:cubicBezTo>
                  <a:lnTo>
                    <a:pt x="334" y="190"/>
                  </a:lnTo>
                  <a:cubicBezTo>
                    <a:pt x="334" y="224"/>
                    <a:pt x="301" y="257"/>
                    <a:pt x="267" y="290"/>
                  </a:cubicBezTo>
                  <a:cubicBezTo>
                    <a:pt x="200" y="357"/>
                    <a:pt x="167" y="457"/>
                    <a:pt x="134" y="524"/>
                  </a:cubicBezTo>
                  <a:cubicBezTo>
                    <a:pt x="100" y="624"/>
                    <a:pt x="67" y="691"/>
                    <a:pt x="34" y="791"/>
                  </a:cubicBezTo>
                  <a:cubicBezTo>
                    <a:pt x="0" y="824"/>
                    <a:pt x="0" y="858"/>
                    <a:pt x="0" y="891"/>
                  </a:cubicBezTo>
                  <a:cubicBezTo>
                    <a:pt x="0" y="891"/>
                    <a:pt x="0" y="924"/>
                    <a:pt x="0" y="924"/>
                  </a:cubicBezTo>
                  <a:lnTo>
                    <a:pt x="0" y="1058"/>
                  </a:lnTo>
                  <a:lnTo>
                    <a:pt x="0" y="1091"/>
                  </a:lnTo>
                  <a:cubicBezTo>
                    <a:pt x="34" y="1258"/>
                    <a:pt x="167" y="1358"/>
                    <a:pt x="334" y="1358"/>
                  </a:cubicBezTo>
                  <a:cubicBezTo>
                    <a:pt x="401" y="1358"/>
                    <a:pt x="501" y="1325"/>
                    <a:pt x="567" y="1258"/>
                  </a:cubicBezTo>
                  <a:cubicBezTo>
                    <a:pt x="734" y="1158"/>
                    <a:pt x="834" y="1024"/>
                    <a:pt x="901" y="858"/>
                  </a:cubicBezTo>
                  <a:cubicBezTo>
                    <a:pt x="968" y="691"/>
                    <a:pt x="1001" y="491"/>
                    <a:pt x="968" y="324"/>
                  </a:cubicBezTo>
                  <a:cubicBezTo>
                    <a:pt x="934" y="257"/>
                    <a:pt x="934" y="190"/>
                    <a:pt x="901" y="157"/>
                  </a:cubicBezTo>
                  <a:lnTo>
                    <a:pt x="868" y="90"/>
                  </a:lnTo>
                  <a:cubicBezTo>
                    <a:pt x="834" y="90"/>
                    <a:pt x="801" y="57"/>
                    <a:pt x="768" y="57"/>
                  </a:cubicBezTo>
                  <a:cubicBezTo>
                    <a:pt x="718" y="19"/>
                    <a:pt x="663" y="1"/>
                    <a:pt x="609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7987382" y="3307908"/>
              <a:ext cx="8265" cy="9857"/>
            </a:xfrm>
            <a:custGeom>
              <a:rect b="b" l="l" r="r" t="t"/>
              <a:pathLst>
                <a:path extrusionOk="0" h="1115" w="935">
                  <a:moveTo>
                    <a:pt x="598" y="1"/>
                  </a:moveTo>
                  <a:cubicBezTo>
                    <a:pt x="577" y="1"/>
                    <a:pt x="555" y="3"/>
                    <a:pt x="534" y="7"/>
                  </a:cubicBezTo>
                  <a:cubicBezTo>
                    <a:pt x="501" y="40"/>
                    <a:pt x="434" y="74"/>
                    <a:pt x="367" y="74"/>
                  </a:cubicBezTo>
                  <a:cubicBezTo>
                    <a:pt x="167" y="207"/>
                    <a:pt x="34" y="407"/>
                    <a:pt x="0" y="641"/>
                  </a:cubicBezTo>
                  <a:cubicBezTo>
                    <a:pt x="0" y="708"/>
                    <a:pt x="0" y="741"/>
                    <a:pt x="0" y="808"/>
                  </a:cubicBezTo>
                  <a:cubicBezTo>
                    <a:pt x="0" y="841"/>
                    <a:pt x="0" y="841"/>
                    <a:pt x="0" y="874"/>
                  </a:cubicBezTo>
                  <a:cubicBezTo>
                    <a:pt x="58" y="1020"/>
                    <a:pt x="192" y="1114"/>
                    <a:pt x="358" y="1114"/>
                  </a:cubicBezTo>
                  <a:cubicBezTo>
                    <a:pt x="383" y="1114"/>
                    <a:pt x="408" y="1112"/>
                    <a:pt x="434" y="1108"/>
                  </a:cubicBezTo>
                  <a:cubicBezTo>
                    <a:pt x="467" y="1074"/>
                    <a:pt x="534" y="1041"/>
                    <a:pt x="601" y="1008"/>
                  </a:cubicBezTo>
                  <a:cubicBezTo>
                    <a:pt x="667" y="941"/>
                    <a:pt x="767" y="874"/>
                    <a:pt x="834" y="774"/>
                  </a:cubicBezTo>
                  <a:cubicBezTo>
                    <a:pt x="867" y="674"/>
                    <a:pt x="901" y="574"/>
                    <a:pt x="934" y="441"/>
                  </a:cubicBezTo>
                  <a:cubicBezTo>
                    <a:pt x="934" y="407"/>
                    <a:pt x="934" y="341"/>
                    <a:pt x="934" y="274"/>
                  </a:cubicBezTo>
                  <a:cubicBezTo>
                    <a:pt x="934" y="274"/>
                    <a:pt x="934" y="241"/>
                    <a:pt x="934" y="241"/>
                  </a:cubicBezTo>
                  <a:cubicBezTo>
                    <a:pt x="876" y="95"/>
                    <a:pt x="742" y="1"/>
                    <a:pt x="59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7864111" y="3364584"/>
              <a:ext cx="14462" cy="7797"/>
            </a:xfrm>
            <a:custGeom>
              <a:rect b="b" l="l" r="r" t="t"/>
              <a:pathLst>
                <a:path extrusionOk="0" h="882" w="1636">
                  <a:moveTo>
                    <a:pt x="468" y="1"/>
                  </a:moveTo>
                  <a:cubicBezTo>
                    <a:pt x="368" y="1"/>
                    <a:pt x="301" y="34"/>
                    <a:pt x="234" y="34"/>
                  </a:cubicBezTo>
                  <a:cubicBezTo>
                    <a:pt x="201" y="67"/>
                    <a:pt x="134" y="101"/>
                    <a:pt x="101" y="134"/>
                  </a:cubicBezTo>
                  <a:cubicBezTo>
                    <a:pt x="1" y="234"/>
                    <a:pt x="1" y="401"/>
                    <a:pt x="101" y="534"/>
                  </a:cubicBezTo>
                  <a:cubicBezTo>
                    <a:pt x="168" y="601"/>
                    <a:pt x="234" y="634"/>
                    <a:pt x="301" y="668"/>
                  </a:cubicBezTo>
                  <a:cubicBezTo>
                    <a:pt x="435" y="768"/>
                    <a:pt x="568" y="801"/>
                    <a:pt x="701" y="835"/>
                  </a:cubicBezTo>
                  <a:cubicBezTo>
                    <a:pt x="819" y="858"/>
                    <a:pt x="937" y="882"/>
                    <a:pt x="1043" y="882"/>
                  </a:cubicBezTo>
                  <a:cubicBezTo>
                    <a:pt x="1087" y="882"/>
                    <a:pt x="1129" y="878"/>
                    <a:pt x="1168" y="868"/>
                  </a:cubicBezTo>
                  <a:cubicBezTo>
                    <a:pt x="1268" y="868"/>
                    <a:pt x="1335" y="868"/>
                    <a:pt x="1402" y="835"/>
                  </a:cubicBezTo>
                  <a:cubicBezTo>
                    <a:pt x="1435" y="835"/>
                    <a:pt x="1502" y="835"/>
                    <a:pt x="1535" y="801"/>
                  </a:cubicBezTo>
                  <a:cubicBezTo>
                    <a:pt x="1635" y="701"/>
                    <a:pt x="1635" y="501"/>
                    <a:pt x="1535" y="401"/>
                  </a:cubicBezTo>
                  <a:cubicBezTo>
                    <a:pt x="1469" y="334"/>
                    <a:pt x="1402" y="267"/>
                    <a:pt x="1335" y="234"/>
                  </a:cubicBezTo>
                  <a:cubicBezTo>
                    <a:pt x="1202" y="167"/>
                    <a:pt x="1068" y="101"/>
                    <a:pt x="935" y="67"/>
                  </a:cubicBezTo>
                  <a:cubicBezTo>
                    <a:pt x="768" y="1"/>
                    <a:pt x="601" y="1"/>
                    <a:pt x="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7873553" y="3390902"/>
              <a:ext cx="15337" cy="7443"/>
            </a:xfrm>
            <a:custGeom>
              <a:rect b="b" l="l" r="r" t="t"/>
              <a:pathLst>
                <a:path extrusionOk="0" h="842" w="1735">
                  <a:moveTo>
                    <a:pt x="680" y="1"/>
                  </a:moveTo>
                  <a:cubicBezTo>
                    <a:pt x="601" y="1"/>
                    <a:pt x="517" y="9"/>
                    <a:pt x="434" y="26"/>
                  </a:cubicBezTo>
                  <a:cubicBezTo>
                    <a:pt x="367" y="26"/>
                    <a:pt x="267" y="59"/>
                    <a:pt x="200" y="92"/>
                  </a:cubicBezTo>
                  <a:cubicBezTo>
                    <a:pt x="167" y="92"/>
                    <a:pt x="100" y="126"/>
                    <a:pt x="100" y="193"/>
                  </a:cubicBezTo>
                  <a:cubicBezTo>
                    <a:pt x="0" y="326"/>
                    <a:pt x="0" y="493"/>
                    <a:pt x="134" y="593"/>
                  </a:cubicBezTo>
                  <a:cubicBezTo>
                    <a:pt x="200" y="660"/>
                    <a:pt x="267" y="693"/>
                    <a:pt x="334" y="726"/>
                  </a:cubicBezTo>
                  <a:cubicBezTo>
                    <a:pt x="501" y="793"/>
                    <a:pt x="667" y="826"/>
                    <a:pt x="834" y="826"/>
                  </a:cubicBezTo>
                  <a:cubicBezTo>
                    <a:pt x="879" y="837"/>
                    <a:pt x="927" y="841"/>
                    <a:pt x="978" y="841"/>
                  </a:cubicBezTo>
                  <a:cubicBezTo>
                    <a:pt x="1079" y="841"/>
                    <a:pt x="1190" y="826"/>
                    <a:pt x="1301" y="826"/>
                  </a:cubicBezTo>
                  <a:cubicBezTo>
                    <a:pt x="1368" y="793"/>
                    <a:pt x="1468" y="760"/>
                    <a:pt x="1535" y="760"/>
                  </a:cubicBezTo>
                  <a:cubicBezTo>
                    <a:pt x="1568" y="726"/>
                    <a:pt x="1601" y="693"/>
                    <a:pt x="1635" y="660"/>
                  </a:cubicBezTo>
                  <a:cubicBezTo>
                    <a:pt x="1735" y="559"/>
                    <a:pt x="1702" y="359"/>
                    <a:pt x="1601" y="293"/>
                  </a:cubicBezTo>
                  <a:cubicBezTo>
                    <a:pt x="1535" y="226"/>
                    <a:pt x="1468" y="193"/>
                    <a:pt x="1401" y="159"/>
                  </a:cubicBezTo>
                  <a:cubicBezTo>
                    <a:pt x="1235" y="92"/>
                    <a:pt x="1068" y="59"/>
                    <a:pt x="901" y="26"/>
                  </a:cubicBezTo>
                  <a:cubicBezTo>
                    <a:pt x="834" y="9"/>
                    <a:pt x="759" y="1"/>
                    <a:pt x="68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7855855" y="3416486"/>
              <a:ext cx="19183" cy="9149"/>
            </a:xfrm>
            <a:custGeom>
              <a:rect b="b" l="l" r="r" t="t"/>
              <a:pathLst>
                <a:path extrusionOk="0" h="1035" w="2170">
                  <a:moveTo>
                    <a:pt x="268" y="0"/>
                  </a:moveTo>
                  <a:cubicBezTo>
                    <a:pt x="201" y="34"/>
                    <a:pt x="134" y="67"/>
                    <a:pt x="101" y="101"/>
                  </a:cubicBezTo>
                  <a:cubicBezTo>
                    <a:pt x="1" y="234"/>
                    <a:pt x="1" y="401"/>
                    <a:pt x="134" y="534"/>
                  </a:cubicBezTo>
                  <a:cubicBezTo>
                    <a:pt x="201" y="601"/>
                    <a:pt x="301" y="634"/>
                    <a:pt x="368" y="701"/>
                  </a:cubicBezTo>
                  <a:cubicBezTo>
                    <a:pt x="568" y="801"/>
                    <a:pt x="768" y="868"/>
                    <a:pt x="968" y="934"/>
                  </a:cubicBezTo>
                  <a:cubicBezTo>
                    <a:pt x="1168" y="968"/>
                    <a:pt x="1369" y="1001"/>
                    <a:pt x="1602" y="1035"/>
                  </a:cubicBezTo>
                  <a:lnTo>
                    <a:pt x="1902" y="1035"/>
                  </a:lnTo>
                  <a:cubicBezTo>
                    <a:pt x="1969" y="1001"/>
                    <a:pt x="2036" y="968"/>
                    <a:pt x="2069" y="901"/>
                  </a:cubicBezTo>
                  <a:cubicBezTo>
                    <a:pt x="2169" y="801"/>
                    <a:pt x="2136" y="634"/>
                    <a:pt x="2036" y="534"/>
                  </a:cubicBezTo>
                  <a:cubicBezTo>
                    <a:pt x="1936" y="501"/>
                    <a:pt x="1869" y="434"/>
                    <a:pt x="1769" y="367"/>
                  </a:cubicBezTo>
                  <a:cubicBezTo>
                    <a:pt x="1402" y="167"/>
                    <a:pt x="1002" y="34"/>
                    <a:pt x="5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829024" y="3383458"/>
              <a:ext cx="17406" cy="9662"/>
            </a:xfrm>
            <a:custGeom>
              <a:rect b="b" l="l" r="r" t="t"/>
              <a:pathLst>
                <a:path extrusionOk="0" h="1093" w="1969">
                  <a:moveTo>
                    <a:pt x="301" y="0"/>
                  </a:moveTo>
                  <a:cubicBezTo>
                    <a:pt x="267" y="34"/>
                    <a:pt x="201" y="34"/>
                    <a:pt x="167" y="101"/>
                  </a:cubicBezTo>
                  <a:cubicBezTo>
                    <a:pt x="34" y="201"/>
                    <a:pt x="0" y="401"/>
                    <a:pt x="134" y="501"/>
                  </a:cubicBezTo>
                  <a:cubicBezTo>
                    <a:pt x="201" y="568"/>
                    <a:pt x="267" y="634"/>
                    <a:pt x="334" y="701"/>
                  </a:cubicBezTo>
                  <a:cubicBezTo>
                    <a:pt x="501" y="801"/>
                    <a:pt x="668" y="868"/>
                    <a:pt x="834" y="968"/>
                  </a:cubicBezTo>
                  <a:cubicBezTo>
                    <a:pt x="1034" y="1001"/>
                    <a:pt x="1201" y="1068"/>
                    <a:pt x="1401" y="1068"/>
                  </a:cubicBezTo>
                  <a:cubicBezTo>
                    <a:pt x="1451" y="1085"/>
                    <a:pt x="1501" y="1093"/>
                    <a:pt x="1547" y="1093"/>
                  </a:cubicBezTo>
                  <a:cubicBezTo>
                    <a:pt x="1593" y="1093"/>
                    <a:pt x="1635" y="1085"/>
                    <a:pt x="1668" y="1068"/>
                  </a:cubicBezTo>
                  <a:cubicBezTo>
                    <a:pt x="1735" y="1068"/>
                    <a:pt x="1802" y="1035"/>
                    <a:pt x="1835" y="1001"/>
                  </a:cubicBezTo>
                  <a:cubicBezTo>
                    <a:pt x="1968" y="901"/>
                    <a:pt x="1968" y="734"/>
                    <a:pt x="1835" y="634"/>
                  </a:cubicBezTo>
                  <a:cubicBezTo>
                    <a:pt x="1768" y="568"/>
                    <a:pt x="1702" y="501"/>
                    <a:pt x="1635" y="434"/>
                  </a:cubicBezTo>
                  <a:cubicBezTo>
                    <a:pt x="1501" y="334"/>
                    <a:pt x="1335" y="234"/>
                    <a:pt x="1135" y="167"/>
                  </a:cubicBezTo>
                  <a:cubicBezTo>
                    <a:pt x="968" y="101"/>
                    <a:pt x="768" y="34"/>
                    <a:pt x="6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7803767" y="3391909"/>
              <a:ext cx="17892" cy="15373"/>
            </a:xfrm>
            <a:custGeom>
              <a:rect b="b" l="l" r="r" t="t"/>
              <a:pathLst>
                <a:path extrusionOk="0" h="1739" w="2024">
                  <a:moveTo>
                    <a:pt x="341" y="0"/>
                  </a:moveTo>
                  <a:cubicBezTo>
                    <a:pt x="146" y="0"/>
                    <a:pt x="1" y="206"/>
                    <a:pt x="89" y="412"/>
                  </a:cubicBezTo>
                  <a:cubicBezTo>
                    <a:pt x="155" y="512"/>
                    <a:pt x="189" y="579"/>
                    <a:pt x="256" y="679"/>
                  </a:cubicBezTo>
                  <a:cubicBezTo>
                    <a:pt x="556" y="1046"/>
                    <a:pt x="923" y="1379"/>
                    <a:pt x="1323" y="1580"/>
                  </a:cubicBezTo>
                  <a:cubicBezTo>
                    <a:pt x="1423" y="1646"/>
                    <a:pt x="1523" y="1680"/>
                    <a:pt x="1623" y="1713"/>
                  </a:cubicBezTo>
                  <a:cubicBezTo>
                    <a:pt x="1657" y="1730"/>
                    <a:pt x="1690" y="1738"/>
                    <a:pt x="1723" y="1738"/>
                  </a:cubicBezTo>
                  <a:cubicBezTo>
                    <a:pt x="1757" y="1738"/>
                    <a:pt x="1790" y="1730"/>
                    <a:pt x="1823" y="1713"/>
                  </a:cubicBezTo>
                  <a:cubicBezTo>
                    <a:pt x="1957" y="1646"/>
                    <a:pt x="2023" y="1513"/>
                    <a:pt x="1957" y="1379"/>
                  </a:cubicBezTo>
                  <a:cubicBezTo>
                    <a:pt x="1890" y="1279"/>
                    <a:pt x="1823" y="1179"/>
                    <a:pt x="1790" y="1079"/>
                  </a:cubicBezTo>
                  <a:cubicBezTo>
                    <a:pt x="1623" y="912"/>
                    <a:pt x="1490" y="712"/>
                    <a:pt x="1290" y="579"/>
                  </a:cubicBezTo>
                  <a:cubicBezTo>
                    <a:pt x="1123" y="412"/>
                    <a:pt x="923" y="279"/>
                    <a:pt x="723" y="145"/>
                  </a:cubicBezTo>
                  <a:cubicBezTo>
                    <a:pt x="622" y="112"/>
                    <a:pt x="522" y="45"/>
                    <a:pt x="422" y="12"/>
                  </a:cubicBezTo>
                  <a:cubicBezTo>
                    <a:pt x="395" y="4"/>
                    <a:pt x="368" y="0"/>
                    <a:pt x="3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7825488" y="3362524"/>
              <a:ext cx="12394" cy="8265"/>
            </a:xfrm>
            <a:custGeom>
              <a:rect b="b" l="l" r="r" t="t"/>
              <a:pathLst>
                <a:path extrusionOk="0" h="935" w="1402">
                  <a:moveTo>
                    <a:pt x="467" y="0"/>
                  </a:moveTo>
                  <a:cubicBezTo>
                    <a:pt x="400" y="0"/>
                    <a:pt x="334" y="33"/>
                    <a:pt x="300" y="33"/>
                  </a:cubicBezTo>
                  <a:cubicBezTo>
                    <a:pt x="267" y="67"/>
                    <a:pt x="234" y="67"/>
                    <a:pt x="200" y="67"/>
                  </a:cubicBezTo>
                  <a:cubicBezTo>
                    <a:pt x="67" y="167"/>
                    <a:pt x="0" y="367"/>
                    <a:pt x="100" y="534"/>
                  </a:cubicBezTo>
                  <a:cubicBezTo>
                    <a:pt x="134" y="567"/>
                    <a:pt x="200" y="634"/>
                    <a:pt x="234" y="667"/>
                  </a:cubicBezTo>
                  <a:cubicBezTo>
                    <a:pt x="334" y="767"/>
                    <a:pt x="434" y="834"/>
                    <a:pt x="567" y="867"/>
                  </a:cubicBezTo>
                  <a:cubicBezTo>
                    <a:pt x="701" y="901"/>
                    <a:pt x="801" y="934"/>
                    <a:pt x="934" y="934"/>
                  </a:cubicBezTo>
                  <a:cubicBezTo>
                    <a:pt x="1001" y="901"/>
                    <a:pt x="1068" y="901"/>
                    <a:pt x="1134" y="901"/>
                  </a:cubicBezTo>
                  <a:lnTo>
                    <a:pt x="1201" y="867"/>
                  </a:lnTo>
                  <a:cubicBezTo>
                    <a:pt x="1334" y="767"/>
                    <a:pt x="1401" y="567"/>
                    <a:pt x="1301" y="434"/>
                  </a:cubicBezTo>
                  <a:cubicBezTo>
                    <a:pt x="1268" y="400"/>
                    <a:pt x="1234" y="334"/>
                    <a:pt x="1168" y="300"/>
                  </a:cubicBezTo>
                  <a:cubicBezTo>
                    <a:pt x="1068" y="200"/>
                    <a:pt x="967" y="134"/>
                    <a:pt x="867" y="100"/>
                  </a:cubicBezTo>
                  <a:cubicBezTo>
                    <a:pt x="734" y="33"/>
                    <a:pt x="601" y="0"/>
                    <a:pt x="4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7801893" y="3368491"/>
              <a:ext cx="7381" cy="7311"/>
            </a:xfrm>
            <a:custGeom>
              <a:rect b="b" l="l" r="r" t="t"/>
              <a:pathLst>
                <a:path extrusionOk="0" h="827" w="835">
                  <a:moveTo>
                    <a:pt x="434" y="1"/>
                  </a:moveTo>
                  <a:cubicBezTo>
                    <a:pt x="401" y="1"/>
                    <a:pt x="367" y="9"/>
                    <a:pt x="334" y="26"/>
                  </a:cubicBezTo>
                  <a:cubicBezTo>
                    <a:pt x="301" y="26"/>
                    <a:pt x="234" y="59"/>
                    <a:pt x="201" y="92"/>
                  </a:cubicBezTo>
                  <a:cubicBezTo>
                    <a:pt x="67" y="192"/>
                    <a:pt x="1" y="393"/>
                    <a:pt x="67" y="593"/>
                  </a:cubicBezTo>
                  <a:cubicBezTo>
                    <a:pt x="67" y="626"/>
                    <a:pt x="101" y="659"/>
                    <a:pt x="134" y="693"/>
                  </a:cubicBezTo>
                  <a:cubicBezTo>
                    <a:pt x="167" y="759"/>
                    <a:pt x="234" y="793"/>
                    <a:pt x="301" y="826"/>
                  </a:cubicBezTo>
                  <a:cubicBezTo>
                    <a:pt x="401" y="826"/>
                    <a:pt x="468" y="826"/>
                    <a:pt x="534" y="793"/>
                  </a:cubicBezTo>
                  <a:cubicBezTo>
                    <a:pt x="568" y="793"/>
                    <a:pt x="601" y="759"/>
                    <a:pt x="668" y="726"/>
                  </a:cubicBezTo>
                  <a:cubicBezTo>
                    <a:pt x="801" y="626"/>
                    <a:pt x="834" y="459"/>
                    <a:pt x="768" y="292"/>
                  </a:cubicBezTo>
                  <a:cubicBezTo>
                    <a:pt x="768" y="226"/>
                    <a:pt x="734" y="192"/>
                    <a:pt x="734" y="159"/>
                  </a:cubicBezTo>
                  <a:cubicBezTo>
                    <a:pt x="668" y="92"/>
                    <a:pt x="601" y="59"/>
                    <a:pt x="534" y="26"/>
                  </a:cubicBezTo>
                  <a:cubicBezTo>
                    <a:pt x="501" y="9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7789799" y="3340476"/>
              <a:ext cx="12986" cy="10555"/>
            </a:xfrm>
            <a:custGeom>
              <a:rect b="b" l="l" r="r" t="t"/>
              <a:pathLst>
                <a:path extrusionOk="0" h="1194" w="1469">
                  <a:moveTo>
                    <a:pt x="322" y="1"/>
                  </a:moveTo>
                  <a:cubicBezTo>
                    <a:pt x="301" y="1"/>
                    <a:pt x="284" y="9"/>
                    <a:pt x="268" y="26"/>
                  </a:cubicBezTo>
                  <a:cubicBezTo>
                    <a:pt x="101" y="59"/>
                    <a:pt x="1" y="259"/>
                    <a:pt x="68" y="393"/>
                  </a:cubicBezTo>
                  <a:cubicBezTo>
                    <a:pt x="101" y="459"/>
                    <a:pt x="134" y="559"/>
                    <a:pt x="168" y="593"/>
                  </a:cubicBezTo>
                  <a:cubicBezTo>
                    <a:pt x="268" y="726"/>
                    <a:pt x="368" y="826"/>
                    <a:pt x="501" y="926"/>
                  </a:cubicBezTo>
                  <a:cubicBezTo>
                    <a:pt x="601" y="1026"/>
                    <a:pt x="768" y="1093"/>
                    <a:pt x="902" y="1160"/>
                  </a:cubicBezTo>
                  <a:cubicBezTo>
                    <a:pt x="968" y="1160"/>
                    <a:pt x="1068" y="1193"/>
                    <a:pt x="1135" y="1193"/>
                  </a:cubicBezTo>
                  <a:lnTo>
                    <a:pt x="1235" y="1193"/>
                  </a:lnTo>
                  <a:cubicBezTo>
                    <a:pt x="1402" y="1160"/>
                    <a:pt x="1469" y="993"/>
                    <a:pt x="1402" y="826"/>
                  </a:cubicBezTo>
                  <a:cubicBezTo>
                    <a:pt x="1369" y="760"/>
                    <a:pt x="1335" y="693"/>
                    <a:pt x="1302" y="626"/>
                  </a:cubicBezTo>
                  <a:cubicBezTo>
                    <a:pt x="1235" y="493"/>
                    <a:pt x="1135" y="393"/>
                    <a:pt x="1002" y="293"/>
                  </a:cubicBezTo>
                  <a:cubicBezTo>
                    <a:pt x="902" y="192"/>
                    <a:pt x="768" y="126"/>
                    <a:pt x="601" y="59"/>
                  </a:cubicBezTo>
                  <a:cubicBezTo>
                    <a:pt x="535" y="26"/>
                    <a:pt x="468" y="26"/>
                    <a:pt x="401" y="26"/>
                  </a:cubicBezTo>
                  <a:cubicBezTo>
                    <a:pt x="368" y="9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760900" y="3361888"/>
              <a:ext cx="16230" cy="13251"/>
            </a:xfrm>
            <a:custGeom>
              <a:rect b="b" l="l" r="r" t="t"/>
              <a:pathLst>
                <a:path extrusionOk="0" h="1499" w="1836">
                  <a:moveTo>
                    <a:pt x="262" y="0"/>
                  </a:moveTo>
                  <a:cubicBezTo>
                    <a:pt x="128" y="0"/>
                    <a:pt x="1" y="100"/>
                    <a:pt x="1" y="272"/>
                  </a:cubicBezTo>
                  <a:cubicBezTo>
                    <a:pt x="1" y="372"/>
                    <a:pt x="34" y="506"/>
                    <a:pt x="68" y="606"/>
                  </a:cubicBezTo>
                  <a:cubicBezTo>
                    <a:pt x="101" y="739"/>
                    <a:pt x="168" y="839"/>
                    <a:pt x="268" y="939"/>
                  </a:cubicBezTo>
                  <a:cubicBezTo>
                    <a:pt x="435" y="1173"/>
                    <a:pt x="668" y="1340"/>
                    <a:pt x="968" y="1406"/>
                  </a:cubicBezTo>
                  <a:cubicBezTo>
                    <a:pt x="1068" y="1473"/>
                    <a:pt x="1202" y="1473"/>
                    <a:pt x="1335" y="1473"/>
                  </a:cubicBezTo>
                  <a:cubicBezTo>
                    <a:pt x="1369" y="1490"/>
                    <a:pt x="1410" y="1498"/>
                    <a:pt x="1456" y="1498"/>
                  </a:cubicBezTo>
                  <a:cubicBezTo>
                    <a:pt x="1502" y="1498"/>
                    <a:pt x="1552" y="1490"/>
                    <a:pt x="1602" y="1473"/>
                  </a:cubicBezTo>
                  <a:lnTo>
                    <a:pt x="1669" y="1473"/>
                  </a:lnTo>
                  <a:cubicBezTo>
                    <a:pt x="1735" y="1440"/>
                    <a:pt x="1769" y="1373"/>
                    <a:pt x="1769" y="1340"/>
                  </a:cubicBezTo>
                  <a:cubicBezTo>
                    <a:pt x="1836" y="1206"/>
                    <a:pt x="1802" y="1039"/>
                    <a:pt x="1702" y="973"/>
                  </a:cubicBezTo>
                  <a:lnTo>
                    <a:pt x="1602" y="939"/>
                  </a:lnTo>
                  <a:cubicBezTo>
                    <a:pt x="1569" y="906"/>
                    <a:pt x="1502" y="873"/>
                    <a:pt x="1469" y="839"/>
                  </a:cubicBezTo>
                  <a:cubicBezTo>
                    <a:pt x="1302" y="739"/>
                    <a:pt x="1168" y="639"/>
                    <a:pt x="1035" y="539"/>
                  </a:cubicBezTo>
                  <a:cubicBezTo>
                    <a:pt x="902" y="439"/>
                    <a:pt x="701" y="272"/>
                    <a:pt x="635" y="239"/>
                  </a:cubicBezTo>
                  <a:cubicBezTo>
                    <a:pt x="601" y="172"/>
                    <a:pt x="535" y="139"/>
                    <a:pt x="501" y="105"/>
                  </a:cubicBezTo>
                  <a:cubicBezTo>
                    <a:pt x="501" y="105"/>
                    <a:pt x="468" y="72"/>
                    <a:pt x="468" y="72"/>
                  </a:cubicBezTo>
                  <a:lnTo>
                    <a:pt x="401" y="39"/>
                  </a:lnTo>
                  <a:cubicBezTo>
                    <a:pt x="358" y="13"/>
                    <a:pt x="309" y="0"/>
                    <a:pt x="262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7765029" y="3345126"/>
              <a:ext cx="11510" cy="8265"/>
            </a:xfrm>
            <a:custGeom>
              <a:rect b="b" l="l" r="r" t="t"/>
              <a:pathLst>
                <a:path extrusionOk="0" h="935" w="1302">
                  <a:moveTo>
                    <a:pt x="234" y="0"/>
                  </a:moveTo>
                  <a:cubicBezTo>
                    <a:pt x="68" y="67"/>
                    <a:pt x="1" y="234"/>
                    <a:pt x="68" y="400"/>
                  </a:cubicBezTo>
                  <a:cubicBezTo>
                    <a:pt x="101" y="467"/>
                    <a:pt x="134" y="534"/>
                    <a:pt x="168" y="567"/>
                  </a:cubicBezTo>
                  <a:cubicBezTo>
                    <a:pt x="234" y="667"/>
                    <a:pt x="334" y="734"/>
                    <a:pt x="468" y="801"/>
                  </a:cubicBezTo>
                  <a:cubicBezTo>
                    <a:pt x="568" y="867"/>
                    <a:pt x="701" y="901"/>
                    <a:pt x="835" y="934"/>
                  </a:cubicBezTo>
                  <a:lnTo>
                    <a:pt x="1102" y="934"/>
                  </a:lnTo>
                  <a:cubicBezTo>
                    <a:pt x="1235" y="867"/>
                    <a:pt x="1302" y="701"/>
                    <a:pt x="1235" y="534"/>
                  </a:cubicBezTo>
                  <a:cubicBezTo>
                    <a:pt x="1235" y="467"/>
                    <a:pt x="1202" y="434"/>
                    <a:pt x="1135" y="367"/>
                  </a:cubicBezTo>
                  <a:cubicBezTo>
                    <a:pt x="1068" y="267"/>
                    <a:pt x="968" y="200"/>
                    <a:pt x="868" y="133"/>
                  </a:cubicBezTo>
                  <a:cubicBezTo>
                    <a:pt x="735" y="67"/>
                    <a:pt x="635" y="0"/>
                    <a:pt x="5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732593" y="3325067"/>
              <a:ext cx="11510" cy="14162"/>
            </a:xfrm>
            <a:custGeom>
              <a:rect b="b" l="l" r="r" t="t"/>
              <a:pathLst>
                <a:path extrusionOk="0" h="1602" w="1302">
                  <a:moveTo>
                    <a:pt x="267" y="1"/>
                  </a:moveTo>
                  <a:cubicBezTo>
                    <a:pt x="134" y="34"/>
                    <a:pt x="1" y="168"/>
                    <a:pt x="34" y="334"/>
                  </a:cubicBezTo>
                  <a:cubicBezTo>
                    <a:pt x="34" y="434"/>
                    <a:pt x="34" y="501"/>
                    <a:pt x="67" y="601"/>
                  </a:cubicBezTo>
                  <a:cubicBezTo>
                    <a:pt x="134" y="768"/>
                    <a:pt x="201" y="901"/>
                    <a:pt x="334" y="1068"/>
                  </a:cubicBezTo>
                  <a:cubicBezTo>
                    <a:pt x="434" y="1202"/>
                    <a:pt x="534" y="1335"/>
                    <a:pt x="701" y="1435"/>
                  </a:cubicBezTo>
                  <a:cubicBezTo>
                    <a:pt x="768" y="1502"/>
                    <a:pt x="835" y="1535"/>
                    <a:pt x="901" y="1569"/>
                  </a:cubicBezTo>
                  <a:cubicBezTo>
                    <a:pt x="935" y="1602"/>
                    <a:pt x="1001" y="1602"/>
                    <a:pt x="1068" y="1602"/>
                  </a:cubicBezTo>
                  <a:cubicBezTo>
                    <a:pt x="1201" y="1602"/>
                    <a:pt x="1302" y="1468"/>
                    <a:pt x="1302" y="1302"/>
                  </a:cubicBezTo>
                  <a:cubicBezTo>
                    <a:pt x="1268" y="1235"/>
                    <a:pt x="1268" y="1135"/>
                    <a:pt x="1235" y="1068"/>
                  </a:cubicBezTo>
                  <a:cubicBezTo>
                    <a:pt x="1168" y="901"/>
                    <a:pt x="1101" y="735"/>
                    <a:pt x="1001" y="568"/>
                  </a:cubicBezTo>
                  <a:cubicBezTo>
                    <a:pt x="901" y="434"/>
                    <a:pt x="801" y="301"/>
                    <a:pt x="668" y="201"/>
                  </a:cubicBezTo>
                  <a:cubicBezTo>
                    <a:pt x="601" y="134"/>
                    <a:pt x="534" y="67"/>
                    <a:pt x="434" y="34"/>
                  </a:cubicBezTo>
                  <a:cubicBezTo>
                    <a:pt x="401" y="1"/>
                    <a:pt x="334" y="1"/>
                    <a:pt x="2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7757072" y="3317695"/>
              <a:ext cx="12093" cy="10033"/>
            </a:xfrm>
            <a:custGeom>
              <a:rect b="b" l="l" r="r" t="t"/>
              <a:pathLst>
                <a:path extrusionOk="0" h="1135" w="1368">
                  <a:moveTo>
                    <a:pt x="267" y="1"/>
                  </a:moveTo>
                  <a:cubicBezTo>
                    <a:pt x="100" y="68"/>
                    <a:pt x="0" y="234"/>
                    <a:pt x="67" y="401"/>
                  </a:cubicBezTo>
                  <a:cubicBezTo>
                    <a:pt x="67" y="468"/>
                    <a:pt x="100" y="535"/>
                    <a:pt x="134" y="601"/>
                  </a:cubicBezTo>
                  <a:cubicBezTo>
                    <a:pt x="234" y="701"/>
                    <a:pt x="334" y="801"/>
                    <a:pt x="434" y="901"/>
                  </a:cubicBezTo>
                  <a:cubicBezTo>
                    <a:pt x="534" y="968"/>
                    <a:pt x="667" y="1035"/>
                    <a:pt x="801" y="1102"/>
                  </a:cubicBezTo>
                  <a:cubicBezTo>
                    <a:pt x="868" y="1102"/>
                    <a:pt x="934" y="1102"/>
                    <a:pt x="1034" y="1135"/>
                  </a:cubicBezTo>
                  <a:lnTo>
                    <a:pt x="1134" y="1135"/>
                  </a:lnTo>
                  <a:cubicBezTo>
                    <a:pt x="1268" y="1068"/>
                    <a:pt x="1368" y="901"/>
                    <a:pt x="1301" y="768"/>
                  </a:cubicBezTo>
                  <a:cubicBezTo>
                    <a:pt x="1301" y="701"/>
                    <a:pt x="1268" y="635"/>
                    <a:pt x="1234" y="568"/>
                  </a:cubicBezTo>
                  <a:cubicBezTo>
                    <a:pt x="1134" y="434"/>
                    <a:pt x="1068" y="334"/>
                    <a:pt x="934" y="268"/>
                  </a:cubicBezTo>
                  <a:cubicBezTo>
                    <a:pt x="834" y="168"/>
                    <a:pt x="701" y="101"/>
                    <a:pt x="567" y="34"/>
                  </a:cubicBezTo>
                  <a:cubicBezTo>
                    <a:pt x="501" y="34"/>
                    <a:pt x="434" y="1"/>
                    <a:pt x="3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7728173" y="3295240"/>
              <a:ext cx="8557" cy="10431"/>
            </a:xfrm>
            <a:custGeom>
              <a:rect b="b" l="l" r="r" t="t"/>
              <a:pathLst>
                <a:path extrusionOk="0" h="1180" w="968">
                  <a:moveTo>
                    <a:pt x="340" y="1"/>
                  </a:moveTo>
                  <a:cubicBezTo>
                    <a:pt x="167" y="1"/>
                    <a:pt x="30" y="126"/>
                    <a:pt x="0" y="306"/>
                  </a:cubicBezTo>
                  <a:cubicBezTo>
                    <a:pt x="0" y="339"/>
                    <a:pt x="0" y="406"/>
                    <a:pt x="0" y="473"/>
                  </a:cubicBezTo>
                  <a:cubicBezTo>
                    <a:pt x="34" y="606"/>
                    <a:pt x="67" y="706"/>
                    <a:pt x="134" y="806"/>
                  </a:cubicBezTo>
                  <a:cubicBezTo>
                    <a:pt x="200" y="906"/>
                    <a:pt x="300" y="1006"/>
                    <a:pt x="367" y="1073"/>
                  </a:cubicBezTo>
                  <a:cubicBezTo>
                    <a:pt x="434" y="1106"/>
                    <a:pt x="501" y="1140"/>
                    <a:pt x="534" y="1173"/>
                  </a:cubicBezTo>
                  <a:lnTo>
                    <a:pt x="601" y="1173"/>
                  </a:lnTo>
                  <a:cubicBezTo>
                    <a:pt x="622" y="1177"/>
                    <a:pt x="644" y="1180"/>
                    <a:pt x="665" y="1180"/>
                  </a:cubicBezTo>
                  <a:cubicBezTo>
                    <a:pt x="808" y="1180"/>
                    <a:pt x="939" y="1085"/>
                    <a:pt x="968" y="940"/>
                  </a:cubicBezTo>
                  <a:cubicBezTo>
                    <a:pt x="968" y="873"/>
                    <a:pt x="968" y="806"/>
                    <a:pt x="968" y="740"/>
                  </a:cubicBezTo>
                  <a:cubicBezTo>
                    <a:pt x="934" y="606"/>
                    <a:pt x="901" y="506"/>
                    <a:pt x="868" y="406"/>
                  </a:cubicBezTo>
                  <a:cubicBezTo>
                    <a:pt x="801" y="306"/>
                    <a:pt x="734" y="206"/>
                    <a:pt x="634" y="139"/>
                  </a:cubicBezTo>
                  <a:cubicBezTo>
                    <a:pt x="567" y="72"/>
                    <a:pt x="534" y="72"/>
                    <a:pt x="467" y="39"/>
                  </a:cubicBezTo>
                  <a:lnTo>
                    <a:pt x="401" y="6"/>
                  </a:lnTo>
                  <a:cubicBezTo>
                    <a:pt x="380" y="2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7703986" y="3277002"/>
              <a:ext cx="8858" cy="15108"/>
            </a:xfrm>
            <a:custGeom>
              <a:rect b="b" l="l" r="r" t="t"/>
              <a:pathLst>
                <a:path extrusionOk="0" h="1709" w="1002">
                  <a:moveTo>
                    <a:pt x="335" y="1"/>
                  </a:moveTo>
                  <a:cubicBezTo>
                    <a:pt x="168" y="1"/>
                    <a:pt x="34" y="101"/>
                    <a:pt x="1" y="267"/>
                  </a:cubicBezTo>
                  <a:cubicBezTo>
                    <a:pt x="1" y="334"/>
                    <a:pt x="1" y="434"/>
                    <a:pt x="1" y="501"/>
                  </a:cubicBezTo>
                  <a:cubicBezTo>
                    <a:pt x="1" y="668"/>
                    <a:pt x="68" y="834"/>
                    <a:pt x="134" y="1001"/>
                  </a:cubicBezTo>
                  <a:cubicBezTo>
                    <a:pt x="168" y="1168"/>
                    <a:pt x="268" y="1335"/>
                    <a:pt x="368" y="1468"/>
                  </a:cubicBezTo>
                  <a:cubicBezTo>
                    <a:pt x="435" y="1535"/>
                    <a:pt x="468" y="1602"/>
                    <a:pt x="535" y="1635"/>
                  </a:cubicBezTo>
                  <a:cubicBezTo>
                    <a:pt x="568" y="1668"/>
                    <a:pt x="635" y="1702"/>
                    <a:pt x="668" y="1702"/>
                  </a:cubicBezTo>
                  <a:cubicBezTo>
                    <a:pt x="690" y="1706"/>
                    <a:pt x="711" y="1708"/>
                    <a:pt x="732" y="1708"/>
                  </a:cubicBezTo>
                  <a:cubicBezTo>
                    <a:pt x="868" y="1708"/>
                    <a:pt x="973" y="1617"/>
                    <a:pt x="1002" y="1502"/>
                  </a:cubicBezTo>
                  <a:cubicBezTo>
                    <a:pt x="1002" y="1402"/>
                    <a:pt x="1002" y="1301"/>
                    <a:pt x="1002" y="1235"/>
                  </a:cubicBezTo>
                  <a:cubicBezTo>
                    <a:pt x="968" y="1068"/>
                    <a:pt x="935" y="901"/>
                    <a:pt x="902" y="734"/>
                  </a:cubicBezTo>
                  <a:cubicBezTo>
                    <a:pt x="835" y="568"/>
                    <a:pt x="768" y="401"/>
                    <a:pt x="668" y="267"/>
                  </a:cubicBezTo>
                  <a:cubicBezTo>
                    <a:pt x="601" y="201"/>
                    <a:pt x="535" y="134"/>
                    <a:pt x="501" y="67"/>
                  </a:cubicBezTo>
                  <a:cubicBezTo>
                    <a:pt x="435" y="34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7725220" y="3263026"/>
              <a:ext cx="9149" cy="14338"/>
            </a:xfrm>
            <a:custGeom>
              <a:rect b="b" l="l" r="r" t="t"/>
              <a:pathLst>
                <a:path extrusionOk="0" h="1622" w="1035">
                  <a:moveTo>
                    <a:pt x="381" y="1"/>
                  </a:moveTo>
                  <a:cubicBezTo>
                    <a:pt x="355" y="1"/>
                    <a:pt x="328" y="5"/>
                    <a:pt x="301" y="14"/>
                  </a:cubicBezTo>
                  <a:cubicBezTo>
                    <a:pt x="101" y="14"/>
                    <a:pt x="1" y="181"/>
                    <a:pt x="1" y="381"/>
                  </a:cubicBezTo>
                  <a:lnTo>
                    <a:pt x="34" y="547"/>
                  </a:lnTo>
                  <a:cubicBezTo>
                    <a:pt x="67" y="714"/>
                    <a:pt x="134" y="914"/>
                    <a:pt x="201" y="1081"/>
                  </a:cubicBezTo>
                  <a:cubicBezTo>
                    <a:pt x="234" y="1148"/>
                    <a:pt x="301" y="1248"/>
                    <a:pt x="334" y="1315"/>
                  </a:cubicBezTo>
                  <a:cubicBezTo>
                    <a:pt x="401" y="1415"/>
                    <a:pt x="468" y="1481"/>
                    <a:pt x="568" y="1548"/>
                  </a:cubicBezTo>
                  <a:cubicBezTo>
                    <a:pt x="601" y="1582"/>
                    <a:pt x="634" y="1615"/>
                    <a:pt x="701" y="1615"/>
                  </a:cubicBezTo>
                  <a:cubicBezTo>
                    <a:pt x="718" y="1619"/>
                    <a:pt x="736" y="1621"/>
                    <a:pt x="754" y="1621"/>
                  </a:cubicBezTo>
                  <a:cubicBezTo>
                    <a:pt x="875" y="1621"/>
                    <a:pt x="1001" y="1527"/>
                    <a:pt x="1001" y="1381"/>
                  </a:cubicBezTo>
                  <a:cubicBezTo>
                    <a:pt x="1035" y="1281"/>
                    <a:pt x="1035" y="1181"/>
                    <a:pt x="1001" y="1081"/>
                  </a:cubicBezTo>
                  <a:cubicBezTo>
                    <a:pt x="1001" y="981"/>
                    <a:pt x="1001" y="914"/>
                    <a:pt x="968" y="814"/>
                  </a:cubicBezTo>
                  <a:cubicBezTo>
                    <a:pt x="930" y="702"/>
                    <a:pt x="893" y="599"/>
                    <a:pt x="849" y="502"/>
                  </a:cubicBezTo>
                  <a:lnTo>
                    <a:pt x="849" y="502"/>
                  </a:lnTo>
                  <a:cubicBezTo>
                    <a:pt x="851" y="448"/>
                    <a:pt x="836" y="394"/>
                    <a:pt x="801" y="347"/>
                  </a:cubicBezTo>
                  <a:cubicBezTo>
                    <a:pt x="735" y="247"/>
                    <a:pt x="668" y="147"/>
                    <a:pt x="568" y="80"/>
                  </a:cubicBezTo>
                  <a:cubicBezTo>
                    <a:pt x="519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7760016" y="3293163"/>
              <a:ext cx="12694" cy="13923"/>
            </a:xfrm>
            <a:custGeom>
              <a:rect b="b" l="l" r="r" t="t"/>
              <a:pathLst>
                <a:path extrusionOk="0" h="1575" w="1436">
                  <a:moveTo>
                    <a:pt x="305" y="1"/>
                  </a:moveTo>
                  <a:cubicBezTo>
                    <a:pt x="168" y="1"/>
                    <a:pt x="63" y="95"/>
                    <a:pt x="34" y="241"/>
                  </a:cubicBezTo>
                  <a:cubicBezTo>
                    <a:pt x="1" y="341"/>
                    <a:pt x="1" y="441"/>
                    <a:pt x="34" y="541"/>
                  </a:cubicBezTo>
                  <a:cubicBezTo>
                    <a:pt x="68" y="741"/>
                    <a:pt x="134" y="975"/>
                    <a:pt x="301" y="1141"/>
                  </a:cubicBezTo>
                  <a:cubicBezTo>
                    <a:pt x="434" y="1308"/>
                    <a:pt x="601" y="1442"/>
                    <a:pt x="835" y="1542"/>
                  </a:cubicBezTo>
                  <a:cubicBezTo>
                    <a:pt x="901" y="1542"/>
                    <a:pt x="968" y="1575"/>
                    <a:pt x="1035" y="1575"/>
                  </a:cubicBezTo>
                  <a:lnTo>
                    <a:pt x="1102" y="1575"/>
                  </a:lnTo>
                  <a:cubicBezTo>
                    <a:pt x="1302" y="1542"/>
                    <a:pt x="1435" y="1341"/>
                    <a:pt x="1335" y="1141"/>
                  </a:cubicBezTo>
                  <a:lnTo>
                    <a:pt x="1268" y="1108"/>
                  </a:lnTo>
                  <a:cubicBezTo>
                    <a:pt x="1235" y="1075"/>
                    <a:pt x="1268" y="1075"/>
                    <a:pt x="1202" y="975"/>
                  </a:cubicBezTo>
                  <a:cubicBezTo>
                    <a:pt x="1135" y="874"/>
                    <a:pt x="1035" y="741"/>
                    <a:pt x="935" y="608"/>
                  </a:cubicBezTo>
                  <a:cubicBezTo>
                    <a:pt x="835" y="508"/>
                    <a:pt x="768" y="374"/>
                    <a:pt x="668" y="274"/>
                  </a:cubicBezTo>
                  <a:lnTo>
                    <a:pt x="568" y="174"/>
                  </a:lnTo>
                  <a:cubicBezTo>
                    <a:pt x="568" y="141"/>
                    <a:pt x="535" y="141"/>
                    <a:pt x="535" y="107"/>
                  </a:cubicBezTo>
                  <a:lnTo>
                    <a:pt x="468" y="74"/>
                  </a:lnTo>
                  <a:cubicBezTo>
                    <a:pt x="434" y="41"/>
                    <a:pt x="401" y="41"/>
                    <a:pt x="368" y="7"/>
                  </a:cubicBezTo>
                  <a:cubicBezTo>
                    <a:pt x="346" y="3"/>
                    <a:pt x="325" y="1"/>
                    <a:pt x="30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7803962" y="3322371"/>
              <a:ext cx="11501" cy="9273"/>
            </a:xfrm>
            <a:custGeom>
              <a:rect b="b" l="l" r="r" t="t"/>
              <a:pathLst>
                <a:path extrusionOk="0" h="1049" w="1301">
                  <a:moveTo>
                    <a:pt x="249" y="0"/>
                  </a:moveTo>
                  <a:cubicBezTo>
                    <a:pt x="107" y="0"/>
                    <a:pt x="0" y="123"/>
                    <a:pt x="0" y="272"/>
                  </a:cubicBezTo>
                  <a:cubicBezTo>
                    <a:pt x="0" y="372"/>
                    <a:pt x="0" y="439"/>
                    <a:pt x="33" y="539"/>
                  </a:cubicBezTo>
                  <a:cubicBezTo>
                    <a:pt x="100" y="673"/>
                    <a:pt x="234" y="839"/>
                    <a:pt x="400" y="906"/>
                  </a:cubicBezTo>
                  <a:cubicBezTo>
                    <a:pt x="510" y="989"/>
                    <a:pt x="665" y="1048"/>
                    <a:pt x="809" y="1048"/>
                  </a:cubicBezTo>
                  <a:cubicBezTo>
                    <a:pt x="841" y="1048"/>
                    <a:pt x="871" y="1046"/>
                    <a:pt x="901" y="1040"/>
                  </a:cubicBezTo>
                  <a:cubicBezTo>
                    <a:pt x="967" y="1040"/>
                    <a:pt x="1034" y="1040"/>
                    <a:pt x="1067" y="1006"/>
                  </a:cubicBezTo>
                  <a:lnTo>
                    <a:pt x="1134" y="1006"/>
                  </a:lnTo>
                  <a:lnTo>
                    <a:pt x="1201" y="906"/>
                  </a:lnTo>
                  <a:cubicBezTo>
                    <a:pt x="1301" y="806"/>
                    <a:pt x="1301" y="606"/>
                    <a:pt x="1201" y="506"/>
                  </a:cubicBezTo>
                  <a:lnTo>
                    <a:pt x="1134" y="473"/>
                  </a:lnTo>
                  <a:cubicBezTo>
                    <a:pt x="1101" y="439"/>
                    <a:pt x="1101" y="406"/>
                    <a:pt x="1067" y="372"/>
                  </a:cubicBezTo>
                  <a:cubicBezTo>
                    <a:pt x="1001" y="306"/>
                    <a:pt x="901" y="239"/>
                    <a:pt x="834" y="206"/>
                  </a:cubicBezTo>
                  <a:cubicBezTo>
                    <a:pt x="767" y="139"/>
                    <a:pt x="667" y="106"/>
                    <a:pt x="600" y="72"/>
                  </a:cubicBezTo>
                  <a:lnTo>
                    <a:pt x="500" y="6"/>
                  </a:lnTo>
                  <a:lnTo>
                    <a:pt x="300" y="6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7839933" y="3334801"/>
              <a:ext cx="12986" cy="10334"/>
            </a:xfrm>
            <a:custGeom>
              <a:rect b="b" l="l" r="r" t="t"/>
              <a:pathLst>
                <a:path extrusionOk="0" h="1169" w="1469">
                  <a:moveTo>
                    <a:pt x="368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101" y="101"/>
                    <a:pt x="1" y="267"/>
                    <a:pt x="67" y="434"/>
                  </a:cubicBezTo>
                  <a:cubicBezTo>
                    <a:pt x="101" y="501"/>
                    <a:pt x="134" y="568"/>
                    <a:pt x="201" y="634"/>
                  </a:cubicBezTo>
                  <a:cubicBezTo>
                    <a:pt x="267" y="768"/>
                    <a:pt x="368" y="868"/>
                    <a:pt x="501" y="935"/>
                  </a:cubicBezTo>
                  <a:cubicBezTo>
                    <a:pt x="634" y="1035"/>
                    <a:pt x="768" y="1101"/>
                    <a:pt x="935" y="1135"/>
                  </a:cubicBezTo>
                  <a:cubicBezTo>
                    <a:pt x="1001" y="1135"/>
                    <a:pt x="1068" y="1168"/>
                    <a:pt x="1135" y="1168"/>
                  </a:cubicBezTo>
                  <a:cubicBezTo>
                    <a:pt x="1168" y="1168"/>
                    <a:pt x="1201" y="1135"/>
                    <a:pt x="1235" y="1135"/>
                  </a:cubicBezTo>
                  <a:cubicBezTo>
                    <a:pt x="1368" y="1068"/>
                    <a:pt x="1468" y="901"/>
                    <a:pt x="1402" y="768"/>
                  </a:cubicBezTo>
                  <a:cubicBezTo>
                    <a:pt x="1368" y="701"/>
                    <a:pt x="1335" y="634"/>
                    <a:pt x="1302" y="568"/>
                  </a:cubicBezTo>
                  <a:cubicBezTo>
                    <a:pt x="1201" y="434"/>
                    <a:pt x="1101" y="334"/>
                    <a:pt x="1001" y="267"/>
                  </a:cubicBezTo>
                  <a:cubicBezTo>
                    <a:pt x="868" y="167"/>
                    <a:pt x="734" y="101"/>
                    <a:pt x="601" y="34"/>
                  </a:cubicBezTo>
                  <a:cubicBezTo>
                    <a:pt x="534" y="34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7982661" y="3053182"/>
              <a:ext cx="18290" cy="14091"/>
            </a:xfrm>
            <a:custGeom>
              <a:rect b="b" l="l" r="r" t="t"/>
              <a:pathLst>
                <a:path extrusionOk="0" h="1594" w="2069">
                  <a:moveTo>
                    <a:pt x="267" y="0"/>
                  </a:moveTo>
                  <a:cubicBezTo>
                    <a:pt x="201" y="0"/>
                    <a:pt x="134" y="34"/>
                    <a:pt x="101" y="100"/>
                  </a:cubicBezTo>
                  <a:cubicBezTo>
                    <a:pt x="0" y="201"/>
                    <a:pt x="0" y="367"/>
                    <a:pt x="101" y="467"/>
                  </a:cubicBezTo>
                  <a:lnTo>
                    <a:pt x="201" y="534"/>
                  </a:lnTo>
                  <a:cubicBezTo>
                    <a:pt x="234" y="567"/>
                    <a:pt x="267" y="601"/>
                    <a:pt x="367" y="668"/>
                  </a:cubicBezTo>
                  <a:lnTo>
                    <a:pt x="834" y="1034"/>
                  </a:lnTo>
                  <a:cubicBezTo>
                    <a:pt x="1035" y="1168"/>
                    <a:pt x="1201" y="1301"/>
                    <a:pt x="1335" y="1401"/>
                  </a:cubicBezTo>
                  <a:cubicBezTo>
                    <a:pt x="1401" y="1468"/>
                    <a:pt x="1502" y="1501"/>
                    <a:pt x="1535" y="1535"/>
                  </a:cubicBezTo>
                  <a:lnTo>
                    <a:pt x="1602" y="1568"/>
                  </a:lnTo>
                  <a:lnTo>
                    <a:pt x="1635" y="1568"/>
                  </a:lnTo>
                  <a:cubicBezTo>
                    <a:pt x="1668" y="1585"/>
                    <a:pt x="1702" y="1593"/>
                    <a:pt x="1735" y="1593"/>
                  </a:cubicBezTo>
                  <a:cubicBezTo>
                    <a:pt x="1768" y="1593"/>
                    <a:pt x="1802" y="1585"/>
                    <a:pt x="1835" y="1568"/>
                  </a:cubicBezTo>
                  <a:cubicBezTo>
                    <a:pt x="1969" y="1535"/>
                    <a:pt x="2069" y="1368"/>
                    <a:pt x="2035" y="1235"/>
                  </a:cubicBezTo>
                  <a:cubicBezTo>
                    <a:pt x="1969" y="1135"/>
                    <a:pt x="1935" y="1001"/>
                    <a:pt x="1868" y="901"/>
                  </a:cubicBezTo>
                  <a:cubicBezTo>
                    <a:pt x="1602" y="467"/>
                    <a:pt x="1135" y="134"/>
                    <a:pt x="634" y="34"/>
                  </a:cubicBezTo>
                  <a:cubicBezTo>
                    <a:pt x="534" y="0"/>
                    <a:pt x="434" y="0"/>
                    <a:pt x="3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7975288" y="3071464"/>
              <a:ext cx="9441" cy="7700"/>
            </a:xfrm>
            <a:custGeom>
              <a:rect b="b" l="l" r="r" t="t"/>
              <a:pathLst>
                <a:path extrusionOk="0" h="871" w="1068">
                  <a:moveTo>
                    <a:pt x="434" y="1"/>
                  </a:moveTo>
                  <a:cubicBezTo>
                    <a:pt x="367" y="1"/>
                    <a:pt x="334" y="1"/>
                    <a:pt x="267" y="34"/>
                  </a:cubicBezTo>
                  <a:cubicBezTo>
                    <a:pt x="101" y="67"/>
                    <a:pt x="1" y="267"/>
                    <a:pt x="67" y="434"/>
                  </a:cubicBezTo>
                  <a:cubicBezTo>
                    <a:pt x="101" y="501"/>
                    <a:pt x="101" y="534"/>
                    <a:pt x="134" y="601"/>
                  </a:cubicBezTo>
                  <a:cubicBezTo>
                    <a:pt x="201" y="668"/>
                    <a:pt x="267" y="734"/>
                    <a:pt x="367" y="801"/>
                  </a:cubicBezTo>
                  <a:cubicBezTo>
                    <a:pt x="429" y="842"/>
                    <a:pt x="517" y="871"/>
                    <a:pt x="606" y="871"/>
                  </a:cubicBezTo>
                  <a:cubicBezTo>
                    <a:pt x="661" y="871"/>
                    <a:pt x="717" y="860"/>
                    <a:pt x="768" y="834"/>
                  </a:cubicBezTo>
                  <a:cubicBezTo>
                    <a:pt x="968" y="768"/>
                    <a:pt x="1068" y="568"/>
                    <a:pt x="1001" y="401"/>
                  </a:cubicBezTo>
                  <a:cubicBezTo>
                    <a:pt x="968" y="234"/>
                    <a:pt x="868" y="134"/>
                    <a:pt x="734" y="67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8010676" y="3090630"/>
              <a:ext cx="7974" cy="8265"/>
            </a:xfrm>
            <a:custGeom>
              <a:rect b="b" l="l" r="r" t="t"/>
              <a:pathLst>
                <a:path extrusionOk="0" h="935" w="902"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368"/>
                    <a:pt x="0" y="434"/>
                    <a:pt x="0" y="468"/>
                  </a:cubicBezTo>
                  <a:cubicBezTo>
                    <a:pt x="0" y="568"/>
                    <a:pt x="67" y="668"/>
                    <a:pt x="100" y="735"/>
                  </a:cubicBezTo>
                  <a:cubicBezTo>
                    <a:pt x="167" y="801"/>
                    <a:pt x="234" y="868"/>
                    <a:pt x="334" y="901"/>
                  </a:cubicBezTo>
                  <a:cubicBezTo>
                    <a:pt x="401" y="901"/>
                    <a:pt x="434" y="901"/>
                    <a:pt x="501" y="935"/>
                  </a:cubicBezTo>
                  <a:cubicBezTo>
                    <a:pt x="701" y="935"/>
                    <a:pt x="868" y="768"/>
                    <a:pt x="868" y="568"/>
                  </a:cubicBezTo>
                  <a:cubicBezTo>
                    <a:pt x="901" y="534"/>
                    <a:pt x="901" y="468"/>
                    <a:pt x="868" y="434"/>
                  </a:cubicBezTo>
                  <a:cubicBezTo>
                    <a:pt x="868" y="334"/>
                    <a:pt x="801" y="234"/>
                    <a:pt x="768" y="168"/>
                  </a:cubicBezTo>
                  <a:cubicBezTo>
                    <a:pt x="701" y="101"/>
                    <a:pt x="601" y="67"/>
                    <a:pt x="501" y="34"/>
                  </a:cubicBezTo>
                  <a:cubicBezTo>
                    <a:pt x="467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8033970" y="3087686"/>
              <a:ext cx="12102" cy="11209"/>
            </a:xfrm>
            <a:custGeom>
              <a:rect b="b" l="l" r="r" t="t"/>
              <a:pathLst>
                <a:path extrusionOk="0" h="1268" w="1369">
                  <a:moveTo>
                    <a:pt x="234" y="0"/>
                  </a:moveTo>
                  <a:cubicBezTo>
                    <a:pt x="67" y="67"/>
                    <a:pt x="1" y="200"/>
                    <a:pt x="34" y="367"/>
                  </a:cubicBezTo>
                  <a:cubicBezTo>
                    <a:pt x="34" y="434"/>
                    <a:pt x="67" y="501"/>
                    <a:pt x="101" y="567"/>
                  </a:cubicBezTo>
                  <a:cubicBezTo>
                    <a:pt x="167" y="701"/>
                    <a:pt x="267" y="834"/>
                    <a:pt x="401" y="934"/>
                  </a:cubicBezTo>
                  <a:cubicBezTo>
                    <a:pt x="501" y="1034"/>
                    <a:pt x="634" y="1134"/>
                    <a:pt x="768" y="1201"/>
                  </a:cubicBezTo>
                  <a:cubicBezTo>
                    <a:pt x="835" y="1234"/>
                    <a:pt x="901" y="1234"/>
                    <a:pt x="968" y="1268"/>
                  </a:cubicBezTo>
                  <a:lnTo>
                    <a:pt x="1101" y="1268"/>
                  </a:lnTo>
                  <a:cubicBezTo>
                    <a:pt x="1268" y="1234"/>
                    <a:pt x="1368" y="1034"/>
                    <a:pt x="1335" y="901"/>
                  </a:cubicBezTo>
                  <a:cubicBezTo>
                    <a:pt x="1302" y="801"/>
                    <a:pt x="1268" y="734"/>
                    <a:pt x="1235" y="667"/>
                  </a:cubicBezTo>
                  <a:cubicBezTo>
                    <a:pt x="1168" y="534"/>
                    <a:pt x="1068" y="434"/>
                    <a:pt x="935" y="334"/>
                  </a:cubicBezTo>
                  <a:cubicBezTo>
                    <a:pt x="835" y="234"/>
                    <a:pt x="701" y="134"/>
                    <a:pt x="568" y="100"/>
                  </a:cubicBezTo>
                  <a:cubicBezTo>
                    <a:pt x="501" y="67"/>
                    <a:pt x="434" y="34"/>
                    <a:pt x="368" y="34"/>
                  </a:cubicBezTo>
                  <a:cubicBezTo>
                    <a:pt x="301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7990034" y="3111573"/>
              <a:ext cx="12986" cy="16937"/>
            </a:xfrm>
            <a:custGeom>
              <a:rect b="b" l="l" r="r" t="t"/>
              <a:pathLst>
                <a:path extrusionOk="0" h="1916" w="1469">
                  <a:moveTo>
                    <a:pt x="234" y="0"/>
                  </a:moveTo>
                  <a:cubicBezTo>
                    <a:pt x="100" y="33"/>
                    <a:pt x="0" y="167"/>
                    <a:pt x="0" y="300"/>
                  </a:cubicBezTo>
                  <a:cubicBezTo>
                    <a:pt x="34" y="400"/>
                    <a:pt x="67" y="500"/>
                    <a:pt x="100" y="601"/>
                  </a:cubicBezTo>
                  <a:cubicBezTo>
                    <a:pt x="167" y="801"/>
                    <a:pt x="267" y="1001"/>
                    <a:pt x="367" y="1168"/>
                  </a:cubicBezTo>
                  <a:cubicBezTo>
                    <a:pt x="501" y="1368"/>
                    <a:pt x="634" y="1535"/>
                    <a:pt x="768" y="1668"/>
                  </a:cubicBezTo>
                  <a:cubicBezTo>
                    <a:pt x="868" y="1735"/>
                    <a:pt x="934" y="1801"/>
                    <a:pt x="1034" y="1868"/>
                  </a:cubicBezTo>
                  <a:cubicBezTo>
                    <a:pt x="1058" y="1892"/>
                    <a:pt x="1115" y="1915"/>
                    <a:pt x="1170" y="1915"/>
                  </a:cubicBezTo>
                  <a:cubicBezTo>
                    <a:pt x="1193" y="1915"/>
                    <a:pt x="1215" y="1911"/>
                    <a:pt x="1235" y="1901"/>
                  </a:cubicBezTo>
                  <a:cubicBezTo>
                    <a:pt x="1368" y="1901"/>
                    <a:pt x="1468" y="1735"/>
                    <a:pt x="1468" y="1601"/>
                  </a:cubicBezTo>
                  <a:cubicBezTo>
                    <a:pt x="1435" y="1501"/>
                    <a:pt x="1401" y="1401"/>
                    <a:pt x="1368" y="1301"/>
                  </a:cubicBezTo>
                  <a:cubicBezTo>
                    <a:pt x="1301" y="1101"/>
                    <a:pt x="1201" y="901"/>
                    <a:pt x="1068" y="734"/>
                  </a:cubicBezTo>
                  <a:cubicBezTo>
                    <a:pt x="968" y="534"/>
                    <a:pt x="834" y="400"/>
                    <a:pt x="668" y="234"/>
                  </a:cubicBezTo>
                  <a:cubicBezTo>
                    <a:pt x="601" y="167"/>
                    <a:pt x="501" y="100"/>
                    <a:pt x="434" y="67"/>
                  </a:cubicBezTo>
                  <a:cubicBezTo>
                    <a:pt x="367" y="0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8033679" y="3136343"/>
              <a:ext cx="8849" cy="8557"/>
            </a:xfrm>
            <a:custGeom>
              <a:rect b="b" l="l" r="r" t="t"/>
              <a:pathLst>
                <a:path extrusionOk="0" h="968" w="100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400"/>
                    <a:pt x="34" y="467"/>
                    <a:pt x="34" y="500"/>
                  </a:cubicBezTo>
                  <a:cubicBezTo>
                    <a:pt x="67" y="601"/>
                    <a:pt x="134" y="701"/>
                    <a:pt x="200" y="767"/>
                  </a:cubicBezTo>
                  <a:cubicBezTo>
                    <a:pt x="300" y="834"/>
                    <a:pt x="367" y="901"/>
                    <a:pt x="467" y="934"/>
                  </a:cubicBezTo>
                  <a:cubicBezTo>
                    <a:pt x="534" y="934"/>
                    <a:pt x="601" y="967"/>
                    <a:pt x="634" y="967"/>
                  </a:cubicBezTo>
                  <a:lnTo>
                    <a:pt x="667" y="967"/>
                  </a:lnTo>
                  <a:cubicBezTo>
                    <a:pt x="868" y="934"/>
                    <a:pt x="1001" y="767"/>
                    <a:pt x="1001" y="567"/>
                  </a:cubicBezTo>
                  <a:cubicBezTo>
                    <a:pt x="1001" y="500"/>
                    <a:pt x="968" y="467"/>
                    <a:pt x="968" y="400"/>
                  </a:cubicBezTo>
                  <a:cubicBezTo>
                    <a:pt x="901" y="300"/>
                    <a:pt x="868" y="234"/>
                    <a:pt x="767" y="167"/>
                  </a:cubicBezTo>
                  <a:cubicBezTo>
                    <a:pt x="701" y="100"/>
                    <a:pt x="601" y="33"/>
                    <a:pt x="5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8067299" y="3145184"/>
              <a:ext cx="10033" cy="17247"/>
            </a:xfrm>
            <a:custGeom>
              <a:rect b="b" l="l" r="r" t="t"/>
              <a:pathLst>
                <a:path extrusionOk="0" h="1951" w="1135">
                  <a:moveTo>
                    <a:pt x="300" y="1"/>
                  </a:moveTo>
                  <a:cubicBezTo>
                    <a:pt x="167" y="1"/>
                    <a:pt x="33" y="101"/>
                    <a:pt x="33" y="268"/>
                  </a:cubicBezTo>
                  <a:cubicBezTo>
                    <a:pt x="0" y="334"/>
                    <a:pt x="0" y="434"/>
                    <a:pt x="33" y="535"/>
                  </a:cubicBezTo>
                  <a:cubicBezTo>
                    <a:pt x="33" y="735"/>
                    <a:pt x="100" y="935"/>
                    <a:pt x="167" y="1135"/>
                  </a:cubicBezTo>
                  <a:cubicBezTo>
                    <a:pt x="234" y="1302"/>
                    <a:pt x="334" y="1502"/>
                    <a:pt x="467" y="1669"/>
                  </a:cubicBezTo>
                  <a:cubicBezTo>
                    <a:pt x="534" y="1735"/>
                    <a:pt x="567" y="1802"/>
                    <a:pt x="667" y="1869"/>
                  </a:cubicBezTo>
                  <a:cubicBezTo>
                    <a:pt x="723" y="1924"/>
                    <a:pt x="793" y="1950"/>
                    <a:pt x="862" y="1950"/>
                  </a:cubicBezTo>
                  <a:cubicBezTo>
                    <a:pt x="1001" y="1950"/>
                    <a:pt x="1134" y="1847"/>
                    <a:pt x="1134" y="1669"/>
                  </a:cubicBezTo>
                  <a:cubicBezTo>
                    <a:pt x="1134" y="1569"/>
                    <a:pt x="1134" y="1469"/>
                    <a:pt x="1134" y="1402"/>
                  </a:cubicBezTo>
                  <a:cubicBezTo>
                    <a:pt x="1101" y="1202"/>
                    <a:pt x="1034" y="1002"/>
                    <a:pt x="967" y="801"/>
                  </a:cubicBezTo>
                  <a:cubicBezTo>
                    <a:pt x="867" y="635"/>
                    <a:pt x="767" y="434"/>
                    <a:pt x="667" y="301"/>
                  </a:cubicBezTo>
                  <a:cubicBezTo>
                    <a:pt x="600" y="201"/>
                    <a:pt x="534" y="134"/>
                    <a:pt x="467" y="68"/>
                  </a:cubicBezTo>
                  <a:cubicBezTo>
                    <a:pt x="434" y="34"/>
                    <a:pt x="367" y="1"/>
                    <a:pt x="30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8026597" y="3175798"/>
              <a:ext cx="8566" cy="11023"/>
            </a:xfrm>
            <a:custGeom>
              <a:rect b="b" l="l" r="r" t="t"/>
              <a:pathLst>
                <a:path extrusionOk="0" h="1247" w="969">
                  <a:moveTo>
                    <a:pt x="303" y="1"/>
                  </a:moveTo>
                  <a:cubicBezTo>
                    <a:pt x="161" y="1"/>
                    <a:pt x="34" y="95"/>
                    <a:pt x="34" y="240"/>
                  </a:cubicBezTo>
                  <a:cubicBezTo>
                    <a:pt x="1" y="307"/>
                    <a:pt x="1" y="374"/>
                    <a:pt x="34" y="441"/>
                  </a:cubicBezTo>
                  <a:cubicBezTo>
                    <a:pt x="34" y="574"/>
                    <a:pt x="67" y="707"/>
                    <a:pt x="134" y="808"/>
                  </a:cubicBezTo>
                  <a:cubicBezTo>
                    <a:pt x="167" y="941"/>
                    <a:pt x="268" y="1041"/>
                    <a:pt x="368" y="1108"/>
                  </a:cubicBezTo>
                  <a:cubicBezTo>
                    <a:pt x="401" y="1141"/>
                    <a:pt x="468" y="1208"/>
                    <a:pt x="501" y="1208"/>
                  </a:cubicBezTo>
                  <a:cubicBezTo>
                    <a:pt x="534" y="1241"/>
                    <a:pt x="568" y="1241"/>
                    <a:pt x="601" y="1241"/>
                  </a:cubicBezTo>
                  <a:cubicBezTo>
                    <a:pt x="619" y="1245"/>
                    <a:pt x="636" y="1246"/>
                    <a:pt x="653" y="1246"/>
                  </a:cubicBezTo>
                  <a:cubicBezTo>
                    <a:pt x="801" y="1246"/>
                    <a:pt x="938" y="1124"/>
                    <a:pt x="968" y="974"/>
                  </a:cubicBezTo>
                  <a:cubicBezTo>
                    <a:pt x="968" y="908"/>
                    <a:pt x="968" y="841"/>
                    <a:pt x="968" y="774"/>
                  </a:cubicBezTo>
                  <a:cubicBezTo>
                    <a:pt x="968" y="641"/>
                    <a:pt x="935" y="541"/>
                    <a:pt x="868" y="441"/>
                  </a:cubicBezTo>
                  <a:cubicBezTo>
                    <a:pt x="801" y="307"/>
                    <a:pt x="701" y="207"/>
                    <a:pt x="601" y="140"/>
                  </a:cubicBezTo>
                  <a:cubicBezTo>
                    <a:pt x="568" y="107"/>
                    <a:pt x="501" y="74"/>
                    <a:pt x="434" y="40"/>
                  </a:cubicBezTo>
                  <a:lnTo>
                    <a:pt x="368" y="7"/>
                  </a:lnTo>
                  <a:cubicBezTo>
                    <a:pt x="346" y="3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7947865" y="3049345"/>
              <a:ext cx="10033" cy="7505"/>
            </a:xfrm>
            <a:custGeom>
              <a:rect b="b" l="l" r="r" t="t"/>
              <a:pathLst>
                <a:path extrusionOk="0" h="849" w="1135">
                  <a:moveTo>
                    <a:pt x="401" y="1"/>
                  </a:moveTo>
                  <a:cubicBezTo>
                    <a:pt x="334" y="1"/>
                    <a:pt x="301" y="34"/>
                    <a:pt x="234" y="34"/>
                  </a:cubicBezTo>
                  <a:cubicBezTo>
                    <a:pt x="67" y="134"/>
                    <a:pt x="0" y="334"/>
                    <a:pt x="67" y="534"/>
                  </a:cubicBezTo>
                  <a:cubicBezTo>
                    <a:pt x="100" y="568"/>
                    <a:pt x="134" y="601"/>
                    <a:pt x="167" y="668"/>
                  </a:cubicBezTo>
                  <a:cubicBezTo>
                    <a:pt x="234" y="735"/>
                    <a:pt x="334" y="768"/>
                    <a:pt x="434" y="801"/>
                  </a:cubicBezTo>
                  <a:cubicBezTo>
                    <a:pt x="505" y="825"/>
                    <a:pt x="576" y="848"/>
                    <a:pt x="646" y="848"/>
                  </a:cubicBezTo>
                  <a:cubicBezTo>
                    <a:pt x="676" y="848"/>
                    <a:pt x="705" y="844"/>
                    <a:pt x="734" y="835"/>
                  </a:cubicBezTo>
                  <a:cubicBezTo>
                    <a:pt x="768" y="835"/>
                    <a:pt x="834" y="801"/>
                    <a:pt x="901" y="801"/>
                  </a:cubicBezTo>
                  <a:cubicBezTo>
                    <a:pt x="1068" y="701"/>
                    <a:pt x="1134" y="501"/>
                    <a:pt x="1034" y="368"/>
                  </a:cubicBezTo>
                  <a:cubicBezTo>
                    <a:pt x="1001" y="301"/>
                    <a:pt x="968" y="268"/>
                    <a:pt x="934" y="201"/>
                  </a:cubicBezTo>
                  <a:cubicBezTo>
                    <a:pt x="868" y="134"/>
                    <a:pt x="801" y="67"/>
                    <a:pt x="701" y="34"/>
                  </a:cubicBezTo>
                  <a:cubicBezTo>
                    <a:pt x="601" y="1"/>
                    <a:pt x="501" y="1"/>
                    <a:pt x="4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7932527" y="3071755"/>
              <a:ext cx="17114" cy="8265"/>
            </a:xfrm>
            <a:custGeom>
              <a:rect b="b" l="l" r="r" t="t"/>
              <a:pathLst>
                <a:path extrusionOk="0" h="935" w="1936">
                  <a:moveTo>
                    <a:pt x="534" y="1"/>
                  </a:moveTo>
                  <a:cubicBezTo>
                    <a:pt x="434" y="1"/>
                    <a:pt x="368" y="34"/>
                    <a:pt x="268" y="34"/>
                  </a:cubicBezTo>
                  <a:cubicBezTo>
                    <a:pt x="201" y="68"/>
                    <a:pt x="168" y="101"/>
                    <a:pt x="134" y="134"/>
                  </a:cubicBezTo>
                  <a:cubicBezTo>
                    <a:pt x="1" y="268"/>
                    <a:pt x="34" y="435"/>
                    <a:pt x="134" y="535"/>
                  </a:cubicBezTo>
                  <a:cubicBezTo>
                    <a:pt x="201" y="601"/>
                    <a:pt x="301" y="668"/>
                    <a:pt x="368" y="701"/>
                  </a:cubicBezTo>
                  <a:cubicBezTo>
                    <a:pt x="701" y="868"/>
                    <a:pt x="1068" y="935"/>
                    <a:pt x="1435" y="935"/>
                  </a:cubicBezTo>
                  <a:cubicBezTo>
                    <a:pt x="1535" y="935"/>
                    <a:pt x="1602" y="902"/>
                    <a:pt x="1702" y="902"/>
                  </a:cubicBezTo>
                  <a:cubicBezTo>
                    <a:pt x="1769" y="868"/>
                    <a:pt x="1802" y="835"/>
                    <a:pt x="1835" y="801"/>
                  </a:cubicBezTo>
                  <a:cubicBezTo>
                    <a:pt x="1935" y="701"/>
                    <a:pt x="1902" y="535"/>
                    <a:pt x="1802" y="435"/>
                  </a:cubicBezTo>
                  <a:cubicBezTo>
                    <a:pt x="1735" y="368"/>
                    <a:pt x="1669" y="301"/>
                    <a:pt x="1602" y="268"/>
                  </a:cubicBezTo>
                  <a:cubicBezTo>
                    <a:pt x="1268" y="101"/>
                    <a:pt x="901" y="1"/>
                    <a:pt x="5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7889474" y="3034599"/>
              <a:ext cx="21243" cy="7505"/>
            </a:xfrm>
            <a:custGeom>
              <a:rect b="b" l="l" r="r" t="t"/>
              <a:pathLst>
                <a:path extrusionOk="0" h="849" w="2403">
                  <a:moveTo>
                    <a:pt x="1201" y="1"/>
                  </a:moveTo>
                  <a:cubicBezTo>
                    <a:pt x="1001" y="1"/>
                    <a:pt x="768" y="34"/>
                    <a:pt x="534" y="68"/>
                  </a:cubicBezTo>
                  <a:cubicBezTo>
                    <a:pt x="434" y="101"/>
                    <a:pt x="334" y="134"/>
                    <a:pt x="234" y="168"/>
                  </a:cubicBezTo>
                  <a:cubicBezTo>
                    <a:pt x="167" y="201"/>
                    <a:pt x="101" y="268"/>
                    <a:pt x="67" y="334"/>
                  </a:cubicBezTo>
                  <a:cubicBezTo>
                    <a:pt x="1" y="468"/>
                    <a:pt x="101" y="635"/>
                    <a:pt x="234" y="701"/>
                  </a:cubicBezTo>
                  <a:cubicBezTo>
                    <a:pt x="334" y="735"/>
                    <a:pt x="434" y="768"/>
                    <a:pt x="534" y="801"/>
                  </a:cubicBezTo>
                  <a:cubicBezTo>
                    <a:pt x="699" y="825"/>
                    <a:pt x="865" y="849"/>
                    <a:pt x="1030" y="849"/>
                  </a:cubicBezTo>
                  <a:cubicBezTo>
                    <a:pt x="1098" y="849"/>
                    <a:pt x="1166" y="845"/>
                    <a:pt x="1235" y="835"/>
                  </a:cubicBezTo>
                  <a:cubicBezTo>
                    <a:pt x="1435" y="835"/>
                    <a:pt x="1668" y="801"/>
                    <a:pt x="1902" y="768"/>
                  </a:cubicBezTo>
                  <a:cubicBezTo>
                    <a:pt x="2002" y="735"/>
                    <a:pt x="2102" y="701"/>
                    <a:pt x="2202" y="668"/>
                  </a:cubicBezTo>
                  <a:cubicBezTo>
                    <a:pt x="2269" y="635"/>
                    <a:pt x="2336" y="568"/>
                    <a:pt x="2336" y="501"/>
                  </a:cubicBezTo>
                  <a:cubicBezTo>
                    <a:pt x="2402" y="401"/>
                    <a:pt x="2336" y="234"/>
                    <a:pt x="2202" y="168"/>
                  </a:cubicBezTo>
                  <a:cubicBezTo>
                    <a:pt x="2102" y="134"/>
                    <a:pt x="2002" y="101"/>
                    <a:pt x="1902" y="101"/>
                  </a:cubicBezTo>
                  <a:cubicBezTo>
                    <a:pt x="1668" y="34"/>
                    <a:pt x="1435" y="1"/>
                    <a:pt x="12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7883286" y="3054658"/>
              <a:ext cx="13861" cy="7381"/>
            </a:xfrm>
            <a:custGeom>
              <a:rect b="b" l="l" r="r" t="t"/>
              <a:pathLst>
                <a:path extrusionOk="0" h="835" w="1568">
                  <a:moveTo>
                    <a:pt x="767" y="0"/>
                  </a:moveTo>
                  <a:cubicBezTo>
                    <a:pt x="634" y="0"/>
                    <a:pt x="500" y="34"/>
                    <a:pt x="367" y="100"/>
                  </a:cubicBezTo>
                  <a:cubicBezTo>
                    <a:pt x="300" y="134"/>
                    <a:pt x="234" y="167"/>
                    <a:pt x="167" y="200"/>
                  </a:cubicBezTo>
                  <a:cubicBezTo>
                    <a:pt x="134" y="234"/>
                    <a:pt x="100" y="267"/>
                    <a:pt x="100" y="300"/>
                  </a:cubicBezTo>
                  <a:cubicBezTo>
                    <a:pt x="0" y="467"/>
                    <a:pt x="67" y="634"/>
                    <a:pt x="200" y="734"/>
                  </a:cubicBezTo>
                  <a:cubicBezTo>
                    <a:pt x="267" y="767"/>
                    <a:pt x="334" y="767"/>
                    <a:pt x="400" y="801"/>
                  </a:cubicBezTo>
                  <a:cubicBezTo>
                    <a:pt x="500" y="823"/>
                    <a:pt x="601" y="834"/>
                    <a:pt x="699" y="834"/>
                  </a:cubicBezTo>
                  <a:cubicBezTo>
                    <a:pt x="897" y="834"/>
                    <a:pt x="1090" y="790"/>
                    <a:pt x="1268" y="701"/>
                  </a:cubicBezTo>
                  <a:cubicBezTo>
                    <a:pt x="1334" y="667"/>
                    <a:pt x="1401" y="634"/>
                    <a:pt x="1468" y="601"/>
                  </a:cubicBezTo>
                  <a:cubicBezTo>
                    <a:pt x="1468" y="567"/>
                    <a:pt x="1501" y="534"/>
                    <a:pt x="1501" y="501"/>
                  </a:cubicBezTo>
                  <a:cubicBezTo>
                    <a:pt x="1568" y="367"/>
                    <a:pt x="1535" y="200"/>
                    <a:pt x="1401" y="134"/>
                  </a:cubicBezTo>
                  <a:cubicBezTo>
                    <a:pt x="1334" y="100"/>
                    <a:pt x="1268" y="67"/>
                    <a:pt x="1201" y="34"/>
                  </a:cubicBezTo>
                  <a:cubicBezTo>
                    <a:pt x="1068" y="0"/>
                    <a:pt x="901" y="0"/>
                    <a:pt x="7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7845830" y="3048240"/>
              <a:ext cx="12694" cy="7311"/>
            </a:xfrm>
            <a:custGeom>
              <a:rect b="b" l="l" r="r" t="t"/>
              <a:pathLst>
                <a:path extrusionOk="0" h="827" w="1436">
                  <a:moveTo>
                    <a:pt x="868" y="1"/>
                  </a:moveTo>
                  <a:cubicBezTo>
                    <a:pt x="801" y="1"/>
                    <a:pt x="735" y="9"/>
                    <a:pt x="668" y="26"/>
                  </a:cubicBezTo>
                  <a:cubicBezTo>
                    <a:pt x="534" y="26"/>
                    <a:pt x="401" y="59"/>
                    <a:pt x="301" y="126"/>
                  </a:cubicBezTo>
                  <a:cubicBezTo>
                    <a:pt x="234" y="159"/>
                    <a:pt x="201" y="192"/>
                    <a:pt x="134" y="226"/>
                  </a:cubicBezTo>
                  <a:cubicBezTo>
                    <a:pt x="101" y="259"/>
                    <a:pt x="101" y="293"/>
                    <a:pt x="101" y="326"/>
                  </a:cubicBezTo>
                  <a:cubicBezTo>
                    <a:pt x="1" y="459"/>
                    <a:pt x="67" y="659"/>
                    <a:pt x="201" y="760"/>
                  </a:cubicBezTo>
                  <a:cubicBezTo>
                    <a:pt x="268" y="760"/>
                    <a:pt x="334" y="793"/>
                    <a:pt x="401" y="826"/>
                  </a:cubicBezTo>
                  <a:lnTo>
                    <a:pt x="768" y="826"/>
                  </a:lnTo>
                  <a:cubicBezTo>
                    <a:pt x="901" y="793"/>
                    <a:pt x="1035" y="760"/>
                    <a:pt x="1135" y="693"/>
                  </a:cubicBezTo>
                  <a:cubicBezTo>
                    <a:pt x="1202" y="659"/>
                    <a:pt x="1268" y="626"/>
                    <a:pt x="1302" y="559"/>
                  </a:cubicBezTo>
                  <a:cubicBezTo>
                    <a:pt x="1335" y="559"/>
                    <a:pt x="1335" y="526"/>
                    <a:pt x="1368" y="526"/>
                  </a:cubicBezTo>
                  <a:cubicBezTo>
                    <a:pt x="1435" y="393"/>
                    <a:pt x="1402" y="192"/>
                    <a:pt x="1235" y="126"/>
                  </a:cubicBezTo>
                  <a:cubicBezTo>
                    <a:pt x="1168" y="92"/>
                    <a:pt x="1135" y="59"/>
                    <a:pt x="1068" y="26"/>
                  </a:cubicBezTo>
                  <a:cubicBezTo>
                    <a:pt x="1001" y="9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7854971" y="3085325"/>
              <a:ext cx="12986" cy="10626"/>
            </a:xfrm>
            <a:custGeom>
              <a:rect b="b" l="l" r="r" t="t"/>
              <a:pathLst>
                <a:path extrusionOk="0" h="1202" w="1469">
                  <a:moveTo>
                    <a:pt x="1168" y="0"/>
                  </a:moveTo>
                  <a:cubicBezTo>
                    <a:pt x="1068" y="0"/>
                    <a:pt x="1002" y="34"/>
                    <a:pt x="935" y="67"/>
                  </a:cubicBezTo>
                  <a:cubicBezTo>
                    <a:pt x="768" y="100"/>
                    <a:pt x="635" y="167"/>
                    <a:pt x="501" y="267"/>
                  </a:cubicBezTo>
                  <a:cubicBezTo>
                    <a:pt x="368" y="334"/>
                    <a:pt x="268" y="467"/>
                    <a:pt x="168" y="601"/>
                  </a:cubicBezTo>
                  <a:cubicBezTo>
                    <a:pt x="101" y="634"/>
                    <a:pt x="68" y="701"/>
                    <a:pt x="34" y="801"/>
                  </a:cubicBezTo>
                  <a:cubicBezTo>
                    <a:pt x="34" y="834"/>
                    <a:pt x="1" y="868"/>
                    <a:pt x="34" y="934"/>
                  </a:cubicBezTo>
                  <a:cubicBezTo>
                    <a:pt x="34" y="1101"/>
                    <a:pt x="168" y="1201"/>
                    <a:pt x="334" y="1201"/>
                  </a:cubicBezTo>
                  <a:cubicBezTo>
                    <a:pt x="434" y="1201"/>
                    <a:pt x="501" y="1168"/>
                    <a:pt x="568" y="1168"/>
                  </a:cubicBezTo>
                  <a:cubicBezTo>
                    <a:pt x="735" y="1101"/>
                    <a:pt x="868" y="1034"/>
                    <a:pt x="1002" y="934"/>
                  </a:cubicBezTo>
                  <a:cubicBezTo>
                    <a:pt x="1202" y="801"/>
                    <a:pt x="1335" y="601"/>
                    <a:pt x="1435" y="401"/>
                  </a:cubicBezTo>
                  <a:cubicBezTo>
                    <a:pt x="1469" y="334"/>
                    <a:pt x="1469" y="301"/>
                    <a:pt x="1469" y="267"/>
                  </a:cubicBezTo>
                  <a:cubicBezTo>
                    <a:pt x="1435" y="100"/>
                    <a:pt x="1302" y="0"/>
                    <a:pt x="11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7820767" y="3077360"/>
              <a:ext cx="15337" cy="10917"/>
            </a:xfrm>
            <a:custGeom>
              <a:rect b="b" l="l" r="r" t="t"/>
              <a:pathLst>
                <a:path extrusionOk="0" h="1235" w="1735">
                  <a:moveTo>
                    <a:pt x="1468" y="1"/>
                  </a:moveTo>
                  <a:cubicBezTo>
                    <a:pt x="1368" y="1"/>
                    <a:pt x="1268" y="34"/>
                    <a:pt x="1201" y="34"/>
                  </a:cubicBezTo>
                  <a:cubicBezTo>
                    <a:pt x="1001" y="101"/>
                    <a:pt x="834" y="167"/>
                    <a:pt x="668" y="234"/>
                  </a:cubicBezTo>
                  <a:cubicBezTo>
                    <a:pt x="501" y="334"/>
                    <a:pt x="367" y="434"/>
                    <a:pt x="234" y="568"/>
                  </a:cubicBezTo>
                  <a:cubicBezTo>
                    <a:pt x="167" y="634"/>
                    <a:pt x="100" y="701"/>
                    <a:pt x="34" y="768"/>
                  </a:cubicBezTo>
                  <a:cubicBezTo>
                    <a:pt x="0" y="835"/>
                    <a:pt x="0" y="868"/>
                    <a:pt x="0" y="935"/>
                  </a:cubicBezTo>
                  <a:cubicBezTo>
                    <a:pt x="0" y="1101"/>
                    <a:pt x="134" y="1235"/>
                    <a:pt x="301" y="1235"/>
                  </a:cubicBezTo>
                  <a:cubicBezTo>
                    <a:pt x="401" y="1235"/>
                    <a:pt x="467" y="1202"/>
                    <a:pt x="567" y="1202"/>
                  </a:cubicBezTo>
                  <a:cubicBezTo>
                    <a:pt x="734" y="1135"/>
                    <a:pt x="901" y="1068"/>
                    <a:pt x="1068" y="968"/>
                  </a:cubicBezTo>
                  <a:cubicBezTo>
                    <a:pt x="1235" y="868"/>
                    <a:pt x="1401" y="768"/>
                    <a:pt x="1535" y="634"/>
                  </a:cubicBezTo>
                  <a:cubicBezTo>
                    <a:pt x="1568" y="568"/>
                    <a:pt x="1635" y="501"/>
                    <a:pt x="1702" y="434"/>
                  </a:cubicBezTo>
                  <a:cubicBezTo>
                    <a:pt x="1735" y="368"/>
                    <a:pt x="1735" y="301"/>
                    <a:pt x="1735" y="268"/>
                  </a:cubicBezTo>
                  <a:cubicBezTo>
                    <a:pt x="1735" y="101"/>
                    <a:pt x="1602" y="1"/>
                    <a:pt x="1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7795112" y="3067627"/>
              <a:ext cx="12093" cy="10042"/>
            </a:xfrm>
            <a:custGeom>
              <a:rect b="b" l="l" r="r" t="t"/>
              <a:pathLst>
                <a:path extrusionOk="0" h="1136" w="1368">
                  <a:moveTo>
                    <a:pt x="1101" y="1"/>
                  </a:moveTo>
                  <a:cubicBezTo>
                    <a:pt x="1001" y="1"/>
                    <a:pt x="934" y="1"/>
                    <a:pt x="868" y="34"/>
                  </a:cubicBezTo>
                  <a:cubicBezTo>
                    <a:pt x="701" y="68"/>
                    <a:pt x="567" y="134"/>
                    <a:pt x="434" y="234"/>
                  </a:cubicBezTo>
                  <a:cubicBezTo>
                    <a:pt x="334" y="301"/>
                    <a:pt x="234" y="401"/>
                    <a:pt x="134" y="535"/>
                  </a:cubicBezTo>
                  <a:cubicBezTo>
                    <a:pt x="100" y="601"/>
                    <a:pt x="67" y="635"/>
                    <a:pt x="34" y="701"/>
                  </a:cubicBezTo>
                  <a:cubicBezTo>
                    <a:pt x="0" y="768"/>
                    <a:pt x="0" y="801"/>
                    <a:pt x="0" y="835"/>
                  </a:cubicBezTo>
                  <a:cubicBezTo>
                    <a:pt x="0" y="1002"/>
                    <a:pt x="167" y="1135"/>
                    <a:pt x="334" y="1135"/>
                  </a:cubicBezTo>
                  <a:cubicBezTo>
                    <a:pt x="401" y="1135"/>
                    <a:pt x="467" y="1135"/>
                    <a:pt x="534" y="1102"/>
                  </a:cubicBezTo>
                  <a:cubicBezTo>
                    <a:pt x="834" y="1002"/>
                    <a:pt x="1068" y="835"/>
                    <a:pt x="1235" y="568"/>
                  </a:cubicBezTo>
                  <a:cubicBezTo>
                    <a:pt x="1268" y="535"/>
                    <a:pt x="1301" y="468"/>
                    <a:pt x="1335" y="401"/>
                  </a:cubicBezTo>
                  <a:cubicBezTo>
                    <a:pt x="1368" y="334"/>
                    <a:pt x="1368" y="301"/>
                    <a:pt x="1368" y="268"/>
                  </a:cubicBezTo>
                  <a:cubicBezTo>
                    <a:pt x="1368" y="101"/>
                    <a:pt x="1235" y="1"/>
                    <a:pt x="11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7761784" y="3096526"/>
              <a:ext cx="12102" cy="13950"/>
            </a:xfrm>
            <a:custGeom>
              <a:rect b="b" l="l" r="r" t="t"/>
              <a:pathLst>
                <a:path extrusionOk="0" h="1578" w="1369">
                  <a:moveTo>
                    <a:pt x="1035" y="1"/>
                  </a:moveTo>
                  <a:cubicBezTo>
                    <a:pt x="968" y="1"/>
                    <a:pt x="902" y="34"/>
                    <a:pt x="802" y="68"/>
                  </a:cubicBezTo>
                  <a:cubicBezTo>
                    <a:pt x="601" y="134"/>
                    <a:pt x="435" y="268"/>
                    <a:pt x="268" y="468"/>
                  </a:cubicBezTo>
                  <a:cubicBezTo>
                    <a:pt x="134" y="635"/>
                    <a:pt x="34" y="835"/>
                    <a:pt x="1" y="1068"/>
                  </a:cubicBezTo>
                  <a:cubicBezTo>
                    <a:pt x="1" y="1168"/>
                    <a:pt x="1" y="1268"/>
                    <a:pt x="1" y="1369"/>
                  </a:cubicBezTo>
                  <a:cubicBezTo>
                    <a:pt x="34" y="1435"/>
                    <a:pt x="34" y="1469"/>
                    <a:pt x="68" y="1502"/>
                  </a:cubicBezTo>
                  <a:cubicBezTo>
                    <a:pt x="134" y="1552"/>
                    <a:pt x="209" y="1577"/>
                    <a:pt x="285" y="1577"/>
                  </a:cubicBezTo>
                  <a:cubicBezTo>
                    <a:pt x="360" y="1577"/>
                    <a:pt x="435" y="1552"/>
                    <a:pt x="501" y="1502"/>
                  </a:cubicBezTo>
                  <a:lnTo>
                    <a:pt x="535" y="1435"/>
                  </a:lnTo>
                  <a:cubicBezTo>
                    <a:pt x="568" y="1435"/>
                    <a:pt x="568" y="1435"/>
                    <a:pt x="568" y="1402"/>
                  </a:cubicBezTo>
                  <a:cubicBezTo>
                    <a:pt x="601" y="1369"/>
                    <a:pt x="601" y="1402"/>
                    <a:pt x="668" y="1302"/>
                  </a:cubicBezTo>
                  <a:cubicBezTo>
                    <a:pt x="768" y="1202"/>
                    <a:pt x="835" y="1068"/>
                    <a:pt x="935" y="935"/>
                  </a:cubicBezTo>
                  <a:lnTo>
                    <a:pt x="1202" y="601"/>
                  </a:lnTo>
                  <a:cubicBezTo>
                    <a:pt x="1235" y="568"/>
                    <a:pt x="1235" y="501"/>
                    <a:pt x="1269" y="468"/>
                  </a:cubicBezTo>
                  <a:lnTo>
                    <a:pt x="1335" y="435"/>
                  </a:lnTo>
                  <a:cubicBezTo>
                    <a:pt x="1335" y="401"/>
                    <a:pt x="1369" y="334"/>
                    <a:pt x="1369" y="301"/>
                  </a:cubicBezTo>
                  <a:cubicBezTo>
                    <a:pt x="1369" y="168"/>
                    <a:pt x="1269" y="34"/>
                    <a:pt x="11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7796880" y="3113411"/>
              <a:ext cx="12685" cy="8778"/>
            </a:xfrm>
            <a:custGeom>
              <a:rect b="b" l="l" r="r" t="t"/>
              <a:pathLst>
                <a:path extrusionOk="0" h="993" w="1435">
                  <a:moveTo>
                    <a:pt x="1068" y="1"/>
                  </a:moveTo>
                  <a:cubicBezTo>
                    <a:pt x="1035" y="1"/>
                    <a:pt x="1001" y="9"/>
                    <a:pt x="968" y="26"/>
                  </a:cubicBezTo>
                  <a:cubicBezTo>
                    <a:pt x="834" y="26"/>
                    <a:pt x="668" y="59"/>
                    <a:pt x="534" y="126"/>
                  </a:cubicBezTo>
                  <a:cubicBezTo>
                    <a:pt x="401" y="159"/>
                    <a:pt x="301" y="259"/>
                    <a:pt x="201" y="359"/>
                  </a:cubicBezTo>
                  <a:cubicBezTo>
                    <a:pt x="134" y="393"/>
                    <a:pt x="101" y="459"/>
                    <a:pt x="67" y="526"/>
                  </a:cubicBezTo>
                  <a:cubicBezTo>
                    <a:pt x="34" y="559"/>
                    <a:pt x="34" y="593"/>
                    <a:pt x="34" y="626"/>
                  </a:cubicBezTo>
                  <a:cubicBezTo>
                    <a:pt x="0" y="793"/>
                    <a:pt x="101" y="960"/>
                    <a:pt x="301" y="993"/>
                  </a:cubicBezTo>
                  <a:lnTo>
                    <a:pt x="501" y="993"/>
                  </a:lnTo>
                  <a:cubicBezTo>
                    <a:pt x="634" y="960"/>
                    <a:pt x="801" y="926"/>
                    <a:pt x="934" y="860"/>
                  </a:cubicBezTo>
                  <a:cubicBezTo>
                    <a:pt x="1035" y="793"/>
                    <a:pt x="1168" y="726"/>
                    <a:pt x="1268" y="626"/>
                  </a:cubicBezTo>
                  <a:cubicBezTo>
                    <a:pt x="1301" y="559"/>
                    <a:pt x="1368" y="493"/>
                    <a:pt x="1401" y="459"/>
                  </a:cubicBezTo>
                  <a:cubicBezTo>
                    <a:pt x="1401" y="426"/>
                    <a:pt x="1401" y="359"/>
                    <a:pt x="1401" y="326"/>
                  </a:cubicBezTo>
                  <a:cubicBezTo>
                    <a:pt x="1435" y="192"/>
                    <a:pt x="13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7821943" y="3133338"/>
              <a:ext cx="12102" cy="11324"/>
            </a:xfrm>
            <a:custGeom>
              <a:rect b="b" l="l" r="r" t="t"/>
              <a:pathLst>
                <a:path extrusionOk="0" h="1281" w="1369">
                  <a:moveTo>
                    <a:pt x="1120" y="0"/>
                  </a:moveTo>
                  <a:cubicBezTo>
                    <a:pt x="1103" y="0"/>
                    <a:pt x="1086" y="2"/>
                    <a:pt x="1068" y="7"/>
                  </a:cubicBezTo>
                  <a:cubicBezTo>
                    <a:pt x="968" y="40"/>
                    <a:pt x="901" y="40"/>
                    <a:pt x="835" y="73"/>
                  </a:cubicBezTo>
                  <a:cubicBezTo>
                    <a:pt x="668" y="140"/>
                    <a:pt x="535" y="240"/>
                    <a:pt x="401" y="340"/>
                  </a:cubicBezTo>
                  <a:cubicBezTo>
                    <a:pt x="301" y="440"/>
                    <a:pt x="201" y="540"/>
                    <a:pt x="101" y="707"/>
                  </a:cubicBezTo>
                  <a:cubicBezTo>
                    <a:pt x="68" y="774"/>
                    <a:pt x="34" y="840"/>
                    <a:pt x="1" y="907"/>
                  </a:cubicBezTo>
                  <a:cubicBezTo>
                    <a:pt x="1" y="941"/>
                    <a:pt x="1" y="1007"/>
                    <a:pt x="1" y="1041"/>
                  </a:cubicBezTo>
                  <a:cubicBezTo>
                    <a:pt x="30" y="1186"/>
                    <a:pt x="160" y="1281"/>
                    <a:pt x="303" y="1281"/>
                  </a:cubicBezTo>
                  <a:cubicBezTo>
                    <a:pt x="325" y="1281"/>
                    <a:pt x="346" y="1278"/>
                    <a:pt x="368" y="1274"/>
                  </a:cubicBezTo>
                  <a:cubicBezTo>
                    <a:pt x="434" y="1274"/>
                    <a:pt x="501" y="1241"/>
                    <a:pt x="601" y="1207"/>
                  </a:cubicBezTo>
                  <a:cubicBezTo>
                    <a:pt x="735" y="1141"/>
                    <a:pt x="868" y="1074"/>
                    <a:pt x="968" y="941"/>
                  </a:cubicBezTo>
                  <a:cubicBezTo>
                    <a:pt x="1102" y="840"/>
                    <a:pt x="1202" y="707"/>
                    <a:pt x="1268" y="574"/>
                  </a:cubicBezTo>
                  <a:cubicBezTo>
                    <a:pt x="1302" y="507"/>
                    <a:pt x="1335" y="440"/>
                    <a:pt x="1368" y="373"/>
                  </a:cubicBezTo>
                  <a:cubicBezTo>
                    <a:pt x="1368" y="340"/>
                    <a:pt x="1368" y="273"/>
                    <a:pt x="1368" y="240"/>
                  </a:cubicBezTo>
                  <a:cubicBezTo>
                    <a:pt x="1339" y="95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7763261" y="3148976"/>
              <a:ext cx="9742" cy="10139"/>
            </a:xfrm>
            <a:custGeom>
              <a:rect b="b" l="l" r="r" t="t"/>
              <a:pathLst>
                <a:path extrusionOk="0" h="1147" w="1102">
                  <a:moveTo>
                    <a:pt x="787" y="0"/>
                  </a:moveTo>
                  <a:cubicBezTo>
                    <a:pt x="770" y="0"/>
                    <a:pt x="752" y="2"/>
                    <a:pt x="735" y="5"/>
                  </a:cubicBezTo>
                  <a:cubicBezTo>
                    <a:pt x="668" y="39"/>
                    <a:pt x="601" y="39"/>
                    <a:pt x="568" y="72"/>
                  </a:cubicBezTo>
                  <a:cubicBezTo>
                    <a:pt x="434" y="139"/>
                    <a:pt x="334" y="206"/>
                    <a:pt x="234" y="306"/>
                  </a:cubicBezTo>
                  <a:cubicBezTo>
                    <a:pt x="168" y="406"/>
                    <a:pt x="67" y="506"/>
                    <a:pt x="34" y="606"/>
                  </a:cubicBezTo>
                  <a:cubicBezTo>
                    <a:pt x="1" y="673"/>
                    <a:pt x="1" y="739"/>
                    <a:pt x="1" y="806"/>
                  </a:cubicBezTo>
                  <a:cubicBezTo>
                    <a:pt x="1" y="839"/>
                    <a:pt x="1" y="873"/>
                    <a:pt x="1" y="906"/>
                  </a:cubicBezTo>
                  <a:cubicBezTo>
                    <a:pt x="30" y="1051"/>
                    <a:pt x="160" y="1146"/>
                    <a:pt x="303" y="1146"/>
                  </a:cubicBezTo>
                  <a:cubicBezTo>
                    <a:pt x="325" y="1146"/>
                    <a:pt x="346" y="1144"/>
                    <a:pt x="368" y="1140"/>
                  </a:cubicBezTo>
                  <a:cubicBezTo>
                    <a:pt x="434" y="1140"/>
                    <a:pt x="501" y="1106"/>
                    <a:pt x="568" y="1106"/>
                  </a:cubicBezTo>
                  <a:cubicBezTo>
                    <a:pt x="668" y="1040"/>
                    <a:pt x="768" y="939"/>
                    <a:pt x="868" y="873"/>
                  </a:cubicBezTo>
                  <a:cubicBezTo>
                    <a:pt x="935" y="773"/>
                    <a:pt x="1001" y="639"/>
                    <a:pt x="1035" y="539"/>
                  </a:cubicBezTo>
                  <a:cubicBezTo>
                    <a:pt x="1068" y="472"/>
                    <a:pt x="1068" y="406"/>
                    <a:pt x="1102" y="339"/>
                  </a:cubicBezTo>
                  <a:cubicBezTo>
                    <a:pt x="1102" y="306"/>
                    <a:pt x="1102" y="272"/>
                    <a:pt x="1068" y="239"/>
                  </a:cubicBezTo>
                  <a:cubicBezTo>
                    <a:pt x="1068" y="120"/>
                    <a:pt x="935" y="0"/>
                    <a:pt x="78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7738198" y="3140242"/>
              <a:ext cx="10917" cy="12403"/>
            </a:xfrm>
            <a:custGeom>
              <a:rect b="b" l="l" r="r" t="t"/>
              <a:pathLst>
                <a:path extrusionOk="0" h="1403" w="1235">
                  <a:moveTo>
                    <a:pt x="1008" y="1"/>
                  </a:moveTo>
                  <a:cubicBezTo>
                    <a:pt x="972" y="1"/>
                    <a:pt x="936" y="9"/>
                    <a:pt x="901" y="26"/>
                  </a:cubicBezTo>
                  <a:cubicBezTo>
                    <a:pt x="801" y="26"/>
                    <a:pt x="734" y="59"/>
                    <a:pt x="668" y="126"/>
                  </a:cubicBezTo>
                  <a:cubicBezTo>
                    <a:pt x="534" y="193"/>
                    <a:pt x="401" y="293"/>
                    <a:pt x="301" y="426"/>
                  </a:cubicBezTo>
                  <a:cubicBezTo>
                    <a:pt x="201" y="526"/>
                    <a:pt x="134" y="693"/>
                    <a:pt x="67" y="827"/>
                  </a:cubicBezTo>
                  <a:cubicBezTo>
                    <a:pt x="34" y="893"/>
                    <a:pt x="0" y="960"/>
                    <a:pt x="0" y="1060"/>
                  </a:cubicBezTo>
                  <a:cubicBezTo>
                    <a:pt x="0" y="1094"/>
                    <a:pt x="0" y="1160"/>
                    <a:pt x="0" y="1194"/>
                  </a:cubicBezTo>
                  <a:cubicBezTo>
                    <a:pt x="28" y="1333"/>
                    <a:pt x="172" y="1402"/>
                    <a:pt x="296" y="1402"/>
                  </a:cubicBezTo>
                  <a:cubicBezTo>
                    <a:pt x="321" y="1402"/>
                    <a:pt x="345" y="1399"/>
                    <a:pt x="367" y="1394"/>
                  </a:cubicBezTo>
                  <a:cubicBezTo>
                    <a:pt x="467" y="1360"/>
                    <a:pt x="534" y="1327"/>
                    <a:pt x="601" y="1294"/>
                  </a:cubicBezTo>
                  <a:cubicBezTo>
                    <a:pt x="734" y="1194"/>
                    <a:pt x="834" y="1094"/>
                    <a:pt x="934" y="960"/>
                  </a:cubicBezTo>
                  <a:cubicBezTo>
                    <a:pt x="1034" y="827"/>
                    <a:pt x="1101" y="693"/>
                    <a:pt x="1168" y="560"/>
                  </a:cubicBezTo>
                  <a:cubicBezTo>
                    <a:pt x="1201" y="493"/>
                    <a:pt x="1235" y="393"/>
                    <a:pt x="1235" y="326"/>
                  </a:cubicBezTo>
                  <a:cubicBezTo>
                    <a:pt x="1235" y="293"/>
                    <a:pt x="1235" y="226"/>
                    <a:pt x="1235" y="193"/>
                  </a:cubicBezTo>
                  <a:cubicBezTo>
                    <a:pt x="1210" y="69"/>
                    <a:pt x="1112" y="1"/>
                    <a:pt x="100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7719916" y="3178521"/>
              <a:ext cx="7965" cy="10900"/>
            </a:xfrm>
            <a:custGeom>
              <a:rect b="b" l="l" r="r" t="t"/>
              <a:pathLst>
                <a:path extrusionOk="0" h="1233" w="901">
                  <a:moveTo>
                    <a:pt x="624" y="0"/>
                  </a:moveTo>
                  <a:cubicBezTo>
                    <a:pt x="573" y="0"/>
                    <a:pt x="520" y="11"/>
                    <a:pt x="467" y="33"/>
                  </a:cubicBezTo>
                  <a:cubicBezTo>
                    <a:pt x="434" y="66"/>
                    <a:pt x="367" y="99"/>
                    <a:pt x="334" y="133"/>
                  </a:cubicBezTo>
                  <a:cubicBezTo>
                    <a:pt x="234" y="233"/>
                    <a:pt x="134" y="333"/>
                    <a:pt x="100" y="433"/>
                  </a:cubicBezTo>
                  <a:cubicBezTo>
                    <a:pt x="34" y="566"/>
                    <a:pt x="0" y="666"/>
                    <a:pt x="0" y="800"/>
                  </a:cubicBezTo>
                  <a:cubicBezTo>
                    <a:pt x="0" y="866"/>
                    <a:pt x="0" y="933"/>
                    <a:pt x="0" y="967"/>
                  </a:cubicBezTo>
                  <a:cubicBezTo>
                    <a:pt x="0" y="1000"/>
                    <a:pt x="0" y="1033"/>
                    <a:pt x="34" y="1067"/>
                  </a:cubicBezTo>
                  <a:cubicBezTo>
                    <a:pt x="79" y="1181"/>
                    <a:pt x="187" y="1232"/>
                    <a:pt x="304" y="1232"/>
                  </a:cubicBezTo>
                  <a:cubicBezTo>
                    <a:pt x="358" y="1232"/>
                    <a:pt x="414" y="1221"/>
                    <a:pt x="467" y="1200"/>
                  </a:cubicBezTo>
                  <a:cubicBezTo>
                    <a:pt x="534" y="1167"/>
                    <a:pt x="567" y="1133"/>
                    <a:pt x="634" y="1100"/>
                  </a:cubicBezTo>
                  <a:cubicBezTo>
                    <a:pt x="701" y="1000"/>
                    <a:pt x="801" y="900"/>
                    <a:pt x="834" y="800"/>
                  </a:cubicBezTo>
                  <a:cubicBezTo>
                    <a:pt x="868" y="666"/>
                    <a:pt x="901" y="533"/>
                    <a:pt x="901" y="433"/>
                  </a:cubicBezTo>
                  <a:cubicBezTo>
                    <a:pt x="901" y="366"/>
                    <a:pt x="901" y="299"/>
                    <a:pt x="901" y="233"/>
                  </a:cubicBezTo>
                  <a:lnTo>
                    <a:pt x="901" y="166"/>
                  </a:lnTo>
                  <a:cubicBezTo>
                    <a:pt x="833" y="52"/>
                    <a:pt x="733" y="0"/>
                    <a:pt x="62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7740258" y="3195848"/>
              <a:ext cx="8566" cy="9954"/>
            </a:xfrm>
            <a:custGeom>
              <a:rect b="b" l="l" r="r" t="t"/>
              <a:pathLst>
                <a:path extrusionOk="0" h="1126" w="969">
                  <a:moveTo>
                    <a:pt x="666" y="1"/>
                  </a:moveTo>
                  <a:cubicBezTo>
                    <a:pt x="644" y="1"/>
                    <a:pt x="623" y="3"/>
                    <a:pt x="601" y="7"/>
                  </a:cubicBezTo>
                  <a:cubicBezTo>
                    <a:pt x="535" y="41"/>
                    <a:pt x="468" y="41"/>
                    <a:pt x="435" y="74"/>
                  </a:cubicBezTo>
                  <a:cubicBezTo>
                    <a:pt x="301" y="141"/>
                    <a:pt x="234" y="207"/>
                    <a:pt x="168" y="307"/>
                  </a:cubicBezTo>
                  <a:cubicBezTo>
                    <a:pt x="68" y="408"/>
                    <a:pt x="34" y="508"/>
                    <a:pt x="1" y="641"/>
                  </a:cubicBezTo>
                  <a:cubicBezTo>
                    <a:pt x="1" y="674"/>
                    <a:pt x="1" y="741"/>
                    <a:pt x="1" y="808"/>
                  </a:cubicBezTo>
                  <a:cubicBezTo>
                    <a:pt x="1" y="841"/>
                    <a:pt x="1" y="841"/>
                    <a:pt x="1" y="875"/>
                  </a:cubicBezTo>
                  <a:cubicBezTo>
                    <a:pt x="56" y="1011"/>
                    <a:pt x="178" y="1126"/>
                    <a:pt x="330" y="1126"/>
                  </a:cubicBezTo>
                  <a:cubicBezTo>
                    <a:pt x="364" y="1126"/>
                    <a:pt x="398" y="1120"/>
                    <a:pt x="435" y="1108"/>
                  </a:cubicBezTo>
                  <a:cubicBezTo>
                    <a:pt x="468" y="1108"/>
                    <a:pt x="535" y="1075"/>
                    <a:pt x="601" y="1041"/>
                  </a:cubicBezTo>
                  <a:cubicBezTo>
                    <a:pt x="701" y="975"/>
                    <a:pt x="768" y="908"/>
                    <a:pt x="835" y="808"/>
                  </a:cubicBezTo>
                  <a:cubicBezTo>
                    <a:pt x="902" y="708"/>
                    <a:pt x="968" y="574"/>
                    <a:pt x="968" y="474"/>
                  </a:cubicBezTo>
                  <a:cubicBezTo>
                    <a:pt x="968" y="408"/>
                    <a:pt x="968" y="341"/>
                    <a:pt x="968" y="307"/>
                  </a:cubicBezTo>
                  <a:cubicBezTo>
                    <a:pt x="968" y="274"/>
                    <a:pt x="968" y="241"/>
                    <a:pt x="968" y="241"/>
                  </a:cubicBezTo>
                  <a:cubicBezTo>
                    <a:pt x="939" y="96"/>
                    <a:pt x="809" y="1"/>
                    <a:pt x="666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7786855" y="3172315"/>
              <a:ext cx="11801" cy="15585"/>
            </a:xfrm>
            <a:custGeom>
              <a:rect b="b" l="l" r="r" t="t"/>
              <a:pathLst>
                <a:path extrusionOk="0" h="1763" w="1335">
                  <a:moveTo>
                    <a:pt x="968" y="1"/>
                  </a:moveTo>
                  <a:cubicBezTo>
                    <a:pt x="901" y="34"/>
                    <a:pt x="834" y="67"/>
                    <a:pt x="734" y="101"/>
                  </a:cubicBezTo>
                  <a:cubicBezTo>
                    <a:pt x="534" y="201"/>
                    <a:pt x="334" y="368"/>
                    <a:pt x="200" y="568"/>
                  </a:cubicBezTo>
                  <a:cubicBezTo>
                    <a:pt x="67" y="768"/>
                    <a:pt x="0" y="1001"/>
                    <a:pt x="0" y="1268"/>
                  </a:cubicBezTo>
                  <a:cubicBezTo>
                    <a:pt x="0" y="1368"/>
                    <a:pt x="0" y="1468"/>
                    <a:pt x="34" y="1602"/>
                  </a:cubicBezTo>
                  <a:cubicBezTo>
                    <a:pt x="67" y="1635"/>
                    <a:pt x="100" y="1669"/>
                    <a:pt x="134" y="1702"/>
                  </a:cubicBezTo>
                  <a:cubicBezTo>
                    <a:pt x="190" y="1744"/>
                    <a:pt x="251" y="1762"/>
                    <a:pt x="312" y="1762"/>
                  </a:cubicBezTo>
                  <a:cubicBezTo>
                    <a:pt x="395" y="1762"/>
                    <a:pt x="476" y="1727"/>
                    <a:pt x="534" y="1669"/>
                  </a:cubicBezTo>
                  <a:lnTo>
                    <a:pt x="567" y="1635"/>
                  </a:lnTo>
                  <a:cubicBezTo>
                    <a:pt x="567" y="1602"/>
                    <a:pt x="601" y="1568"/>
                    <a:pt x="601" y="1568"/>
                  </a:cubicBezTo>
                  <a:cubicBezTo>
                    <a:pt x="634" y="1535"/>
                    <a:pt x="634" y="1535"/>
                    <a:pt x="701" y="1402"/>
                  </a:cubicBezTo>
                  <a:cubicBezTo>
                    <a:pt x="768" y="1302"/>
                    <a:pt x="834" y="1168"/>
                    <a:pt x="934" y="1001"/>
                  </a:cubicBezTo>
                  <a:cubicBezTo>
                    <a:pt x="1001" y="835"/>
                    <a:pt x="1101" y="701"/>
                    <a:pt x="1168" y="568"/>
                  </a:cubicBezTo>
                  <a:cubicBezTo>
                    <a:pt x="1201" y="534"/>
                    <a:pt x="1235" y="468"/>
                    <a:pt x="1268" y="434"/>
                  </a:cubicBezTo>
                  <a:cubicBezTo>
                    <a:pt x="1268" y="401"/>
                    <a:pt x="1301" y="401"/>
                    <a:pt x="1301" y="368"/>
                  </a:cubicBezTo>
                  <a:cubicBezTo>
                    <a:pt x="1335" y="334"/>
                    <a:pt x="1335" y="301"/>
                    <a:pt x="1335" y="268"/>
                  </a:cubicBezTo>
                  <a:cubicBezTo>
                    <a:pt x="1335" y="101"/>
                    <a:pt x="1201" y="1"/>
                    <a:pt x="10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7916013" y="3094758"/>
              <a:ext cx="13870" cy="7381"/>
            </a:xfrm>
            <a:custGeom>
              <a:rect b="b" l="l" r="r" t="t"/>
              <a:pathLst>
                <a:path extrusionOk="0" h="835" w="1569">
                  <a:moveTo>
                    <a:pt x="768" y="1"/>
                  </a:moveTo>
                  <a:cubicBezTo>
                    <a:pt x="635" y="34"/>
                    <a:pt x="501" y="34"/>
                    <a:pt x="368" y="101"/>
                  </a:cubicBezTo>
                  <a:cubicBezTo>
                    <a:pt x="301" y="134"/>
                    <a:pt x="234" y="168"/>
                    <a:pt x="168" y="201"/>
                  </a:cubicBezTo>
                  <a:lnTo>
                    <a:pt x="168" y="168"/>
                  </a:lnTo>
                  <a:cubicBezTo>
                    <a:pt x="1" y="301"/>
                    <a:pt x="1" y="534"/>
                    <a:pt x="168" y="668"/>
                  </a:cubicBezTo>
                  <a:cubicBezTo>
                    <a:pt x="234" y="701"/>
                    <a:pt x="301" y="735"/>
                    <a:pt x="368" y="735"/>
                  </a:cubicBezTo>
                  <a:cubicBezTo>
                    <a:pt x="501" y="801"/>
                    <a:pt x="635" y="835"/>
                    <a:pt x="768" y="835"/>
                  </a:cubicBezTo>
                  <a:cubicBezTo>
                    <a:pt x="901" y="835"/>
                    <a:pt x="1068" y="801"/>
                    <a:pt x="1202" y="768"/>
                  </a:cubicBezTo>
                  <a:cubicBezTo>
                    <a:pt x="1268" y="735"/>
                    <a:pt x="1335" y="701"/>
                    <a:pt x="1402" y="668"/>
                  </a:cubicBezTo>
                  <a:cubicBezTo>
                    <a:pt x="1435" y="668"/>
                    <a:pt x="1468" y="635"/>
                    <a:pt x="1468" y="601"/>
                  </a:cubicBezTo>
                  <a:cubicBezTo>
                    <a:pt x="1569" y="434"/>
                    <a:pt x="1535" y="268"/>
                    <a:pt x="1402" y="168"/>
                  </a:cubicBezTo>
                  <a:cubicBezTo>
                    <a:pt x="1335" y="134"/>
                    <a:pt x="1268" y="101"/>
                    <a:pt x="1202" y="67"/>
                  </a:cubicBezTo>
                  <a:cubicBezTo>
                    <a:pt x="1068" y="34"/>
                    <a:pt x="901" y="1"/>
                    <a:pt x="7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7991802" y="3152857"/>
              <a:ext cx="9742" cy="15337"/>
            </a:xfrm>
            <a:custGeom>
              <a:rect b="b" l="l" r="r" t="t"/>
              <a:pathLst>
                <a:path extrusionOk="0" h="1735" w="1102">
                  <a:moveTo>
                    <a:pt x="301" y="0"/>
                  </a:moveTo>
                  <a:cubicBezTo>
                    <a:pt x="167" y="0"/>
                    <a:pt x="34" y="100"/>
                    <a:pt x="34" y="267"/>
                  </a:cubicBezTo>
                  <a:cubicBezTo>
                    <a:pt x="1" y="334"/>
                    <a:pt x="1" y="434"/>
                    <a:pt x="34" y="500"/>
                  </a:cubicBezTo>
                  <a:cubicBezTo>
                    <a:pt x="34" y="701"/>
                    <a:pt x="101" y="867"/>
                    <a:pt x="167" y="1034"/>
                  </a:cubicBezTo>
                  <a:cubicBezTo>
                    <a:pt x="234" y="1201"/>
                    <a:pt x="334" y="1334"/>
                    <a:pt x="434" y="1468"/>
                  </a:cubicBezTo>
                  <a:cubicBezTo>
                    <a:pt x="501" y="1535"/>
                    <a:pt x="568" y="1601"/>
                    <a:pt x="634" y="1668"/>
                  </a:cubicBezTo>
                  <a:cubicBezTo>
                    <a:pt x="668" y="1701"/>
                    <a:pt x="734" y="1701"/>
                    <a:pt x="801" y="1735"/>
                  </a:cubicBezTo>
                  <a:cubicBezTo>
                    <a:pt x="968" y="1735"/>
                    <a:pt x="1101" y="1601"/>
                    <a:pt x="1101" y="1434"/>
                  </a:cubicBezTo>
                  <a:cubicBezTo>
                    <a:pt x="1101" y="1368"/>
                    <a:pt x="1101" y="1268"/>
                    <a:pt x="1101" y="1201"/>
                  </a:cubicBezTo>
                  <a:cubicBezTo>
                    <a:pt x="1068" y="1001"/>
                    <a:pt x="1001" y="834"/>
                    <a:pt x="935" y="667"/>
                  </a:cubicBezTo>
                  <a:cubicBezTo>
                    <a:pt x="868" y="500"/>
                    <a:pt x="768" y="367"/>
                    <a:pt x="634" y="234"/>
                  </a:cubicBezTo>
                  <a:cubicBezTo>
                    <a:pt x="601" y="167"/>
                    <a:pt x="534" y="100"/>
                    <a:pt x="468" y="67"/>
                  </a:cubicBezTo>
                  <a:cubicBezTo>
                    <a:pt x="401" y="33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8008908" y="3198933"/>
              <a:ext cx="7673" cy="11059"/>
            </a:xfrm>
            <a:custGeom>
              <a:rect b="b" l="l" r="r" t="t"/>
              <a:pathLst>
                <a:path extrusionOk="0" h="1251" w="868">
                  <a:moveTo>
                    <a:pt x="400" y="0"/>
                  </a:moveTo>
                  <a:cubicBezTo>
                    <a:pt x="313" y="0"/>
                    <a:pt x="228" y="44"/>
                    <a:pt x="167" y="125"/>
                  </a:cubicBezTo>
                  <a:cubicBezTo>
                    <a:pt x="134" y="159"/>
                    <a:pt x="100" y="225"/>
                    <a:pt x="67" y="292"/>
                  </a:cubicBezTo>
                  <a:cubicBezTo>
                    <a:pt x="34" y="392"/>
                    <a:pt x="0" y="526"/>
                    <a:pt x="34" y="659"/>
                  </a:cubicBezTo>
                  <a:cubicBezTo>
                    <a:pt x="34" y="759"/>
                    <a:pt x="34" y="892"/>
                    <a:pt x="100" y="993"/>
                  </a:cubicBezTo>
                  <a:cubicBezTo>
                    <a:pt x="134" y="1059"/>
                    <a:pt x="167" y="1093"/>
                    <a:pt x="200" y="1159"/>
                  </a:cubicBezTo>
                  <a:cubicBezTo>
                    <a:pt x="234" y="1159"/>
                    <a:pt x="234" y="1193"/>
                    <a:pt x="267" y="1193"/>
                  </a:cubicBezTo>
                  <a:cubicBezTo>
                    <a:pt x="320" y="1232"/>
                    <a:pt x="388" y="1251"/>
                    <a:pt x="457" y="1251"/>
                  </a:cubicBezTo>
                  <a:cubicBezTo>
                    <a:pt x="564" y="1251"/>
                    <a:pt x="674" y="1207"/>
                    <a:pt x="734" y="1126"/>
                  </a:cubicBezTo>
                  <a:cubicBezTo>
                    <a:pt x="767" y="1059"/>
                    <a:pt x="801" y="993"/>
                    <a:pt x="801" y="959"/>
                  </a:cubicBezTo>
                  <a:cubicBezTo>
                    <a:pt x="834" y="826"/>
                    <a:pt x="868" y="692"/>
                    <a:pt x="834" y="592"/>
                  </a:cubicBezTo>
                  <a:cubicBezTo>
                    <a:pt x="834" y="459"/>
                    <a:pt x="801" y="359"/>
                    <a:pt x="734" y="259"/>
                  </a:cubicBezTo>
                  <a:cubicBezTo>
                    <a:pt x="701" y="192"/>
                    <a:pt x="667" y="125"/>
                    <a:pt x="634" y="92"/>
                  </a:cubicBezTo>
                  <a:lnTo>
                    <a:pt x="567" y="59"/>
                  </a:lnTo>
                  <a:cubicBezTo>
                    <a:pt x="515" y="19"/>
                    <a:pt x="457" y="0"/>
                    <a:pt x="40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7764445" y="3220044"/>
              <a:ext cx="7965" cy="13561"/>
            </a:xfrm>
            <a:custGeom>
              <a:rect b="b" l="l" r="r" t="t"/>
              <a:pathLst>
                <a:path extrusionOk="0" h="1534" w="901">
                  <a:moveTo>
                    <a:pt x="618" y="1"/>
                  </a:moveTo>
                  <a:cubicBezTo>
                    <a:pt x="548" y="1"/>
                    <a:pt x="480" y="26"/>
                    <a:pt x="434" y="72"/>
                  </a:cubicBezTo>
                  <a:cubicBezTo>
                    <a:pt x="367" y="106"/>
                    <a:pt x="334" y="172"/>
                    <a:pt x="267" y="239"/>
                  </a:cubicBezTo>
                  <a:cubicBezTo>
                    <a:pt x="200" y="373"/>
                    <a:pt x="134" y="506"/>
                    <a:pt x="67" y="639"/>
                  </a:cubicBezTo>
                  <a:cubicBezTo>
                    <a:pt x="34" y="806"/>
                    <a:pt x="0" y="940"/>
                    <a:pt x="0" y="1106"/>
                  </a:cubicBezTo>
                  <a:cubicBezTo>
                    <a:pt x="0" y="1173"/>
                    <a:pt x="34" y="1240"/>
                    <a:pt x="34" y="1307"/>
                  </a:cubicBezTo>
                  <a:cubicBezTo>
                    <a:pt x="34" y="1373"/>
                    <a:pt x="67" y="1407"/>
                    <a:pt x="100" y="1440"/>
                  </a:cubicBezTo>
                  <a:cubicBezTo>
                    <a:pt x="158" y="1498"/>
                    <a:pt x="250" y="1534"/>
                    <a:pt x="343" y="1534"/>
                  </a:cubicBezTo>
                  <a:cubicBezTo>
                    <a:pt x="410" y="1534"/>
                    <a:pt x="478" y="1515"/>
                    <a:pt x="534" y="1473"/>
                  </a:cubicBezTo>
                  <a:cubicBezTo>
                    <a:pt x="567" y="1407"/>
                    <a:pt x="634" y="1373"/>
                    <a:pt x="667" y="1307"/>
                  </a:cubicBezTo>
                  <a:cubicBezTo>
                    <a:pt x="734" y="1173"/>
                    <a:pt x="801" y="1040"/>
                    <a:pt x="867" y="873"/>
                  </a:cubicBezTo>
                  <a:cubicBezTo>
                    <a:pt x="901" y="739"/>
                    <a:pt x="901" y="573"/>
                    <a:pt x="901" y="439"/>
                  </a:cubicBezTo>
                  <a:cubicBezTo>
                    <a:pt x="901" y="339"/>
                    <a:pt x="867" y="272"/>
                    <a:pt x="867" y="206"/>
                  </a:cubicBezTo>
                  <a:cubicBezTo>
                    <a:pt x="867" y="172"/>
                    <a:pt x="867" y="139"/>
                    <a:pt x="834" y="106"/>
                  </a:cubicBezTo>
                  <a:cubicBezTo>
                    <a:pt x="781" y="34"/>
                    <a:pt x="698" y="1"/>
                    <a:pt x="61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7712243" y="3219849"/>
              <a:ext cx="8858" cy="22065"/>
            </a:xfrm>
            <a:custGeom>
              <a:rect b="b" l="l" r="r" t="t"/>
              <a:pathLst>
                <a:path extrusionOk="0" h="2496" w="1002">
                  <a:moveTo>
                    <a:pt x="536" y="1"/>
                  </a:moveTo>
                  <a:cubicBezTo>
                    <a:pt x="462" y="1"/>
                    <a:pt x="393" y="36"/>
                    <a:pt x="335" y="94"/>
                  </a:cubicBezTo>
                  <a:cubicBezTo>
                    <a:pt x="301" y="128"/>
                    <a:pt x="301" y="161"/>
                    <a:pt x="268" y="161"/>
                  </a:cubicBezTo>
                  <a:cubicBezTo>
                    <a:pt x="234" y="261"/>
                    <a:pt x="168" y="328"/>
                    <a:pt x="134" y="428"/>
                  </a:cubicBezTo>
                  <a:cubicBezTo>
                    <a:pt x="34" y="695"/>
                    <a:pt x="1" y="995"/>
                    <a:pt x="34" y="1295"/>
                  </a:cubicBezTo>
                  <a:cubicBezTo>
                    <a:pt x="34" y="1462"/>
                    <a:pt x="68" y="1595"/>
                    <a:pt x="134" y="1762"/>
                  </a:cubicBezTo>
                  <a:cubicBezTo>
                    <a:pt x="168" y="1862"/>
                    <a:pt x="234" y="1996"/>
                    <a:pt x="301" y="2129"/>
                  </a:cubicBezTo>
                  <a:cubicBezTo>
                    <a:pt x="368" y="2229"/>
                    <a:pt x="435" y="2329"/>
                    <a:pt x="535" y="2429"/>
                  </a:cubicBezTo>
                  <a:cubicBezTo>
                    <a:pt x="601" y="2463"/>
                    <a:pt x="668" y="2496"/>
                    <a:pt x="735" y="2496"/>
                  </a:cubicBezTo>
                  <a:cubicBezTo>
                    <a:pt x="902" y="2463"/>
                    <a:pt x="1002" y="2363"/>
                    <a:pt x="1002" y="2196"/>
                  </a:cubicBezTo>
                  <a:lnTo>
                    <a:pt x="1002" y="2162"/>
                  </a:lnTo>
                  <a:cubicBezTo>
                    <a:pt x="1002" y="2129"/>
                    <a:pt x="1002" y="2096"/>
                    <a:pt x="1002" y="2062"/>
                  </a:cubicBezTo>
                  <a:cubicBezTo>
                    <a:pt x="1002" y="2029"/>
                    <a:pt x="968" y="1929"/>
                    <a:pt x="968" y="1862"/>
                  </a:cubicBezTo>
                  <a:cubicBezTo>
                    <a:pt x="935" y="1662"/>
                    <a:pt x="902" y="1429"/>
                    <a:pt x="868" y="1195"/>
                  </a:cubicBezTo>
                  <a:cubicBezTo>
                    <a:pt x="835" y="962"/>
                    <a:pt x="835" y="761"/>
                    <a:pt x="835" y="561"/>
                  </a:cubicBezTo>
                  <a:lnTo>
                    <a:pt x="835" y="328"/>
                  </a:lnTo>
                  <a:lnTo>
                    <a:pt x="835" y="228"/>
                  </a:lnTo>
                  <a:cubicBezTo>
                    <a:pt x="802" y="161"/>
                    <a:pt x="768" y="94"/>
                    <a:pt x="701" y="61"/>
                  </a:cubicBezTo>
                  <a:cubicBezTo>
                    <a:pt x="646" y="19"/>
                    <a:pt x="590" y="1"/>
                    <a:pt x="536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8058741" y="3185531"/>
              <a:ext cx="8557" cy="13092"/>
            </a:xfrm>
            <a:custGeom>
              <a:rect b="b" l="l" r="r" t="t"/>
              <a:pathLst>
                <a:path extrusionOk="0" h="1481" w="968">
                  <a:moveTo>
                    <a:pt x="270" y="0"/>
                  </a:moveTo>
                  <a:cubicBezTo>
                    <a:pt x="134" y="0"/>
                    <a:pt x="30" y="91"/>
                    <a:pt x="1" y="207"/>
                  </a:cubicBezTo>
                  <a:cubicBezTo>
                    <a:pt x="1" y="274"/>
                    <a:pt x="1" y="374"/>
                    <a:pt x="1" y="440"/>
                  </a:cubicBezTo>
                  <a:cubicBezTo>
                    <a:pt x="1" y="574"/>
                    <a:pt x="34" y="741"/>
                    <a:pt x="101" y="874"/>
                  </a:cubicBezTo>
                  <a:cubicBezTo>
                    <a:pt x="134" y="1007"/>
                    <a:pt x="201" y="1141"/>
                    <a:pt x="301" y="1274"/>
                  </a:cubicBezTo>
                  <a:cubicBezTo>
                    <a:pt x="334" y="1308"/>
                    <a:pt x="401" y="1374"/>
                    <a:pt x="468" y="1408"/>
                  </a:cubicBezTo>
                  <a:cubicBezTo>
                    <a:pt x="501" y="1441"/>
                    <a:pt x="534" y="1474"/>
                    <a:pt x="568" y="1474"/>
                  </a:cubicBezTo>
                  <a:cubicBezTo>
                    <a:pt x="589" y="1479"/>
                    <a:pt x="611" y="1481"/>
                    <a:pt x="632" y="1481"/>
                  </a:cubicBezTo>
                  <a:cubicBezTo>
                    <a:pt x="775" y="1481"/>
                    <a:pt x="906" y="1386"/>
                    <a:pt x="935" y="1241"/>
                  </a:cubicBezTo>
                  <a:cubicBezTo>
                    <a:pt x="968" y="1174"/>
                    <a:pt x="968" y="1074"/>
                    <a:pt x="935" y="1007"/>
                  </a:cubicBezTo>
                  <a:cubicBezTo>
                    <a:pt x="935" y="874"/>
                    <a:pt x="901" y="707"/>
                    <a:pt x="835" y="607"/>
                  </a:cubicBezTo>
                  <a:cubicBezTo>
                    <a:pt x="801" y="440"/>
                    <a:pt x="701" y="307"/>
                    <a:pt x="601" y="207"/>
                  </a:cubicBezTo>
                  <a:cubicBezTo>
                    <a:pt x="568" y="140"/>
                    <a:pt x="501" y="107"/>
                    <a:pt x="434" y="73"/>
                  </a:cubicBezTo>
                  <a:cubicBezTo>
                    <a:pt x="401" y="40"/>
                    <a:pt x="368" y="7"/>
                    <a:pt x="334" y="7"/>
                  </a:cubicBezTo>
                  <a:cubicBezTo>
                    <a:pt x="312" y="2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8089709" y="3186574"/>
              <a:ext cx="8265" cy="15125"/>
            </a:xfrm>
            <a:custGeom>
              <a:rect b="b" l="l" r="r" t="t"/>
              <a:pathLst>
                <a:path extrusionOk="0" h="1711" w="935">
                  <a:moveTo>
                    <a:pt x="310" y="1"/>
                  </a:moveTo>
                  <a:cubicBezTo>
                    <a:pt x="200" y="1"/>
                    <a:pt x="93" y="85"/>
                    <a:pt x="67" y="189"/>
                  </a:cubicBezTo>
                  <a:cubicBezTo>
                    <a:pt x="34" y="289"/>
                    <a:pt x="34" y="356"/>
                    <a:pt x="34" y="456"/>
                  </a:cubicBezTo>
                  <a:cubicBezTo>
                    <a:pt x="0" y="623"/>
                    <a:pt x="34" y="789"/>
                    <a:pt x="67" y="956"/>
                  </a:cubicBezTo>
                  <a:cubicBezTo>
                    <a:pt x="100" y="1123"/>
                    <a:pt x="167" y="1256"/>
                    <a:pt x="234" y="1423"/>
                  </a:cubicBezTo>
                  <a:cubicBezTo>
                    <a:pt x="267" y="1490"/>
                    <a:pt x="334" y="1557"/>
                    <a:pt x="400" y="1623"/>
                  </a:cubicBezTo>
                  <a:cubicBezTo>
                    <a:pt x="434" y="1657"/>
                    <a:pt x="467" y="1690"/>
                    <a:pt x="534" y="1690"/>
                  </a:cubicBezTo>
                  <a:cubicBezTo>
                    <a:pt x="562" y="1704"/>
                    <a:pt x="592" y="1711"/>
                    <a:pt x="623" y="1711"/>
                  </a:cubicBezTo>
                  <a:cubicBezTo>
                    <a:pt x="734" y="1711"/>
                    <a:pt x="848" y="1621"/>
                    <a:pt x="901" y="1490"/>
                  </a:cubicBezTo>
                  <a:cubicBezTo>
                    <a:pt x="901" y="1423"/>
                    <a:pt x="934" y="1323"/>
                    <a:pt x="934" y="1256"/>
                  </a:cubicBezTo>
                  <a:cubicBezTo>
                    <a:pt x="934" y="1090"/>
                    <a:pt x="901" y="923"/>
                    <a:pt x="867" y="756"/>
                  </a:cubicBezTo>
                  <a:cubicBezTo>
                    <a:pt x="834" y="589"/>
                    <a:pt x="767" y="422"/>
                    <a:pt x="667" y="289"/>
                  </a:cubicBezTo>
                  <a:cubicBezTo>
                    <a:pt x="634" y="222"/>
                    <a:pt x="567" y="156"/>
                    <a:pt x="534" y="89"/>
                  </a:cubicBezTo>
                  <a:cubicBezTo>
                    <a:pt x="501" y="56"/>
                    <a:pt x="434" y="22"/>
                    <a:pt x="400" y="22"/>
                  </a:cubicBezTo>
                  <a:cubicBezTo>
                    <a:pt x="371" y="8"/>
                    <a:pt x="340" y="1"/>
                    <a:pt x="31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8037215" y="3220035"/>
              <a:ext cx="8265" cy="16168"/>
            </a:xfrm>
            <a:custGeom>
              <a:rect b="b" l="l" r="r" t="t"/>
              <a:pathLst>
                <a:path extrusionOk="0" h="1829" w="935">
                  <a:moveTo>
                    <a:pt x="347" y="0"/>
                  </a:moveTo>
                  <a:cubicBezTo>
                    <a:pt x="226" y="0"/>
                    <a:pt x="96" y="91"/>
                    <a:pt x="67" y="207"/>
                  </a:cubicBezTo>
                  <a:cubicBezTo>
                    <a:pt x="34" y="307"/>
                    <a:pt x="34" y="374"/>
                    <a:pt x="34" y="474"/>
                  </a:cubicBezTo>
                  <a:cubicBezTo>
                    <a:pt x="1" y="841"/>
                    <a:pt x="101" y="1174"/>
                    <a:pt x="267" y="1508"/>
                  </a:cubicBezTo>
                  <a:cubicBezTo>
                    <a:pt x="301" y="1574"/>
                    <a:pt x="334" y="1674"/>
                    <a:pt x="401" y="1708"/>
                  </a:cubicBezTo>
                  <a:cubicBezTo>
                    <a:pt x="434" y="1775"/>
                    <a:pt x="501" y="1808"/>
                    <a:pt x="534" y="1808"/>
                  </a:cubicBezTo>
                  <a:cubicBezTo>
                    <a:pt x="570" y="1822"/>
                    <a:pt x="606" y="1829"/>
                    <a:pt x="640" y="1829"/>
                  </a:cubicBezTo>
                  <a:cubicBezTo>
                    <a:pt x="766" y="1829"/>
                    <a:pt x="875" y="1739"/>
                    <a:pt x="901" y="1608"/>
                  </a:cubicBezTo>
                  <a:cubicBezTo>
                    <a:pt x="935" y="1508"/>
                    <a:pt x="935" y="1441"/>
                    <a:pt x="935" y="1341"/>
                  </a:cubicBezTo>
                  <a:cubicBezTo>
                    <a:pt x="935" y="1174"/>
                    <a:pt x="935" y="974"/>
                    <a:pt x="901" y="807"/>
                  </a:cubicBezTo>
                  <a:cubicBezTo>
                    <a:pt x="834" y="640"/>
                    <a:pt x="768" y="474"/>
                    <a:pt x="701" y="307"/>
                  </a:cubicBezTo>
                  <a:cubicBezTo>
                    <a:pt x="634" y="240"/>
                    <a:pt x="601" y="173"/>
                    <a:pt x="534" y="107"/>
                  </a:cubicBezTo>
                  <a:cubicBezTo>
                    <a:pt x="501" y="73"/>
                    <a:pt x="468" y="40"/>
                    <a:pt x="401" y="7"/>
                  </a:cubicBezTo>
                  <a:cubicBezTo>
                    <a:pt x="383" y="2"/>
                    <a:pt x="365" y="0"/>
                    <a:pt x="34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7790392" y="3290864"/>
              <a:ext cx="11218" cy="11801"/>
            </a:xfrm>
            <a:custGeom>
              <a:rect b="b" l="l" r="r" t="t"/>
              <a:pathLst>
                <a:path extrusionOk="0" h="1335" w="1269">
                  <a:moveTo>
                    <a:pt x="234" y="0"/>
                  </a:moveTo>
                  <a:cubicBezTo>
                    <a:pt x="101" y="34"/>
                    <a:pt x="1" y="167"/>
                    <a:pt x="1" y="301"/>
                  </a:cubicBezTo>
                  <a:cubicBezTo>
                    <a:pt x="1" y="401"/>
                    <a:pt x="34" y="467"/>
                    <a:pt x="67" y="534"/>
                  </a:cubicBezTo>
                  <a:cubicBezTo>
                    <a:pt x="134" y="667"/>
                    <a:pt x="201" y="801"/>
                    <a:pt x="301" y="934"/>
                  </a:cubicBezTo>
                  <a:cubicBezTo>
                    <a:pt x="401" y="1034"/>
                    <a:pt x="501" y="1168"/>
                    <a:pt x="634" y="1235"/>
                  </a:cubicBezTo>
                  <a:cubicBezTo>
                    <a:pt x="701" y="1268"/>
                    <a:pt x="768" y="1301"/>
                    <a:pt x="835" y="1335"/>
                  </a:cubicBezTo>
                  <a:lnTo>
                    <a:pt x="968" y="1335"/>
                  </a:lnTo>
                  <a:cubicBezTo>
                    <a:pt x="1135" y="1301"/>
                    <a:pt x="1268" y="1134"/>
                    <a:pt x="1235" y="968"/>
                  </a:cubicBezTo>
                  <a:cubicBezTo>
                    <a:pt x="1235" y="901"/>
                    <a:pt x="1201" y="834"/>
                    <a:pt x="1168" y="768"/>
                  </a:cubicBezTo>
                  <a:cubicBezTo>
                    <a:pt x="1101" y="634"/>
                    <a:pt x="1035" y="501"/>
                    <a:pt x="935" y="367"/>
                  </a:cubicBezTo>
                  <a:cubicBezTo>
                    <a:pt x="835" y="267"/>
                    <a:pt x="701" y="167"/>
                    <a:pt x="568" y="100"/>
                  </a:cubicBezTo>
                  <a:cubicBezTo>
                    <a:pt x="501" y="67"/>
                    <a:pt x="434" y="34"/>
                    <a:pt x="3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7775946" y="3262036"/>
              <a:ext cx="10617" cy="16672"/>
            </a:xfrm>
            <a:custGeom>
              <a:rect b="b" l="l" r="r" t="t"/>
              <a:pathLst>
                <a:path extrusionOk="0" h="1886" w="1201">
                  <a:moveTo>
                    <a:pt x="459" y="1"/>
                  </a:moveTo>
                  <a:cubicBezTo>
                    <a:pt x="379" y="1"/>
                    <a:pt x="294" y="45"/>
                    <a:pt x="234" y="126"/>
                  </a:cubicBezTo>
                  <a:lnTo>
                    <a:pt x="200" y="192"/>
                  </a:lnTo>
                  <a:cubicBezTo>
                    <a:pt x="167" y="259"/>
                    <a:pt x="134" y="326"/>
                    <a:pt x="100" y="393"/>
                  </a:cubicBezTo>
                  <a:cubicBezTo>
                    <a:pt x="0" y="893"/>
                    <a:pt x="167" y="1360"/>
                    <a:pt x="534" y="1694"/>
                  </a:cubicBezTo>
                  <a:cubicBezTo>
                    <a:pt x="601" y="1760"/>
                    <a:pt x="701" y="1827"/>
                    <a:pt x="801" y="1860"/>
                  </a:cubicBezTo>
                  <a:cubicBezTo>
                    <a:pt x="834" y="1877"/>
                    <a:pt x="859" y="1885"/>
                    <a:pt x="884" y="1885"/>
                  </a:cubicBezTo>
                  <a:cubicBezTo>
                    <a:pt x="909" y="1885"/>
                    <a:pt x="934" y="1877"/>
                    <a:pt x="967" y="1860"/>
                  </a:cubicBezTo>
                  <a:cubicBezTo>
                    <a:pt x="1101" y="1827"/>
                    <a:pt x="1201" y="1694"/>
                    <a:pt x="1168" y="1527"/>
                  </a:cubicBezTo>
                  <a:lnTo>
                    <a:pt x="1168" y="1493"/>
                  </a:lnTo>
                  <a:cubicBezTo>
                    <a:pt x="1168" y="1460"/>
                    <a:pt x="1168" y="1427"/>
                    <a:pt x="1168" y="1427"/>
                  </a:cubicBezTo>
                  <a:cubicBezTo>
                    <a:pt x="1134" y="1393"/>
                    <a:pt x="1168" y="1360"/>
                    <a:pt x="1101" y="1260"/>
                  </a:cubicBezTo>
                  <a:cubicBezTo>
                    <a:pt x="1068" y="1160"/>
                    <a:pt x="1001" y="960"/>
                    <a:pt x="934" y="826"/>
                  </a:cubicBezTo>
                  <a:cubicBezTo>
                    <a:pt x="901" y="693"/>
                    <a:pt x="834" y="559"/>
                    <a:pt x="801" y="426"/>
                  </a:cubicBezTo>
                  <a:cubicBezTo>
                    <a:pt x="767" y="359"/>
                    <a:pt x="734" y="326"/>
                    <a:pt x="734" y="259"/>
                  </a:cubicBezTo>
                  <a:cubicBezTo>
                    <a:pt x="734" y="226"/>
                    <a:pt x="701" y="226"/>
                    <a:pt x="701" y="192"/>
                  </a:cubicBezTo>
                  <a:cubicBezTo>
                    <a:pt x="701" y="126"/>
                    <a:pt x="667" y="92"/>
                    <a:pt x="601" y="59"/>
                  </a:cubicBezTo>
                  <a:cubicBezTo>
                    <a:pt x="561" y="20"/>
                    <a:pt x="511" y="1"/>
                    <a:pt x="459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7798056" y="3221564"/>
              <a:ext cx="7974" cy="17698"/>
            </a:xfrm>
            <a:custGeom>
              <a:rect b="b" l="l" r="r" t="t"/>
              <a:pathLst>
                <a:path extrusionOk="0" h="2002" w="902">
                  <a:moveTo>
                    <a:pt x="641" y="0"/>
                  </a:moveTo>
                  <a:cubicBezTo>
                    <a:pt x="594" y="0"/>
                    <a:pt x="546" y="11"/>
                    <a:pt x="501" y="34"/>
                  </a:cubicBezTo>
                  <a:cubicBezTo>
                    <a:pt x="468" y="34"/>
                    <a:pt x="435" y="34"/>
                    <a:pt x="435" y="67"/>
                  </a:cubicBezTo>
                  <a:cubicBezTo>
                    <a:pt x="368" y="100"/>
                    <a:pt x="301" y="167"/>
                    <a:pt x="234" y="234"/>
                  </a:cubicBezTo>
                  <a:cubicBezTo>
                    <a:pt x="168" y="334"/>
                    <a:pt x="101" y="434"/>
                    <a:pt x="68" y="567"/>
                  </a:cubicBezTo>
                  <a:cubicBezTo>
                    <a:pt x="34" y="701"/>
                    <a:pt x="1" y="834"/>
                    <a:pt x="1" y="968"/>
                  </a:cubicBezTo>
                  <a:cubicBezTo>
                    <a:pt x="1" y="1135"/>
                    <a:pt x="34" y="1268"/>
                    <a:pt x="68" y="1401"/>
                  </a:cubicBezTo>
                  <a:cubicBezTo>
                    <a:pt x="101" y="1501"/>
                    <a:pt x="168" y="1635"/>
                    <a:pt x="234" y="1735"/>
                  </a:cubicBezTo>
                  <a:cubicBezTo>
                    <a:pt x="301" y="1802"/>
                    <a:pt x="401" y="1902"/>
                    <a:pt x="501" y="1968"/>
                  </a:cubicBezTo>
                  <a:cubicBezTo>
                    <a:pt x="535" y="1968"/>
                    <a:pt x="568" y="2002"/>
                    <a:pt x="635" y="2002"/>
                  </a:cubicBezTo>
                  <a:cubicBezTo>
                    <a:pt x="768" y="1968"/>
                    <a:pt x="902" y="1868"/>
                    <a:pt x="902" y="1702"/>
                  </a:cubicBezTo>
                  <a:lnTo>
                    <a:pt x="902" y="1635"/>
                  </a:lnTo>
                  <a:lnTo>
                    <a:pt x="902" y="1568"/>
                  </a:lnTo>
                  <a:cubicBezTo>
                    <a:pt x="902" y="1501"/>
                    <a:pt x="868" y="1468"/>
                    <a:pt x="868" y="1401"/>
                  </a:cubicBezTo>
                  <a:cubicBezTo>
                    <a:pt x="868" y="1268"/>
                    <a:pt x="835" y="1135"/>
                    <a:pt x="835" y="1001"/>
                  </a:cubicBezTo>
                  <a:cubicBezTo>
                    <a:pt x="835" y="868"/>
                    <a:pt x="835" y="701"/>
                    <a:pt x="835" y="567"/>
                  </a:cubicBezTo>
                  <a:cubicBezTo>
                    <a:pt x="835" y="534"/>
                    <a:pt x="835" y="467"/>
                    <a:pt x="835" y="434"/>
                  </a:cubicBezTo>
                  <a:lnTo>
                    <a:pt x="835" y="334"/>
                  </a:lnTo>
                  <a:cubicBezTo>
                    <a:pt x="868" y="267"/>
                    <a:pt x="868" y="201"/>
                    <a:pt x="868" y="134"/>
                  </a:cubicBezTo>
                  <a:cubicBezTo>
                    <a:pt x="824" y="45"/>
                    <a:pt x="735" y="0"/>
                    <a:pt x="6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7945505" y="3125204"/>
              <a:ext cx="18290" cy="14268"/>
            </a:xfrm>
            <a:custGeom>
              <a:rect b="b" l="l" r="r" t="t"/>
              <a:pathLst>
                <a:path extrusionOk="0" h="1614" w="2069">
                  <a:moveTo>
                    <a:pt x="451" y="1"/>
                  </a:moveTo>
                  <a:cubicBezTo>
                    <a:pt x="401" y="1"/>
                    <a:pt x="351" y="9"/>
                    <a:pt x="301" y="26"/>
                  </a:cubicBezTo>
                  <a:lnTo>
                    <a:pt x="201" y="26"/>
                  </a:lnTo>
                  <a:cubicBezTo>
                    <a:pt x="167" y="59"/>
                    <a:pt x="101" y="126"/>
                    <a:pt x="101" y="159"/>
                  </a:cubicBezTo>
                  <a:cubicBezTo>
                    <a:pt x="0" y="293"/>
                    <a:pt x="67" y="460"/>
                    <a:pt x="201" y="526"/>
                  </a:cubicBezTo>
                  <a:lnTo>
                    <a:pt x="267" y="560"/>
                  </a:lnTo>
                  <a:cubicBezTo>
                    <a:pt x="334" y="593"/>
                    <a:pt x="401" y="626"/>
                    <a:pt x="467" y="660"/>
                  </a:cubicBezTo>
                  <a:cubicBezTo>
                    <a:pt x="634" y="760"/>
                    <a:pt x="801" y="860"/>
                    <a:pt x="934" y="960"/>
                  </a:cubicBezTo>
                  <a:cubicBezTo>
                    <a:pt x="1101" y="1093"/>
                    <a:pt x="1235" y="1193"/>
                    <a:pt x="1368" y="1327"/>
                  </a:cubicBezTo>
                  <a:cubicBezTo>
                    <a:pt x="1435" y="1394"/>
                    <a:pt x="1468" y="1427"/>
                    <a:pt x="1535" y="1494"/>
                  </a:cubicBezTo>
                  <a:lnTo>
                    <a:pt x="1602" y="1527"/>
                  </a:lnTo>
                  <a:lnTo>
                    <a:pt x="1635" y="1560"/>
                  </a:lnTo>
                  <a:cubicBezTo>
                    <a:pt x="1681" y="1597"/>
                    <a:pt x="1734" y="1613"/>
                    <a:pt x="1787" y="1613"/>
                  </a:cubicBezTo>
                  <a:cubicBezTo>
                    <a:pt x="1928" y="1613"/>
                    <a:pt x="2069" y="1497"/>
                    <a:pt x="2069" y="1327"/>
                  </a:cubicBezTo>
                  <a:cubicBezTo>
                    <a:pt x="2069" y="1193"/>
                    <a:pt x="2035" y="1093"/>
                    <a:pt x="1969" y="960"/>
                  </a:cubicBezTo>
                  <a:cubicBezTo>
                    <a:pt x="1935" y="826"/>
                    <a:pt x="1868" y="726"/>
                    <a:pt x="1768" y="593"/>
                  </a:cubicBezTo>
                  <a:cubicBezTo>
                    <a:pt x="1668" y="493"/>
                    <a:pt x="1535" y="393"/>
                    <a:pt x="1435" y="293"/>
                  </a:cubicBezTo>
                  <a:cubicBezTo>
                    <a:pt x="1301" y="193"/>
                    <a:pt x="1168" y="126"/>
                    <a:pt x="1001" y="93"/>
                  </a:cubicBezTo>
                  <a:cubicBezTo>
                    <a:pt x="868" y="26"/>
                    <a:pt x="734" y="26"/>
                    <a:pt x="601" y="26"/>
                  </a:cubicBezTo>
                  <a:cubicBezTo>
                    <a:pt x="551" y="9"/>
                    <a:pt x="501" y="1"/>
                    <a:pt x="45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7875613" y="3113341"/>
              <a:ext cx="12986" cy="10033"/>
            </a:xfrm>
            <a:custGeom>
              <a:rect b="b" l="l" r="r" t="t"/>
              <a:pathLst>
                <a:path extrusionOk="0" h="1135" w="1469">
                  <a:moveTo>
                    <a:pt x="1202" y="0"/>
                  </a:moveTo>
                  <a:cubicBezTo>
                    <a:pt x="1135" y="0"/>
                    <a:pt x="1035" y="0"/>
                    <a:pt x="968" y="34"/>
                  </a:cubicBezTo>
                  <a:cubicBezTo>
                    <a:pt x="835" y="67"/>
                    <a:pt x="668" y="100"/>
                    <a:pt x="535" y="200"/>
                  </a:cubicBezTo>
                  <a:cubicBezTo>
                    <a:pt x="401" y="267"/>
                    <a:pt x="268" y="367"/>
                    <a:pt x="168" y="501"/>
                  </a:cubicBezTo>
                  <a:cubicBezTo>
                    <a:pt x="134" y="534"/>
                    <a:pt x="68" y="601"/>
                    <a:pt x="34" y="667"/>
                  </a:cubicBezTo>
                  <a:cubicBezTo>
                    <a:pt x="34" y="734"/>
                    <a:pt x="1" y="767"/>
                    <a:pt x="1" y="801"/>
                  </a:cubicBezTo>
                  <a:cubicBezTo>
                    <a:pt x="1" y="968"/>
                    <a:pt x="134" y="1134"/>
                    <a:pt x="334" y="1134"/>
                  </a:cubicBezTo>
                  <a:cubicBezTo>
                    <a:pt x="401" y="1101"/>
                    <a:pt x="468" y="1101"/>
                    <a:pt x="535" y="1101"/>
                  </a:cubicBezTo>
                  <a:cubicBezTo>
                    <a:pt x="701" y="1034"/>
                    <a:pt x="835" y="1001"/>
                    <a:pt x="968" y="901"/>
                  </a:cubicBezTo>
                  <a:cubicBezTo>
                    <a:pt x="1102" y="801"/>
                    <a:pt x="1202" y="701"/>
                    <a:pt x="1302" y="601"/>
                  </a:cubicBezTo>
                  <a:cubicBezTo>
                    <a:pt x="1368" y="534"/>
                    <a:pt x="1402" y="467"/>
                    <a:pt x="1435" y="401"/>
                  </a:cubicBezTo>
                  <a:cubicBezTo>
                    <a:pt x="1469" y="367"/>
                    <a:pt x="1469" y="300"/>
                    <a:pt x="1469" y="267"/>
                  </a:cubicBezTo>
                  <a:cubicBezTo>
                    <a:pt x="1469" y="100"/>
                    <a:pt x="1368" y="0"/>
                    <a:pt x="1202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7903336" y="3129333"/>
              <a:ext cx="13278" cy="7823"/>
            </a:xfrm>
            <a:custGeom>
              <a:rect b="b" l="l" r="r" t="t"/>
              <a:pathLst>
                <a:path extrusionOk="0" h="885" w="1502">
                  <a:moveTo>
                    <a:pt x="884" y="1"/>
                  </a:moveTo>
                  <a:cubicBezTo>
                    <a:pt x="809" y="1"/>
                    <a:pt x="734" y="9"/>
                    <a:pt x="668" y="26"/>
                  </a:cubicBezTo>
                  <a:cubicBezTo>
                    <a:pt x="534" y="59"/>
                    <a:pt x="401" y="93"/>
                    <a:pt x="301" y="159"/>
                  </a:cubicBezTo>
                  <a:cubicBezTo>
                    <a:pt x="234" y="193"/>
                    <a:pt x="167" y="259"/>
                    <a:pt x="134" y="293"/>
                  </a:cubicBezTo>
                  <a:cubicBezTo>
                    <a:pt x="100" y="326"/>
                    <a:pt x="100" y="359"/>
                    <a:pt x="67" y="393"/>
                  </a:cubicBezTo>
                  <a:cubicBezTo>
                    <a:pt x="0" y="560"/>
                    <a:pt x="67" y="726"/>
                    <a:pt x="234" y="793"/>
                  </a:cubicBezTo>
                  <a:cubicBezTo>
                    <a:pt x="301" y="826"/>
                    <a:pt x="367" y="860"/>
                    <a:pt x="434" y="860"/>
                  </a:cubicBezTo>
                  <a:cubicBezTo>
                    <a:pt x="501" y="877"/>
                    <a:pt x="567" y="885"/>
                    <a:pt x="638" y="885"/>
                  </a:cubicBezTo>
                  <a:cubicBezTo>
                    <a:pt x="709" y="885"/>
                    <a:pt x="784" y="877"/>
                    <a:pt x="868" y="860"/>
                  </a:cubicBezTo>
                  <a:cubicBezTo>
                    <a:pt x="1001" y="826"/>
                    <a:pt x="1101" y="793"/>
                    <a:pt x="1235" y="693"/>
                  </a:cubicBezTo>
                  <a:cubicBezTo>
                    <a:pt x="1301" y="660"/>
                    <a:pt x="1335" y="626"/>
                    <a:pt x="1401" y="560"/>
                  </a:cubicBezTo>
                  <a:cubicBezTo>
                    <a:pt x="1401" y="560"/>
                    <a:pt x="1435" y="493"/>
                    <a:pt x="1435" y="460"/>
                  </a:cubicBezTo>
                  <a:cubicBezTo>
                    <a:pt x="1501" y="326"/>
                    <a:pt x="1435" y="159"/>
                    <a:pt x="1301" y="93"/>
                  </a:cubicBezTo>
                  <a:cubicBezTo>
                    <a:pt x="1235" y="59"/>
                    <a:pt x="1168" y="26"/>
                    <a:pt x="1101" y="26"/>
                  </a:cubicBezTo>
                  <a:cubicBezTo>
                    <a:pt x="1034" y="9"/>
                    <a:pt x="959" y="1"/>
                    <a:pt x="88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7843770" y="3156040"/>
              <a:ext cx="9742" cy="9839"/>
            </a:xfrm>
            <a:custGeom>
              <a:rect b="b" l="l" r="r" t="t"/>
              <a:pathLst>
                <a:path extrusionOk="0" h="1113" w="1102">
                  <a:moveTo>
                    <a:pt x="832" y="1"/>
                  </a:moveTo>
                  <a:cubicBezTo>
                    <a:pt x="811" y="1"/>
                    <a:pt x="789" y="3"/>
                    <a:pt x="767" y="7"/>
                  </a:cubicBezTo>
                  <a:cubicBezTo>
                    <a:pt x="701" y="7"/>
                    <a:pt x="634" y="7"/>
                    <a:pt x="567" y="40"/>
                  </a:cubicBezTo>
                  <a:cubicBezTo>
                    <a:pt x="467" y="107"/>
                    <a:pt x="367" y="174"/>
                    <a:pt x="267" y="241"/>
                  </a:cubicBezTo>
                  <a:cubicBezTo>
                    <a:pt x="167" y="341"/>
                    <a:pt x="100" y="441"/>
                    <a:pt x="34" y="541"/>
                  </a:cubicBezTo>
                  <a:cubicBezTo>
                    <a:pt x="34" y="607"/>
                    <a:pt x="0" y="674"/>
                    <a:pt x="0" y="741"/>
                  </a:cubicBezTo>
                  <a:cubicBezTo>
                    <a:pt x="0" y="774"/>
                    <a:pt x="0" y="808"/>
                    <a:pt x="0" y="841"/>
                  </a:cubicBezTo>
                  <a:cubicBezTo>
                    <a:pt x="0" y="990"/>
                    <a:pt x="134" y="1113"/>
                    <a:pt x="306" y="1113"/>
                  </a:cubicBezTo>
                  <a:cubicBezTo>
                    <a:pt x="326" y="1113"/>
                    <a:pt x="346" y="1111"/>
                    <a:pt x="367" y="1108"/>
                  </a:cubicBezTo>
                  <a:cubicBezTo>
                    <a:pt x="434" y="1108"/>
                    <a:pt x="467" y="1074"/>
                    <a:pt x="534" y="1041"/>
                  </a:cubicBezTo>
                  <a:cubicBezTo>
                    <a:pt x="667" y="1008"/>
                    <a:pt x="767" y="941"/>
                    <a:pt x="868" y="841"/>
                  </a:cubicBezTo>
                  <a:cubicBezTo>
                    <a:pt x="934" y="741"/>
                    <a:pt x="1001" y="641"/>
                    <a:pt x="1068" y="507"/>
                  </a:cubicBezTo>
                  <a:cubicBezTo>
                    <a:pt x="1068" y="474"/>
                    <a:pt x="1101" y="407"/>
                    <a:pt x="1101" y="341"/>
                  </a:cubicBezTo>
                  <a:cubicBezTo>
                    <a:pt x="1101" y="307"/>
                    <a:pt x="1101" y="274"/>
                    <a:pt x="1101" y="241"/>
                  </a:cubicBezTo>
                  <a:cubicBezTo>
                    <a:pt x="1101" y="95"/>
                    <a:pt x="975" y="1"/>
                    <a:pt x="83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7959950" y="3170255"/>
              <a:ext cx="13287" cy="12977"/>
            </a:xfrm>
            <a:custGeom>
              <a:rect b="b" l="l" r="r" t="t"/>
              <a:pathLst>
                <a:path extrusionOk="0" h="1468" w="1503">
                  <a:moveTo>
                    <a:pt x="401" y="0"/>
                  </a:moveTo>
                  <a:cubicBezTo>
                    <a:pt x="335" y="0"/>
                    <a:pt x="301" y="0"/>
                    <a:pt x="234" y="34"/>
                  </a:cubicBezTo>
                  <a:cubicBezTo>
                    <a:pt x="101" y="67"/>
                    <a:pt x="1" y="234"/>
                    <a:pt x="34" y="367"/>
                  </a:cubicBezTo>
                  <a:cubicBezTo>
                    <a:pt x="68" y="434"/>
                    <a:pt x="101" y="534"/>
                    <a:pt x="134" y="601"/>
                  </a:cubicBezTo>
                  <a:cubicBezTo>
                    <a:pt x="234" y="767"/>
                    <a:pt x="335" y="901"/>
                    <a:pt x="435" y="1034"/>
                  </a:cubicBezTo>
                  <a:cubicBezTo>
                    <a:pt x="568" y="1168"/>
                    <a:pt x="701" y="1268"/>
                    <a:pt x="868" y="1368"/>
                  </a:cubicBezTo>
                  <a:cubicBezTo>
                    <a:pt x="935" y="1401"/>
                    <a:pt x="1002" y="1435"/>
                    <a:pt x="1102" y="1468"/>
                  </a:cubicBezTo>
                  <a:lnTo>
                    <a:pt x="1269" y="1468"/>
                  </a:lnTo>
                  <a:cubicBezTo>
                    <a:pt x="1402" y="1401"/>
                    <a:pt x="1502" y="1268"/>
                    <a:pt x="1469" y="1101"/>
                  </a:cubicBezTo>
                  <a:cubicBezTo>
                    <a:pt x="1435" y="1001"/>
                    <a:pt x="1402" y="934"/>
                    <a:pt x="1369" y="867"/>
                  </a:cubicBezTo>
                  <a:cubicBezTo>
                    <a:pt x="1302" y="701"/>
                    <a:pt x="1168" y="567"/>
                    <a:pt x="1068" y="434"/>
                  </a:cubicBezTo>
                  <a:cubicBezTo>
                    <a:pt x="935" y="334"/>
                    <a:pt x="802" y="200"/>
                    <a:pt x="635" y="134"/>
                  </a:cubicBezTo>
                  <a:cubicBezTo>
                    <a:pt x="568" y="67"/>
                    <a:pt x="468" y="34"/>
                    <a:pt x="4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7912477" y="3158453"/>
              <a:ext cx="14162" cy="7974"/>
            </a:xfrm>
            <a:custGeom>
              <a:rect b="b" l="l" r="r" t="t"/>
              <a:pathLst>
                <a:path extrusionOk="0" h="902" w="1602">
                  <a:moveTo>
                    <a:pt x="467" y="1"/>
                  </a:moveTo>
                  <a:cubicBezTo>
                    <a:pt x="401" y="1"/>
                    <a:pt x="301" y="34"/>
                    <a:pt x="234" y="34"/>
                  </a:cubicBezTo>
                  <a:cubicBezTo>
                    <a:pt x="201" y="68"/>
                    <a:pt x="167" y="68"/>
                    <a:pt x="167" y="101"/>
                  </a:cubicBezTo>
                  <a:cubicBezTo>
                    <a:pt x="34" y="201"/>
                    <a:pt x="0" y="401"/>
                    <a:pt x="134" y="501"/>
                  </a:cubicBezTo>
                  <a:cubicBezTo>
                    <a:pt x="167" y="568"/>
                    <a:pt x="234" y="601"/>
                    <a:pt x="301" y="668"/>
                  </a:cubicBezTo>
                  <a:cubicBezTo>
                    <a:pt x="401" y="735"/>
                    <a:pt x="534" y="801"/>
                    <a:pt x="701" y="868"/>
                  </a:cubicBezTo>
                  <a:cubicBezTo>
                    <a:pt x="834" y="902"/>
                    <a:pt x="968" y="902"/>
                    <a:pt x="1135" y="902"/>
                  </a:cubicBezTo>
                  <a:cubicBezTo>
                    <a:pt x="1201" y="902"/>
                    <a:pt x="1268" y="902"/>
                    <a:pt x="1335" y="868"/>
                  </a:cubicBezTo>
                  <a:cubicBezTo>
                    <a:pt x="1368" y="868"/>
                    <a:pt x="1435" y="835"/>
                    <a:pt x="1435" y="801"/>
                  </a:cubicBezTo>
                  <a:cubicBezTo>
                    <a:pt x="1568" y="701"/>
                    <a:pt x="1602" y="501"/>
                    <a:pt x="1468" y="368"/>
                  </a:cubicBezTo>
                  <a:cubicBezTo>
                    <a:pt x="1435" y="301"/>
                    <a:pt x="1368" y="268"/>
                    <a:pt x="1335" y="234"/>
                  </a:cubicBezTo>
                  <a:cubicBezTo>
                    <a:pt x="1201" y="134"/>
                    <a:pt x="1035" y="68"/>
                    <a:pt x="901" y="34"/>
                  </a:cubicBezTo>
                  <a:cubicBezTo>
                    <a:pt x="768" y="1"/>
                    <a:pt x="601" y="1"/>
                    <a:pt x="4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7867948" y="3171431"/>
              <a:ext cx="12102" cy="12685"/>
            </a:xfrm>
            <a:custGeom>
              <a:rect b="b" l="l" r="r" t="t"/>
              <a:pathLst>
                <a:path extrusionOk="0" h="1435" w="1369">
                  <a:moveTo>
                    <a:pt x="935" y="1"/>
                  </a:moveTo>
                  <a:cubicBezTo>
                    <a:pt x="801" y="1"/>
                    <a:pt x="668" y="34"/>
                    <a:pt x="568" y="101"/>
                  </a:cubicBezTo>
                  <a:cubicBezTo>
                    <a:pt x="434" y="134"/>
                    <a:pt x="334" y="234"/>
                    <a:pt x="234" y="334"/>
                  </a:cubicBezTo>
                  <a:cubicBezTo>
                    <a:pt x="167" y="434"/>
                    <a:pt x="101" y="534"/>
                    <a:pt x="67" y="668"/>
                  </a:cubicBezTo>
                  <a:cubicBezTo>
                    <a:pt x="1" y="801"/>
                    <a:pt x="1" y="935"/>
                    <a:pt x="34" y="1035"/>
                  </a:cubicBezTo>
                  <a:cubicBezTo>
                    <a:pt x="34" y="1135"/>
                    <a:pt x="67" y="1201"/>
                    <a:pt x="134" y="1302"/>
                  </a:cubicBezTo>
                  <a:cubicBezTo>
                    <a:pt x="134" y="1302"/>
                    <a:pt x="167" y="1335"/>
                    <a:pt x="201" y="1368"/>
                  </a:cubicBezTo>
                  <a:cubicBezTo>
                    <a:pt x="201" y="1402"/>
                    <a:pt x="234" y="1402"/>
                    <a:pt x="267" y="1402"/>
                  </a:cubicBezTo>
                  <a:cubicBezTo>
                    <a:pt x="312" y="1424"/>
                    <a:pt x="356" y="1435"/>
                    <a:pt x="398" y="1435"/>
                  </a:cubicBezTo>
                  <a:cubicBezTo>
                    <a:pt x="482" y="1435"/>
                    <a:pt x="557" y="1391"/>
                    <a:pt x="601" y="1302"/>
                  </a:cubicBezTo>
                  <a:lnTo>
                    <a:pt x="668" y="1168"/>
                  </a:lnTo>
                  <a:cubicBezTo>
                    <a:pt x="701" y="1135"/>
                    <a:pt x="701" y="1068"/>
                    <a:pt x="734" y="1035"/>
                  </a:cubicBezTo>
                  <a:lnTo>
                    <a:pt x="868" y="868"/>
                  </a:lnTo>
                  <a:cubicBezTo>
                    <a:pt x="935" y="801"/>
                    <a:pt x="1001" y="734"/>
                    <a:pt x="1035" y="668"/>
                  </a:cubicBezTo>
                  <a:cubicBezTo>
                    <a:pt x="1035" y="668"/>
                    <a:pt x="1068" y="668"/>
                    <a:pt x="1068" y="634"/>
                  </a:cubicBezTo>
                  <a:cubicBezTo>
                    <a:pt x="1068" y="601"/>
                    <a:pt x="1068" y="601"/>
                    <a:pt x="1101" y="601"/>
                  </a:cubicBezTo>
                  <a:lnTo>
                    <a:pt x="1168" y="601"/>
                  </a:lnTo>
                  <a:cubicBezTo>
                    <a:pt x="1201" y="568"/>
                    <a:pt x="1235" y="568"/>
                    <a:pt x="1268" y="534"/>
                  </a:cubicBezTo>
                  <a:cubicBezTo>
                    <a:pt x="1368" y="401"/>
                    <a:pt x="1368" y="234"/>
                    <a:pt x="1235" y="101"/>
                  </a:cubicBezTo>
                  <a:lnTo>
                    <a:pt x="1168" y="67"/>
                  </a:lnTo>
                  <a:cubicBezTo>
                    <a:pt x="1135" y="67"/>
                    <a:pt x="1101" y="34"/>
                    <a:pt x="1068" y="34"/>
                  </a:cubicBezTo>
                  <a:cubicBezTo>
                    <a:pt x="1035" y="34"/>
                    <a:pt x="968" y="1"/>
                    <a:pt x="9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7933411" y="3194725"/>
              <a:ext cx="10926" cy="7974"/>
            </a:xfrm>
            <a:custGeom>
              <a:rect b="b" l="l" r="r" t="t"/>
              <a:pathLst>
                <a:path extrusionOk="0" h="902" w="1236">
                  <a:moveTo>
                    <a:pt x="268" y="1"/>
                  </a:moveTo>
                  <a:cubicBezTo>
                    <a:pt x="101" y="34"/>
                    <a:pt x="1" y="234"/>
                    <a:pt x="68" y="401"/>
                  </a:cubicBezTo>
                  <a:cubicBezTo>
                    <a:pt x="101" y="468"/>
                    <a:pt x="134" y="501"/>
                    <a:pt x="168" y="568"/>
                  </a:cubicBezTo>
                  <a:cubicBezTo>
                    <a:pt x="301" y="768"/>
                    <a:pt x="501" y="868"/>
                    <a:pt x="735" y="901"/>
                  </a:cubicBezTo>
                  <a:lnTo>
                    <a:pt x="968" y="901"/>
                  </a:lnTo>
                  <a:cubicBezTo>
                    <a:pt x="1135" y="835"/>
                    <a:pt x="1235" y="635"/>
                    <a:pt x="1168" y="468"/>
                  </a:cubicBezTo>
                  <a:cubicBezTo>
                    <a:pt x="1135" y="401"/>
                    <a:pt x="1102" y="334"/>
                    <a:pt x="1068" y="301"/>
                  </a:cubicBezTo>
                  <a:cubicBezTo>
                    <a:pt x="1002" y="201"/>
                    <a:pt x="901" y="134"/>
                    <a:pt x="801" y="101"/>
                  </a:cubicBezTo>
                  <a:cubicBezTo>
                    <a:pt x="701" y="34"/>
                    <a:pt x="601" y="1"/>
                    <a:pt x="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7886230" y="3202761"/>
              <a:ext cx="15930" cy="8787"/>
            </a:xfrm>
            <a:custGeom>
              <a:rect b="b" l="l" r="r" t="t"/>
              <a:pathLst>
                <a:path extrusionOk="0" h="994" w="1802">
                  <a:moveTo>
                    <a:pt x="1435" y="1"/>
                  </a:moveTo>
                  <a:cubicBezTo>
                    <a:pt x="1393" y="1"/>
                    <a:pt x="1352" y="9"/>
                    <a:pt x="1302" y="26"/>
                  </a:cubicBezTo>
                  <a:cubicBezTo>
                    <a:pt x="1135" y="26"/>
                    <a:pt x="935" y="59"/>
                    <a:pt x="768" y="126"/>
                  </a:cubicBezTo>
                  <a:cubicBezTo>
                    <a:pt x="601" y="159"/>
                    <a:pt x="434" y="226"/>
                    <a:pt x="301" y="359"/>
                  </a:cubicBezTo>
                  <a:cubicBezTo>
                    <a:pt x="234" y="393"/>
                    <a:pt x="167" y="459"/>
                    <a:pt x="101" y="493"/>
                  </a:cubicBezTo>
                  <a:cubicBezTo>
                    <a:pt x="67" y="560"/>
                    <a:pt x="34" y="593"/>
                    <a:pt x="34" y="660"/>
                  </a:cubicBezTo>
                  <a:cubicBezTo>
                    <a:pt x="1" y="826"/>
                    <a:pt x="101" y="960"/>
                    <a:pt x="268" y="993"/>
                  </a:cubicBezTo>
                  <a:lnTo>
                    <a:pt x="534" y="993"/>
                  </a:lnTo>
                  <a:cubicBezTo>
                    <a:pt x="701" y="993"/>
                    <a:pt x="901" y="960"/>
                    <a:pt x="1068" y="893"/>
                  </a:cubicBezTo>
                  <a:cubicBezTo>
                    <a:pt x="1235" y="826"/>
                    <a:pt x="1368" y="726"/>
                    <a:pt x="1535" y="626"/>
                  </a:cubicBezTo>
                  <a:cubicBezTo>
                    <a:pt x="1602" y="593"/>
                    <a:pt x="1669" y="526"/>
                    <a:pt x="1702" y="459"/>
                  </a:cubicBezTo>
                  <a:cubicBezTo>
                    <a:pt x="1769" y="426"/>
                    <a:pt x="1769" y="393"/>
                    <a:pt x="1769" y="326"/>
                  </a:cubicBezTo>
                  <a:cubicBezTo>
                    <a:pt x="1802" y="159"/>
                    <a:pt x="1702" y="26"/>
                    <a:pt x="1568" y="26"/>
                  </a:cubicBezTo>
                  <a:cubicBezTo>
                    <a:pt x="1518" y="9"/>
                    <a:pt x="1477" y="1"/>
                    <a:pt x="14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7955821" y="3337453"/>
              <a:ext cx="10042" cy="10033"/>
            </a:xfrm>
            <a:custGeom>
              <a:rect b="b" l="l" r="r" t="t"/>
              <a:pathLst>
                <a:path extrusionOk="0" h="1135" w="1136">
                  <a:moveTo>
                    <a:pt x="802" y="1"/>
                  </a:moveTo>
                  <a:cubicBezTo>
                    <a:pt x="601" y="34"/>
                    <a:pt x="435" y="134"/>
                    <a:pt x="301" y="268"/>
                  </a:cubicBezTo>
                  <a:cubicBezTo>
                    <a:pt x="201" y="334"/>
                    <a:pt x="101" y="434"/>
                    <a:pt x="68" y="568"/>
                  </a:cubicBezTo>
                  <a:cubicBezTo>
                    <a:pt x="34" y="635"/>
                    <a:pt x="1" y="701"/>
                    <a:pt x="1" y="768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34" y="1001"/>
                    <a:pt x="201" y="1135"/>
                    <a:pt x="368" y="1135"/>
                  </a:cubicBezTo>
                  <a:cubicBezTo>
                    <a:pt x="435" y="1102"/>
                    <a:pt x="501" y="1102"/>
                    <a:pt x="568" y="1068"/>
                  </a:cubicBezTo>
                  <a:cubicBezTo>
                    <a:pt x="668" y="1035"/>
                    <a:pt x="768" y="935"/>
                    <a:pt x="868" y="868"/>
                  </a:cubicBezTo>
                  <a:cubicBezTo>
                    <a:pt x="968" y="768"/>
                    <a:pt x="1035" y="668"/>
                    <a:pt x="1068" y="534"/>
                  </a:cubicBezTo>
                  <a:cubicBezTo>
                    <a:pt x="1102" y="468"/>
                    <a:pt x="1135" y="401"/>
                    <a:pt x="1135" y="334"/>
                  </a:cubicBezTo>
                  <a:cubicBezTo>
                    <a:pt x="1135" y="334"/>
                    <a:pt x="1135" y="301"/>
                    <a:pt x="1135" y="268"/>
                  </a:cubicBezTo>
                  <a:cubicBezTo>
                    <a:pt x="1102" y="101"/>
                    <a:pt x="968" y="1"/>
                    <a:pt x="8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7813987" y="3187759"/>
              <a:ext cx="10917" cy="11881"/>
            </a:xfrm>
            <a:custGeom>
              <a:rect b="b" l="l" r="r" t="t"/>
              <a:pathLst>
                <a:path extrusionOk="0" h="1344" w="1235">
                  <a:moveTo>
                    <a:pt x="958" y="0"/>
                  </a:moveTo>
                  <a:cubicBezTo>
                    <a:pt x="928" y="0"/>
                    <a:pt x="897" y="7"/>
                    <a:pt x="867" y="22"/>
                  </a:cubicBezTo>
                  <a:cubicBezTo>
                    <a:pt x="801" y="22"/>
                    <a:pt x="734" y="55"/>
                    <a:pt x="667" y="88"/>
                  </a:cubicBezTo>
                  <a:cubicBezTo>
                    <a:pt x="534" y="188"/>
                    <a:pt x="400" y="288"/>
                    <a:pt x="300" y="389"/>
                  </a:cubicBezTo>
                  <a:cubicBezTo>
                    <a:pt x="200" y="522"/>
                    <a:pt x="134" y="655"/>
                    <a:pt x="67" y="789"/>
                  </a:cubicBezTo>
                  <a:cubicBezTo>
                    <a:pt x="34" y="856"/>
                    <a:pt x="34" y="922"/>
                    <a:pt x="0" y="989"/>
                  </a:cubicBezTo>
                  <a:cubicBezTo>
                    <a:pt x="0" y="1056"/>
                    <a:pt x="0" y="1089"/>
                    <a:pt x="0" y="1122"/>
                  </a:cubicBezTo>
                  <a:cubicBezTo>
                    <a:pt x="53" y="1254"/>
                    <a:pt x="167" y="1343"/>
                    <a:pt x="295" y="1343"/>
                  </a:cubicBezTo>
                  <a:cubicBezTo>
                    <a:pt x="329" y="1343"/>
                    <a:pt x="365" y="1337"/>
                    <a:pt x="400" y="1323"/>
                  </a:cubicBezTo>
                  <a:cubicBezTo>
                    <a:pt x="467" y="1323"/>
                    <a:pt x="534" y="1289"/>
                    <a:pt x="601" y="1222"/>
                  </a:cubicBezTo>
                  <a:cubicBezTo>
                    <a:pt x="734" y="1156"/>
                    <a:pt x="834" y="1056"/>
                    <a:pt x="934" y="922"/>
                  </a:cubicBezTo>
                  <a:cubicBezTo>
                    <a:pt x="1034" y="789"/>
                    <a:pt x="1101" y="655"/>
                    <a:pt x="1168" y="522"/>
                  </a:cubicBezTo>
                  <a:cubicBezTo>
                    <a:pt x="1168" y="455"/>
                    <a:pt x="1201" y="355"/>
                    <a:pt x="1201" y="288"/>
                  </a:cubicBezTo>
                  <a:cubicBezTo>
                    <a:pt x="1234" y="255"/>
                    <a:pt x="1234" y="222"/>
                    <a:pt x="1201" y="188"/>
                  </a:cubicBezTo>
                  <a:cubicBezTo>
                    <a:pt x="1175" y="84"/>
                    <a:pt x="1068" y="0"/>
                    <a:pt x="95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7824303" y="3296822"/>
              <a:ext cx="10334" cy="10785"/>
            </a:xfrm>
            <a:custGeom>
              <a:rect b="b" l="l" r="r" t="t"/>
              <a:pathLst>
                <a:path extrusionOk="0" h="1220" w="1169">
                  <a:moveTo>
                    <a:pt x="302" y="1"/>
                  </a:moveTo>
                  <a:cubicBezTo>
                    <a:pt x="185" y="1"/>
                    <a:pt x="83" y="63"/>
                    <a:pt x="34" y="160"/>
                  </a:cubicBezTo>
                  <a:cubicBezTo>
                    <a:pt x="1" y="260"/>
                    <a:pt x="1" y="327"/>
                    <a:pt x="1" y="427"/>
                  </a:cubicBezTo>
                  <a:cubicBezTo>
                    <a:pt x="1" y="627"/>
                    <a:pt x="67" y="794"/>
                    <a:pt x="201" y="927"/>
                  </a:cubicBezTo>
                  <a:cubicBezTo>
                    <a:pt x="334" y="1061"/>
                    <a:pt x="501" y="1161"/>
                    <a:pt x="668" y="1194"/>
                  </a:cubicBezTo>
                  <a:cubicBezTo>
                    <a:pt x="701" y="1211"/>
                    <a:pt x="735" y="1219"/>
                    <a:pt x="768" y="1219"/>
                  </a:cubicBezTo>
                  <a:cubicBezTo>
                    <a:pt x="801" y="1219"/>
                    <a:pt x="835" y="1211"/>
                    <a:pt x="868" y="1194"/>
                  </a:cubicBezTo>
                  <a:lnTo>
                    <a:pt x="901" y="1194"/>
                  </a:lnTo>
                  <a:lnTo>
                    <a:pt x="968" y="1161"/>
                  </a:lnTo>
                  <a:cubicBezTo>
                    <a:pt x="1101" y="1094"/>
                    <a:pt x="1168" y="894"/>
                    <a:pt x="1068" y="761"/>
                  </a:cubicBezTo>
                  <a:cubicBezTo>
                    <a:pt x="1068" y="727"/>
                    <a:pt x="1068" y="727"/>
                    <a:pt x="1035" y="727"/>
                  </a:cubicBezTo>
                  <a:cubicBezTo>
                    <a:pt x="1001" y="694"/>
                    <a:pt x="1035" y="661"/>
                    <a:pt x="1001" y="627"/>
                  </a:cubicBezTo>
                  <a:cubicBezTo>
                    <a:pt x="935" y="527"/>
                    <a:pt x="901" y="460"/>
                    <a:pt x="835" y="394"/>
                  </a:cubicBezTo>
                  <a:cubicBezTo>
                    <a:pt x="801" y="327"/>
                    <a:pt x="735" y="260"/>
                    <a:pt x="668" y="194"/>
                  </a:cubicBezTo>
                  <a:lnTo>
                    <a:pt x="601" y="127"/>
                  </a:lnTo>
                  <a:cubicBezTo>
                    <a:pt x="568" y="127"/>
                    <a:pt x="568" y="127"/>
                    <a:pt x="568" y="94"/>
                  </a:cubicBezTo>
                  <a:lnTo>
                    <a:pt x="468" y="60"/>
                  </a:lnTo>
                  <a:lnTo>
                    <a:pt x="434" y="27"/>
                  </a:lnTo>
                  <a:cubicBezTo>
                    <a:pt x="390" y="9"/>
                    <a:pt x="345" y="1"/>
                    <a:pt x="3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7877681" y="3344012"/>
              <a:ext cx="13278" cy="10555"/>
            </a:xfrm>
            <a:custGeom>
              <a:rect b="b" l="l" r="r" t="t"/>
              <a:pathLst>
                <a:path extrusionOk="0" h="1194" w="1502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cubicBezTo>
                    <a:pt x="67" y="93"/>
                    <a:pt x="0" y="259"/>
                    <a:pt x="67" y="426"/>
                  </a:cubicBezTo>
                  <a:cubicBezTo>
                    <a:pt x="100" y="493"/>
                    <a:pt x="134" y="560"/>
                    <a:pt x="167" y="626"/>
                  </a:cubicBezTo>
                  <a:cubicBezTo>
                    <a:pt x="267" y="760"/>
                    <a:pt x="367" y="860"/>
                    <a:pt x="501" y="960"/>
                  </a:cubicBezTo>
                  <a:cubicBezTo>
                    <a:pt x="634" y="1027"/>
                    <a:pt x="768" y="1093"/>
                    <a:pt x="934" y="1160"/>
                  </a:cubicBezTo>
                  <a:cubicBezTo>
                    <a:pt x="1001" y="1193"/>
                    <a:pt x="1068" y="1193"/>
                    <a:pt x="1134" y="1193"/>
                  </a:cubicBezTo>
                  <a:lnTo>
                    <a:pt x="1268" y="1193"/>
                  </a:lnTo>
                  <a:cubicBezTo>
                    <a:pt x="1435" y="1127"/>
                    <a:pt x="1501" y="960"/>
                    <a:pt x="1435" y="827"/>
                  </a:cubicBezTo>
                  <a:cubicBezTo>
                    <a:pt x="1401" y="760"/>
                    <a:pt x="1368" y="693"/>
                    <a:pt x="1335" y="626"/>
                  </a:cubicBezTo>
                  <a:cubicBezTo>
                    <a:pt x="1235" y="493"/>
                    <a:pt x="1134" y="360"/>
                    <a:pt x="1001" y="293"/>
                  </a:cubicBezTo>
                  <a:cubicBezTo>
                    <a:pt x="868" y="193"/>
                    <a:pt x="734" y="126"/>
                    <a:pt x="601" y="59"/>
                  </a:cubicBezTo>
                  <a:cubicBezTo>
                    <a:pt x="534" y="26"/>
                    <a:pt x="434" y="26"/>
                    <a:pt x="367" y="26"/>
                  </a:cubicBez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7819883" y="3255140"/>
              <a:ext cx="96135" cy="84723"/>
            </a:xfrm>
            <a:custGeom>
              <a:rect b="b" l="l" r="r" t="t"/>
              <a:pathLst>
                <a:path extrusionOk="0" h="9584" w="10875">
                  <a:moveTo>
                    <a:pt x="424" y="0"/>
                  </a:moveTo>
                  <a:cubicBezTo>
                    <a:pt x="329" y="0"/>
                    <a:pt x="239" y="34"/>
                    <a:pt x="167" y="105"/>
                  </a:cubicBezTo>
                  <a:cubicBezTo>
                    <a:pt x="0" y="239"/>
                    <a:pt x="0" y="505"/>
                    <a:pt x="167" y="639"/>
                  </a:cubicBezTo>
                  <a:cubicBezTo>
                    <a:pt x="167" y="639"/>
                    <a:pt x="334" y="839"/>
                    <a:pt x="567" y="1073"/>
                  </a:cubicBezTo>
                  <a:cubicBezTo>
                    <a:pt x="801" y="1306"/>
                    <a:pt x="1201" y="1706"/>
                    <a:pt x="1635" y="2140"/>
                  </a:cubicBezTo>
                  <a:cubicBezTo>
                    <a:pt x="2102" y="2574"/>
                    <a:pt x="2636" y="3074"/>
                    <a:pt x="3203" y="3608"/>
                  </a:cubicBezTo>
                  <a:cubicBezTo>
                    <a:pt x="3803" y="4141"/>
                    <a:pt x="4437" y="4708"/>
                    <a:pt x="5037" y="5276"/>
                  </a:cubicBezTo>
                  <a:cubicBezTo>
                    <a:pt x="6305" y="6376"/>
                    <a:pt x="7606" y="7444"/>
                    <a:pt x="8606" y="8244"/>
                  </a:cubicBezTo>
                  <a:cubicBezTo>
                    <a:pt x="9073" y="8645"/>
                    <a:pt x="9507" y="8945"/>
                    <a:pt x="9807" y="9178"/>
                  </a:cubicBezTo>
                  <a:cubicBezTo>
                    <a:pt x="10074" y="9378"/>
                    <a:pt x="10274" y="9512"/>
                    <a:pt x="10274" y="9512"/>
                  </a:cubicBezTo>
                  <a:cubicBezTo>
                    <a:pt x="10336" y="9558"/>
                    <a:pt x="10405" y="9583"/>
                    <a:pt x="10475" y="9583"/>
                  </a:cubicBezTo>
                  <a:cubicBezTo>
                    <a:pt x="10555" y="9583"/>
                    <a:pt x="10636" y="9550"/>
                    <a:pt x="10708" y="9479"/>
                  </a:cubicBezTo>
                  <a:cubicBezTo>
                    <a:pt x="10875" y="9345"/>
                    <a:pt x="10875" y="9112"/>
                    <a:pt x="10741" y="8978"/>
                  </a:cubicBezTo>
                  <a:lnTo>
                    <a:pt x="10308" y="8545"/>
                  </a:lnTo>
                  <a:cubicBezTo>
                    <a:pt x="10074" y="8311"/>
                    <a:pt x="9707" y="7911"/>
                    <a:pt x="9240" y="7477"/>
                  </a:cubicBezTo>
                  <a:cubicBezTo>
                    <a:pt x="8373" y="6610"/>
                    <a:pt x="7105" y="5442"/>
                    <a:pt x="5871" y="4342"/>
                  </a:cubicBezTo>
                  <a:cubicBezTo>
                    <a:pt x="5237" y="3774"/>
                    <a:pt x="4604" y="3241"/>
                    <a:pt x="4003" y="2707"/>
                  </a:cubicBezTo>
                  <a:cubicBezTo>
                    <a:pt x="3403" y="2207"/>
                    <a:pt x="2836" y="1740"/>
                    <a:pt x="2335" y="1339"/>
                  </a:cubicBezTo>
                  <a:cubicBezTo>
                    <a:pt x="1835" y="939"/>
                    <a:pt x="1435" y="639"/>
                    <a:pt x="1134" y="405"/>
                  </a:cubicBezTo>
                  <a:cubicBezTo>
                    <a:pt x="834" y="205"/>
                    <a:pt x="667" y="72"/>
                    <a:pt x="667" y="72"/>
                  </a:cubicBezTo>
                  <a:cubicBezTo>
                    <a:pt x="590" y="25"/>
                    <a:pt x="505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7919850" y="3263494"/>
              <a:ext cx="91830" cy="76448"/>
            </a:xfrm>
            <a:custGeom>
              <a:rect b="b" l="l" r="r" t="t"/>
              <a:pathLst>
                <a:path extrusionOk="0" h="8648" w="10388">
                  <a:moveTo>
                    <a:pt x="9839" y="1"/>
                  </a:moveTo>
                  <a:cubicBezTo>
                    <a:pt x="9774" y="1"/>
                    <a:pt x="9706" y="19"/>
                    <a:pt x="9641" y="61"/>
                  </a:cubicBezTo>
                  <a:cubicBezTo>
                    <a:pt x="9641" y="61"/>
                    <a:pt x="9474" y="161"/>
                    <a:pt x="9207" y="361"/>
                  </a:cubicBezTo>
                  <a:cubicBezTo>
                    <a:pt x="8907" y="561"/>
                    <a:pt x="8506" y="861"/>
                    <a:pt x="8039" y="1195"/>
                  </a:cubicBezTo>
                  <a:cubicBezTo>
                    <a:pt x="7572" y="1562"/>
                    <a:pt x="7039" y="1962"/>
                    <a:pt x="6472" y="2429"/>
                  </a:cubicBezTo>
                  <a:cubicBezTo>
                    <a:pt x="5905" y="2863"/>
                    <a:pt x="5304" y="3363"/>
                    <a:pt x="4704" y="3864"/>
                  </a:cubicBezTo>
                  <a:cubicBezTo>
                    <a:pt x="3536" y="4864"/>
                    <a:pt x="2369" y="5865"/>
                    <a:pt x="1535" y="6666"/>
                  </a:cubicBezTo>
                  <a:cubicBezTo>
                    <a:pt x="1101" y="7066"/>
                    <a:pt x="734" y="7399"/>
                    <a:pt x="501" y="7633"/>
                  </a:cubicBezTo>
                  <a:lnTo>
                    <a:pt x="134" y="8033"/>
                  </a:lnTo>
                  <a:cubicBezTo>
                    <a:pt x="0" y="8167"/>
                    <a:pt x="0" y="8333"/>
                    <a:pt x="100" y="8467"/>
                  </a:cubicBezTo>
                  <a:cubicBezTo>
                    <a:pt x="168" y="8580"/>
                    <a:pt x="298" y="8647"/>
                    <a:pt x="426" y="8647"/>
                  </a:cubicBezTo>
                  <a:cubicBezTo>
                    <a:pt x="487" y="8647"/>
                    <a:pt x="547" y="8632"/>
                    <a:pt x="601" y="8600"/>
                  </a:cubicBezTo>
                  <a:lnTo>
                    <a:pt x="1034" y="8267"/>
                  </a:lnTo>
                  <a:cubicBezTo>
                    <a:pt x="1301" y="8067"/>
                    <a:pt x="1702" y="7800"/>
                    <a:pt x="2169" y="7433"/>
                  </a:cubicBezTo>
                  <a:cubicBezTo>
                    <a:pt x="3103" y="6766"/>
                    <a:pt x="4303" y="5798"/>
                    <a:pt x="5504" y="4798"/>
                  </a:cubicBezTo>
                  <a:cubicBezTo>
                    <a:pt x="6105" y="4331"/>
                    <a:pt x="6705" y="3830"/>
                    <a:pt x="7239" y="3330"/>
                  </a:cubicBezTo>
                  <a:cubicBezTo>
                    <a:pt x="7806" y="2829"/>
                    <a:pt x="8306" y="2396"/>
                    <a:pt x="8740" y="1996"/>
                  </a:cubicBezTo>
                  <a:cubicBezTo>
                    <a:pt x="9174" y="1629"/>
                    <a:pt x="9507" y="1295"/>
                    <a:pt x="9741" y="1028"/>
                  </a:cubicBezTo>
                  <a:cubicBezTo>
                    <a:pt x="10008" y="795"/>
                    <a:pt x="10141" y="661"/>
                    <a:pt x="10141" y="661"/>
                  </a:cubicBezTo>
                  <a:cubicBezTo>
                    <a:pt x="10388" y="387"/>
                    <a:pt x="10139" y="1"/>
                    <a:pt x="9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7837803" y="3205563"/>
              <a:ext cx="78216" cy="71852"/>
            </a:xfrm>
            <a:custGeom>
              <a:rect b="b" l="l" r="r" t="t"/>
              <a:pathLst>
                <a:path extrusionOk="0" h="8128" w="8848">
                  <a:moveTo>
                    <a:pt x="540" y="0"/>
                  </a:moveTo>
                  <a:cubicBezTo>
                    <a:pt x="232" y="0"/>
                    <a:pt x="1" y="375"/>
                    <a:pt x="242" y="643"/>
                  </a:cubicBezTo>
                  <a:cubicBezTo>
                    <a:pt x="242" y="643"/>
                    <a:pt x="342" y="776"/>
                    <a:pt x="542" y="1010"/>
                  </a:cubicBezTo>
                  <a:cubicBezTo>
                    <a:pt x="742" y="1210"/>
                    <a:pt x="1042" y="1544"/>
                    <a:pt x="1376" y="1910"/>
                  </a:cubicBezTo>
                  <a:cubicBezTo>
                    <a:pt x="1743" y="2311"/>
                    <a:pt x="2143" y="2711"/>
                    <a:pt x="2610" y="3178"/>
                  </a:cubicBezTo>
                  <a:cubicBezTo>
                    <a:pt x="3044" y="3612"/>
                    <a:pt x="3544" y="4079"/>
                    <a:pt x="4044" y="4546"/>
                  </a:cubicBezTo>
                  <a:cubicBezTo>
                    <a:pt x="5045" y="5480"/>
                    <a:pt x="6079" y="6347"/>
                    <a:pt x="6880" y="7014"/>
                  </a:cubicBezTo>
                  <a:cubicBezTo>
                    <a:pt x="7280" y="7348"/>
                    <a:pt x="7614" y="7615"/>
                    <a:pt x="7847" y="7781"/>
                  </a:cubicBezTo>
                  <a:cubicBezTo>
                    <a:pt x="8081" y="7981"/>
                    <a:pt x="8214" y="8082"/>
                    <a:pt x="8214" y="8082"/>
                  </a:cubicBezTo>
                  <a:cubicBezTo>
                    <a:pt x="8274" y="8112"/>
                    <a:pt x="8347" y="8128"/>
                    <a:pt x="8422" y="8128"/>
                  </a:cubicBezTo>
                  <a:cubicBezTo>
                    <a:pt x="8514" y="8128"/>
                    <a:pt x="8608" y="8103"/>
                    <a:pt x="8681" y="8048"/>
                  </a:cubicBezTo>
                  <a:cubicBezTo>
                    <a:pt x="8814" y="7915"/>
                    <a:pt x="8848" y="7681"/>
                    <a:pt x="8714" y="7514"/>
                  </a:cubicBezTo>
                  <a:cubicBezTo>
                    <a:pt x="8714" y="7514"/>
                    <a:pt x="8614" y="7381"/>
                    <a:pt x="8414" y="7181"/>
                  </a:cubicBezTo>
                  <a:cubicBezTo>
                    <a:pt x="8214" y="6947"/>
                    <a:pt x="7914" y="6647"/>
                    <a:pt x="7580" y="6247"/>
                  </a:cubicBezTo>
                  <a:cubicBezTo>
                    <a:pt x="6880" y="5513"/>
                    <a:pt x="5912" y="4546"/>
                    <a:pt x="4912" y="3612"/>
                  </a:cubicBezTo>
                  <a:cubicBezTo>
                    <a:pt x="4411" y="3145"/>
                    <a:pt x="3911" y="2711"/>
                    <a:pt x="3444" y="2277"/>
                  </a:cubicBezTo>
                  <a:cubicBezTo>
                    <a:pt x="2944" y="1844"/>
                    <a:pt x="2510" y="1477"/>
                    <a:pt x="2110" y="1143"/>
                  </a:cubicBezTo>
                  <a:cubicBezTo>
                    <a:pt x="1709" y="810"/>
                    <a:pt x="1376" y="543"/>
                    <a:pt x="1142" y="376"/>
                  </a:cubicBezTo>
                  <a:lnTo>
                    <a:pt x="775" y="76"/>
                  </a:lnTo>
                  <a:cubicBezTo>
                    <a:pt x="696" y="23"/>
                    <a:pt x="616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7917392" y="3209338"/>
              <a:ext cx="72355" cy="68077"/>
            </a:xfrm>
            <a:custGeom>
              <a:rect b="b" l="l" r="r" t="t"/>
              <a:pathLst>
                <a:path extrusionOk="0" h="7701" w="8185">
                  <a:moveTo>
                    <a:pt x="7761" y="0"/>
                  </a:moveTo>
                  <a:cubicBezTo>
                    <a:pt x="7674" y="0"/>
                    <a:pt x="7587" y="27"/>
                    <a:pt x="7517" y="82"/>
                  </a:cubicBezTo>
                  <a:cubicBezTo>
                    <a:pt x="7517" y="82"/>
                    <a:pt x="7017" y="449"/>
                    <a:pt x="6283" y="1050"/>
                  </a:cubicBezTo>
                  <a:cubicBezTo>
                    <a:pt x="5916" y="1383"/>
                    <a:pt x="5482" y="1750"/>
                    <a:pt x="5048" y="2117"/>
                  </a:cubicBezTo>
                  <a:cubicBezTo>
                    <a:pt x="4615" y="2518"/>
                    <a:pt x="4148" y="2951"/>
                    <a:pt x="3681" y="3418"/>
                  </a:cubicBezTo>
                  <a:cubicBezTo>
                    <a:pt x="2780" y="4285"/>
                    <a:pt x="1880" y="5219"/>
                    <a:pt x="1246" y="5920"/>
                  </a:cubicBezTo>
                  <a:cubicBezTo>
                    <a:pt x="612" y="6620"/>
                    <a:pt x="212" y="7121"/>
                    <a:pt x="212" y="7121"/>
                  </a:cubicBezTo>
                  <a:lnTo>
                    <a:pt x="212" y="7087"/>
                  </a:lnTo>
                  <a:lnTo>
                    <a:pt x="212" y="7087"/>
                  </a:lnTo>
                  <a:cubicBezTo>
                    <a:pt x="0" y="7352"/>
                    <a:pt x="229" y="7700"/>
                    <a:pt x="499" y="7700"/>
                  </a:cubicBezTo>
                  <a:cubicBezTo>
                    <a:pt x="570" y="7700"/>
                    <a:pt x="643" y="7676"/>
                    <a:pt x="712" y="7621"/>
                  </a:cubicBezTo>
                  <a:cubicBezTo>
                    <a:pt x="712" y="7621"/>
                    <a:pt x="1212" y="7221"/>
                    <a:pt x="1946" y="6620"/>
                  </a:cubicBezTo>
                  <a:cubicBezTo>
                    <a:pt x="2680" y="6020"/>
                    <a:pt x="3647" y="5186"/>
                    <a:pt x="4548" y="4319"/>
                  </a:cubicBezTo>
                  <a:cubicBezTo>
                    <a:pt x="5015" y="3852"/>
                    <a:pt x="5482" y="3418"/>
                    <a:pt x="5882" y="3018"/>
                  </a:cubicBezTo>
                  <a:cubicBezTo>
                    <a:pt x="6316" y="2584"/>
                    <a:pt x="6683" y="2184"/>
                    <a:pt x="7017" y="1817"/>
                  </a:cubicBezTo>
                  <a:cubicBezTo>
                    <a:pt x="7650" y="1117"/>
                    <a:pt x="8084" y="649"/>
                    <a:pt x="8084" y="649"/>
                  </a:cubicBezTo>
                  <a:cubicBezTo>
                    <a:pt x="8184" y="483"/>
                    <a:pt x="8184" y="283"/>
                    <a:pt x="8084" y="149"/>
                  </a:cubicBezTo>
                  <a:cubicBezTo>
                    <a:pt x="8006" y="52"/>
                    <a:pt x="7883" y="0"/>
                    <a:pt x="7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22"/>
          <p:cNvGrpSpPr/>
          <p:nvPr/>
        </p:nvGrpSpPr>
        <p:grpSpPr>
          <a:xfrm>
            <a:off x="692381" y="3922010"/>
            <a:ext cx="653162" cy="1221438"/>
            <a:chOff x="2237705" y="3308886"/>
            <a:chExt cx="653162" cy="989740"/>
          </a:xfrm>
        </p:grpSpPr>
        <p:sp>
          <p:nvSpPr>
            <p:cNvPr id="855" name="Google Shape;855;p22"/>
            <p:cNvSpPr/>
            <p:nvPr/>
          </p:nvSpPr>
          <p:spPr>
            <a:xfrm>
              <a:off x="2237705" y="3308886"/>
              <a:ext cx="653162" cy="624352"/>
            </a:xfrm>
            <a:custGeom>
              <a:rect b="b" l="l" r="r" t="t"/>
              <a:pathLst>
                <a:path extrusionOk="0" h="52900" w="55341">
                  <a:moveTo>
                    <a:pt x="28646" y="1"/>
                  </a:moveTo>
                  <a:cubicBezTo>
                    <a:pt x="19025" y="1"/>
                    <a:pt x="9100" y="4900"/>
                    <a:pt x="5738" y="10671"/>
                  </a:cubicBezTo>
                  <a:cubicBezTo>
                    <a:pt x="2903" y="15641"/>
                    <a:pt x="3870" y="22312"/>
                    <a:pt x="7206" y="26949"/>
                  </a:cubicBezTo>
                  <a:cubicBezTo>
                    <a:pt x="2569" y="28450"/>
                    <a:pt x="1" y="34021"/>
                    <a:pt x="968" y="38824"/>
                  </a:cubicBezTo>
                  <a:cubicBezTo>
                    <a:pt x="1936" y="43594"/>
                    <a:pt x="5738" y="47464"/>
                    <a:pt x="10142" y="49598"/>
                  </a:cubicBezTo>
                  <a:cubicBezTo>
                    <a:pt x="14545" y="51733"/>
                    <a:pt x="19515" y="52367"/>
                    <a:pt x="24385" y="52701"/>
                  </a:cubicBezTo>
                  <a:cubicBezTo>
                    <a:pt x="26164" y="52819"/>
                    <a:pt x="27960" y="52900"/>
                    <a:pt x="29753" y="52900"/>
                  </a:cubicBezTo>
                  <a:cubicBezTo>
                    <a:pt x="34015" y="52900"/>
                    <a:pt x="38264" y="52445"/>
                    <a:pt x="42231" y="50966"/>
                  </a:cubicBezTo>
                  <a:cubicBezTo>
                    <a:pt x="47868" y="48831"/>
                    <a:pt x="52872" y="44261"/>
                    <a:pt x="54106" y="38357"/>
                  </a:cubicBezTo>
                  <a:cubicBezTo>
                    <a:pt x="55341" y="32453"/>
                    <a:pt x="51705" y="25548"/>
                    <a:pt x="45767" y="24447"/>
                  </a:cubicBezTo>
                  <a:cubicBezTo>
                    <a:pt x="48536" y="19844"/>
                    <a:pt x="49169" y="13606"/>
                    <a:pt x="46334" y="9036"/>
                  </a:cubicBezTo>
                  <a:cubicBezTo>
                    <a:pt x="42281" y="2518"/>
                    <a:pt x="35542" y="1"/>
                    <a:pt x="28646" y="1"/>
                  </a:cubicBezTo>
                  <a:close/>
                </a:path>
              </a:pathLst>
            </a:custGeom>
            <a:solidFill>
              <a:srgbClr val="FBB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2518434" y="3553050"/>
              <a:ext cx="75194" cy="745576"/>
            </a:xfrm>
            <a:custGeom>
              <a:rect b="b" l="l" r="r" t="t"/>
              <a:pathLst>
                <a:path extrusionOk="0" h="63171" w="6371">
                  <a:moveTo>
                    <a:pt x="2975" y="1"/>
                  </a:moveTo>
                  <a:cubicBezTo>
                    <a:pt x="2699" y="1"/>
                    <a:pt x="2461" y="207"/>
                    <a:pt x="2268" y="458"/>
                  </a:cubicBezTo>
                  <a:cubicBezTo>
                    <a:pt x="2001" y="791"/>
                    <a:pt x="1868" y="1225"/>
                    <a:pt x="1868" y="1659"/>
                  </a:cubicBezTo>
                  <a:lnTo>
                    <a:pt x="33" y="60934"/>
                  </a:lnTo>
                  <a:cubicBezTo>
                    <a:pt x="0" y="62181"/>
                    <a:pt x="968" y="63170"/>
                    <a:pt x="2206" y="63170"/>
                  </a:cubicBezTo>
                  <a:cubicBezTo>
                    <a:pt x="2227" y="63170"/>
                    <a:pt x="2247" y="63170"/>
                    <a:pt x="2268" y="63169"/>
                  </a:cubicBezTo>
                  <a:lnTo>
                    <a:pt x="4269" y="63069"/>
                  </a:lnTo>
                  <a:cubicBezTo>
                    <a:pt x="5470" y="63036"/>
                    <a:pt x="6371" y="62035"/>
                    <a:pt x="6337" y="60868"/>
                  </a:cubicBezTo>
                  <a:lnTo>
                    <a:pt x="4136" y="1659"/>
                  </a:lnTo>
                  <a:cubicBezTo>
                    <a:pt x="4103" y="1192"/>
                    <a:pt x="3936" y="725"/>
                    <a:pt x="3636" y="391"/>
                  </a:cubicBezTo>
                  <a:cubicBezTo>
                    <a:pt x="3397" y="110"/>
                    <a:pt x="3175" y="1"/>
                    <a:pt x="2975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2447157" y="3572914"/>
              <a:ext cx="96084" cy="72160"/>
            </a:xfrm>
            <a:custGeom>
              <a:rect b="b" l="l" r="r" t="t"/>
              <a:pathLst>
                <a:path extrusionOk="0" h="6114" w="8141">
                  <a:moveTo>
                    <a:pt x="420" y="0"/>
                  </a:moveTo>
                  <a:cubicBezTo>
                    <a:pt x="392" y="0"/>
                    <a:pt x="363" y="3"/>
                    <a:pt x="335" y="9"/>
                  </a:cubicBezTo>
                  <a:cubicBezTo>
                    <a:pt x="134" y="42"/>
                    <a:pt x="1" y="242"/>
                    <a:pt x="68" y="443"/>
                  </a:cubicBezTo>
                  <a:cubicBezTo>
                    <a:pt x="68" y="443"/>
                    <a:pt x="101" y="609"/>
                    <a:pt x="168" y="876"/>
                  </a:cubicBezTo>
                  <a:cubicBezTo>
                    <a:pt x="234" y="1010"/>
                    <a:pt x="268" y="1176"/>
                    <a:pt x="335" y="1377"/>
                  </a:cubicBezTo>
                  <a:cubicBezTo>
                    <a:pt x="401" y="1577"/>
                    <a:pt x="468" y="1777"/>
                    <a:pt x="568" y="1977"/>
                  </a:cubicBezTo>
                  <a:lnTo>
                    <a:pt x="735" y="2311"/>
                  </a:lnTo>
                  <a:cubicBezTo>
                    <a:pt x="802" y="2444"/>
                    <a:pt x="868" y="2544"/>
                    <a:pt x="935" y="2678"/>
                  </a:cubicBezTo>
                  <a:cubicBezTo>
                    <a:pt x="1102" y="2911"/>
                    <a:pt x="1269" y="3145"/>
                    <a:pt x="1469" y="3378"/>
                  </a:cubicBezTo>
                  <a:cubicBezTo>
                    <a:pt x="1635" y="3645"/>
                    <a:pt x="1869" y="3845"/>
                    <a:pt x="2102" y="4079"/>
                  </a:cubicBezTo>
                  <a:lnTo>
                    <a:pt x="2469" y="4412"/>
                  </a:lnTo>
                  <a:cubicBezTo>
                    <a:pt x="2603" y="4479"/>
                    <a:pt x="2736" y="4579"/>
                    <a:pt x="2870" y="4679"/>
                  </a:cubicBezTo>
                  <a:cubicBezTo>
                    <a:pt x="3137" y="4879"/>
                    <a:pt x="3403" y="5046"/>
                    <a:pt x="3704" y="5179"/>
                  </a:cubicBezTo>
                  <a:cubicBezTo>
                    <a:pt x="3970" y="5346"/>
                    <a:pt x="4271" y="5446"/>
                    <a:pt x="4538" y="5580"/>
                  </a:cubicBezTo>
                  <a:cubicBezTo>
                    <a:pt x="4804" y="5680"/>
                    <a:pt x="5071" y="5780"/>
                    <a:pt x="5371" y="5846"/>
                  </a:cubicBezTo>
                  <a:cubicBezTo>
                    <a:pt x="5605" y="5913"/>
                    <a:pt x="5872" y="5947"/>
                    <a:pt x="6105" y="6013"/>
                  </a:cubicBezTo>
                  <a:cubicBezTo>
                    <a:pt x="6339" y="6047"/>
                    <a:pt x="6572" y="6080"/>
                    <a:pt x="6772" y="6080"/>
                  </a:cubicBezTo>
                  <a:lnTo>
                    <a:pt x="7706" y="6080"/>
                  </a:lnTo>
                  <a:lnTo>
                    <a:pt x="7740" y="6113"/>
                  </a:lnTo>
                  <a:cubicBezTo>
                    <a:pt x="8140" y="6080"/>
                    <a:pt x="8140" y="5480"/>
                    <a:pt x="7740" y="5413"/>
                  </a:cubicBezTo>
                  <a:cubicBezTo>
                    <a:pt x="7740" y="5413"/>
                    <a:pt x="7606" y="5413"/>
                    <a:pt x="7340" y="5346"/>
                  </a:cubicBezTo>
                  <a:cubicBezTo>
                    <a:pt x="7106" y="5279"/>
                    <a:pt x="6739" y="5213"/>
                    <a:pt x="6339" y="5079"/>
                  </a:cubicBezTo>
                  <a:cubicBezTo>
                    <a:pt x="6139" y="5013"/>
                    <a:pt x="5905" y="4912"/>
                    <a:pt x="5672" y="4846"/>
                  </a:cubicBezTo>
                  <a:cubicBezTo>
                    <a:pt x="5438" y="4779"/>
                    <a:pt x="5205" y="4679"/>
                    <a:pt x="4971" y="4546"/>
                  </a:cubicBezTo>
                  <a:cubicBezTo>
                    <a:pt x="4738" y="4445"/>
                    <a:pt x="4471" y="4312"/>
                    <a:pt x="4237" y="4179"/>
                  </a:cubicBezTo>
                  <a:cubicBezTo>
                    <a:pt x="4004" y="4045"/>
                    <a:pt x="3770" y="3878"/>
                    <a:pt x="3537" y="3712"/>
                  </a:cubicBezTo>
                  <a:lnTo>
                    <a:pt x="3203" y="3478"/>
                  </a:lnTo>
                  <a:lnTo>
                    <a:pt x="2903" y="3211"/>
                  </a:lnTo>
                  <a:cubicBezTo>
                    <a:pt x="2703" y="3011"/>
                    <a:pt x="2503" y="2844"/>
                    <a:pt x="2336" y="2644"/>
                  </a:cubicBezTo>
                  <a:cubicBezTo>
                    <a:pt x="2169" y="2444"/>
                    <a:pt x="2002" y="2277"/>
                    <a:pt x="1836" y="2044"/>
                  </a:cubicBezTo>
                  <a:cubicBezTo>
                    <a:pt x="1702" y="1877"/>
                    <a:pt x="1569" y="1710"/>
                    <a:pt x="1469" y="1510"/>
                  </a:cubicBezTo>
                  <a:cubicBezTo>
                    <a:pt x="1369" y="1310"/>
                    <a:pt x="1235" y="1143"/>
                    <a:pt x="1168" y="1010"/>
                  </a:cubicBezTo>
                  <a:lnTo>
                    <a:pt x="968" y="576"/>
                  </a:lnTo>
                  <a:lnTo>
                    <a:pt x="768" y="242"/>
                  </a:lnTo>
                  <a:lnTo>
                    <a:pt x="768" y="176"/>
                  </a:lnTo>
                  <a:cubicBezTo>
                    <a:pt x="685" y="65"/>
                    <a:pt x="557" y="0"/>
                    <a:pt x="420" y="0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2565007" y="3572950"/>
              <a:ext cx="95553" cy="86701"/>
            </a:xfrm>
            <a:custGeom>
              <a:rect b="b" l="l" r="r" t="t"/>
              <a:pathLst>
                <a:path extrusionOk="0" h="7346" w="8096">
                  <a:moveTo>
                    <a:pt x="7668" y="1"/>
                  </a:moveTo>
                  <a:cubicBezTo>
                    <a:pt x="7495" y="1"/>
                    <a:pt x="7358" y="127"/>
                    <a:pt x="7328" y="306"/>
                  </a:cubicBezTo>
                  <a:lnTo>
                    <a:pt x="7328" y="340"/>
                  </a:lnTo>
                  <a:cubicBezTo>
                    <a:pt x="7328" y="340"/>
                    <a:pt x="7295" y="506"/>
                    <a:pt x="7262" y="773"/>
                  </a:cubicBezTo>
                  <a:cubicBezTo>
                    <a:pt x="7262" y="907"/>
                    <a:pt x="7228" y="1073"/>
                    <a:pt x="7195" y="1274"/>
                  </a:cubicBezTo>
                  <a:cubicBezTo>
                    <a:pt x="7128" y="1440"/>
                    <a:pt x="7095" y="1640"/>
                    <a:pt x="7028" y="1874"/>
                  </a:cubicBezTo>
                  <a:cubicBezTo>
                    <a:pt x="6861" y="2374"/>
                    <a:pt x="6628" y="2808"/>
                    <a:pt x="6328" y="3242"/>
                  </a:cubicBezTo>
                  <a:cubicBezTo>
                    <a:pt x="6161" y="3475"/>
                    <a:pt x="5961" y="3709"/>
                    <a:pt x="5761" y="3942"/>
                  </a:cubicBezTo>
                  <a:cubicBezTo>
                    <a:pt x="5527" y="4142"/>
                    <a:pt x="5294" y="4342"/>
                    <a:pt x="5060" y="4543"/>
                  </a:cubicBezTo>
                  <a:cubicBezTo>
                    <a:pt x="4827" y="4743"/>
                    <a:pt x="4560" y="4909"/>
                    <a:pt x="4293" y="5076"/>
                  </a:cubicBezTo>
                  <a:cubicBezTo>
                    <a:pt x="4026" y="5243"/>
                    <a:pt x="3759" y="5376"/>
                    <a:pt x="3492" y="5510"/>
                  </a:cubicBezTo>
                  <a:cubicBezTo>
                    <a:pt x="2992" y="5777"/>
                    <a:pt x="2492" y="5977"/>
                    <a:pt x="1958" y="6177"/>
                  </a:cubicBezTo>
                  <a:cubicBezTo>
                    <a:pt x="1491" y="6310"/>
                    <a:pt x="1091" y="6444"/>
                    <a:pt x="824" y="6511"/>
                  </a:cubicBezTo>
                  <a:lnTo>
                    <a:pt x="423" y="6644"/>
                  </a:lnTo>
                  <a:lnTo>
                    <a:pt x="390" y="6677"/>
                  </a:lnTo>
                  <a:cubicBezTo>
                    <a:pt x="0" y="6742"/>
                    <a:pt x="53" y="7346"/>
                    <a:pt x="458" y="7346"/>
                  </a:cubicBezTo>
                  <a:cubicBezTo>
                    <a:pt x="468" y="7346"/>
                    <a:pt x="479" y="7345"/>
                    <a:pt x="490" y="7345"/>
                  </a:cubicBezTo>
                  <a:cubicBezTo>
                    <a:pt x="490" y="7345"/>
                    <a:pt x="657" y="7345"/>
                    <a:pt x="957" y="7311"/>
                  </a:cubicBezTo>
                  <a:cubicBezTo>
                    <a:pt x="1391" y="7278"/>
                    <a:pt x="1791" y="7211"/>
                    <a:pt x="2225" y="7111"/>
                  </a:cubicBezTo>
                  <a:cubicBezTo>
                    <a:pt x="2825" y="6978"/>
                    <a:pt x="3392" y="6811"/>
                    <a:pt x="3959" y="6577"/>
                  </a:cubicBezTo>
                  <a:cubicBezTo>
                    <a:pt x="4593" y="6277"/>
                    <a:pt x="5227" y="5944"/>
                    <a:pt x="5794" y="5510"/>
                  </a:cubicBezTo>
                  <a:cubicBezTo>
                    <a:pt x="6094" y="5276"/>
                    <a:pt x="6361" y="5043"/>
                    <a:pt x="6594" y="4776"/>
                  </a:cubicBezTo>
                  <a:cubicBezTo>
                    <a:pt x="7295" y="4042"/>
                    <a:pt x="7762" y="3142"/>
                    <a:pt x="7995" y="2141"/>
                  </a:cubicBezTo>
                  <a:cubicBezTo>
                    <a:pt x="8029" y="1907"/>
                    <a:pt x="8062" y="1640"/>
                    <a:pt x="8096" y="1407"/>
                  </a:cubicBezTo>
                  <a:lnTo>
                    <a:pt x="8096" y="840"/>
                  </a:lnTo>
                  <a:cubicBezTo>
                    <a:pt x="8062" y="506"/>
                    <a:pt x="8062" y="340"/>
                    <a:pt x="8062" y="340"/>
                  </a:cubicBezTo>
                  <a:cubicBezTo>
                    <a:pt x="8029" y="173"/>
                    <a:pt x="7895" y="39"/>
                    <a:pt x="7729" y="6"/>
                  </a:cubicBezTo>
                  <a:cubicBezTo>
                    <a:pt x="7708" y="2"/>
                    <a:pt x="7688" y="1"/>
                    <a:pt x="7668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2434174" y="3767908"/>
              <a:ext cx="103555" cy="56404"/>
            </a:xfrm>
            <a:custGeom>
              <a:rect b="b" l="l" r="r" t="t"/>
              <a:pathLst>
                <a:path extrusionOk="0" h="4779" w="8774">
                  <a:moveTo>
                    <a:pt x="457" y="1"/>
                  </a:moveTo>
                  <a:cubicBezTo>
                    <a:pt x="406" y="1"/>
                    <a:pt x="353" y="12"/>
                    <a:pt x="300" y="33"/>
                  </a:cubicBezTo>
                  <a:cubicBezTo>
                    <a:pt x="100" y="100"/>
                    <a:pt x="0" y="300"/>
                    <a:pt x="67" y="500"/>
                  </a:cubicBezTo>
                  <a:lnTo>
                    <a:pt x="234" y="934"/>
                  </a:lnTo>
                  <a:cubicBezTo>
                    <a:pt x="300" y="1034"/>
                    <a:pt x="367" y="1201"/>
                    <a:pt x="434" y="1367"/>
                  </a:cubicBezTo>
                  <a:cubicBezTo>
                    <a:pt x="534" y="1568"/>
                    <a:pt x="634" y="1768"/>
                    <a:pt x="767" y="1934"/>
                  </a:cubicBezTo>
                  <a:lnTo>
                    <a:pt x="968" y="2268"/>
                  </a:lnTo>
                  <a:cubicBezTo>
                    <a:pt x="1034" y="2368"/>
                    <a:pt x="1134" y="2468"/>
                    <a:pt x="1234" y="2568"/>
                  </a:cubicBezTo>
                  <a:cubicBezTo>
                    <a:pt x="1401" y="2802"/>
                    <a:pt x="1601" y="3002"/>
                    <a:pt x="1835" y="3202"/>
                  </a:cubicBezTo>
                  <a:lnTo>
                    <a:pt x="2202" y="3502"/>
                  </a:lnTo>
                  <a:cubicBezTo>
                    <a:pt x="2335" y="3602"/>
                    <a:pt x="2469" y="3669"/>
                    <a:pt x="2602" y="3769"/>
                  </a:cubicBezTo>
                  <a:cubicBezTo>
                    <a:pt x="2735" y="3836"/>
                    <a:pt x="2869" y="3936"/>
                    <a:pt x="3036" y="4003"/>
                  </a:cubicBezTo>
                  <a:lnTo>
                    <a:pt x="3469" y="4203"/>
                  </a:lnTo>
                  <a:cubicBezTo>
                    <a:pt x="3770" y="4336"/>
                    <a:pt x="4070" y="4436"/>
                    <a:pt x="4370" y="4536"/>
                  </a:cubicBezTo>
                  <a:cubicBezTo>
                    <a:pt x="5069" y="4704"/>
                    <a:pt x="5767" y="4778"/>
                    <a:pt x="6466" y="4778"/>
                  </a:cubicBezTo>
                  <a:cubicBezTo>
                    <a:pt x="6601" y="4778"/>
                    <a:pt x="6736" y="4775"/>
                    <a:pt x="6872" y="4770"/>
                  </a:cubicBezTo>
                  <a:cubicBezTo>
                    <a:pt x="7272" y="4736"/>
                    <a:pt x="7639" y="4670"/>
                    <a:pt x="8006" y="4603"/>
                  </a:cubicBezTo>
                  <a:lnTo>
                    <a:pt x="8306" y="4536"/>
                  </a:lnTo>
                  <a:lnTo>
                    <a:pt x="8440" y="4503"/>
                  </a:lnTo>
                  <a:lnTo>
                    <a:pt x="8406" y="4503"/>
                  </a:lnTo>
                  <a:cubicBezTo>
                    <a:pt x="8773" y="4370"/>
                    <a:pt x="8673" y="3802"/>
                    <a:pt x="8273" y="3802"/>
                  </a:cubicBezTo>
                  <a:lnTo>
                    <a:pt x="7906" y="3802"/>
                  </a:lnTo>
                  <a:cubicBezTo>
                    <a:pt x="7828" y="3812"/>
                    <a:pt x="7744" y="3816"/>
                    <a:pt x="7653" y="3816"/>
                  </a:cubicBezTo>
                  <a:cubicBezTo>
                    <a:pt x="7435" y="3816"/>
                    <a:pt x="7178" y="3793"/>
                    <a:pt x="6872" y="3769"/>
                  </a:cubicBezTo>
                  <a:cubicBezTo>
                    <a:pt x="6672" y="3769"/>
                    <a:pt x="6438" y="3736"/>
                    <a:pt x="6205" y="3702"/>
                  </a:cubicBezTo>
                  <a:cubicBezTo>
                    <a:pt x="5971" y="3702"/>
                    <a:pt x="5704" y="3636"/>
                    <a:pt x="5437" y="3569"/>
                  </a:cubicBezTo>
                  <a:cubicBezTo>
                    <a:pt x="5204" y="3536"/>
                    <a:pt x="4937" y="3469"/>
                    <a:pt x="4670" y="3402"/>
                  </a:cubicBezTo>
                  <a:cubicBezTo>
                    <a:pt x="4437" y="3302"/>
                    <a:pt x="4170" y="3202"/>
                    <a:pt x="3936" y="3102"/>
                  </a:cubicBezTo>
                  <a:lnTo>
                    <a:pt x="3569" y="2935"/>
                  </a:lnTo>
                  <a:cubicBezTo>
                    <a:pt x="3436" y="2868"/>
                    <a:pt x="3336" y="2802"/>
                    <a:pt x="3202" y="2735"/>
                  </a:cubicBezTo>
                  <a:cubicBezTo>
                    <a:pt x="3102" y="2668"/>
                    <a:pt x="2969" y="2602"/>
                    <a:pt x="2869" y="2535"/>
                  </a:cubicBezTo>
                  <a:lnTo>
                    <a:pt x="2569" y="2301"/>
                  </a:lnTo>
                  <a:cubicBezTo>
                    <a:pt x="2369" y="2135"/>
                    <a:pt x="2202" y="2001"/>
                    <a:pt x="2035" y="1801"/>
                  </a:cubicBezTo>
                  <a:cubicBezTo>
                    <a:pt x="1935" y="1734"/>
                    <a:pt x="1868" y="1668"/>
                    <a:pt x="1768" y="1568"/>
                  </a:cubicBezTo>
                  <a:lnTo>
                    <a:pt x="1568" y="1334"/>
                  </a:lnTo>
                  <a:cubicBezTo>
                    <a:pt x="1468" y="1167"/>
                    <a:pt x="1301" y="1034"/>
                    <a:pt x="1234" y="900"/>
                  </a:cubicBezTo>
                  <a:lnTo>
                    <a:pt x="1001" y="533"/>
                  </a:lnTo>
                  <a:lnTo>
                    <a:pt x="767" y="200"/>
                  </a:lnTo>
                  <a:lnTo>
                    <a:pt x="734" y="167"/>
                  </a:lnTo>
                  <a:cubicBezTo>
                    <a:pt x="666" y="53"/>
                    <a:pt x="566" y="1"/>
                    <a:pt x="457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2572750" y="3769324"/>
              <a:ext cx="126393" cy="93759"/>
            </a:xfrm>
            <a:custGeom>
              <a:rect b="b" l="l" r="r" t="t"/>
              <a:pathLst>
                <a:path extrusionOk="0" h="7944" w="10709">
                  <a:moveTo>
                    <a:pt x="10320" y="1"/>
                  </a:moveTo>
                  <a:cubicBezTo>
                    <a:pt x="10168" y="1"/>
                    <a:pt x="10019" y="88"/>
                    <a:pt x="9975" y="280"/>
                  </a:cubicBezTo>
                  <a:lnTo>
                    <a:pt x="9975" y="313"/>
                  </a:lnTo>
                  <a:cubicBezTo>
                    <a:pt x="9975" y="313"/>
                    <a:pt x="9908" y="514"/>
                    <a:pt x="9841" y="880"/>
                  </a:cubicBezTo>
                  <a:cubicBezTo>
                    <a:pt x="9808" y="1047"/>
                    <a:pt x="9741" y="1247"/>
                    <a:pt x="9674" y="1481"/>
                  </a:cubicBezTo>
                  <a:cubicBezTo>
                    <a:pt x="9641" y="1614"/>
                    <a:pt x="9608" y="1748"/>
                    <a:pt x="9574" y="1848"/>
                  </a:cubicBezTo>
                  <a:cubicBezTo>
                    <a:pt x="9508" y="2015"/>
                    <a:pt x="9474" y="2148"/>
                    <a:pt x="9408" y="2281"/>
                  </a:cubicBezTo>
                  <a:cubicBezTo>
                    <a:pt x="9374" y="2415"/>
                    <a:pt x="9308" y="2548"/>
                    <a:pt x="9241" y="2682"/>
                  </a:cubicBezTo>
                  <a:lnTo>
                    <a:pt x="9007" y="3115"/>
                  </a:lnTo>
                  <a:cubicBezTo>
                    <a:pt x="8907" y="3249"/>
                    <a:pt x="8807" y="3416"/>
                    <a:pt x="8707" y="3549"/>
                  </a:cubicBezTo>
                  <a:cubicBezTo>
                    <a:pt x="8607" y="3682"/>
                    <a:pt x="8507" y="3816"/>
                    <a:pt x="8407" y="3949"/>
                  </a:cubicBezTo>
                  <a:cubicBezTo>
                    <a:pt x="8173" y="4250"/>
                    <a:pt x="7907" y="4516"/>
                    <a:pt x="7606" y="4783"/>
                  </a:cubicBezTo>
                  <a:cubicBezTo>
                    <a:pt x="7306" y="5017"/>
                    <a:pt x="7006" y="5250"/>
                    <a:pt x="6672" y="5450"/>
                  </a:cubicBezTo>
                  <a:cubicBezTo>
                    <a:pt x="6005" y="5884"/>
                    <a:pt x="5271" y="6184"/>
                    <a:pt x="4537" y="6451"/>
                  </a:cubicBezTo>
                  <a:cubicBezTo>
                    <a:pt x="4171" y="6551"/>
                    <a:pt x="3804" y="6651"/>
                    <a:pt x="3470" y="6751"/>
                  </a:cubicBezTo>
                  <a:cubicBezTo>
                    <a:pt x="3136" y="6818"/>
                    <a:pt x="2803" y="6885"/>
                    <a:pt x="2503" y="6951"/>
                  </a:cubicBezTo>
                  <a:cubicBezTo>
                    <a:pt x="1902" y="7052"/>
                    <a:pt x="1369" y="7085"/>
                    <a:pt x="1002" y="7118"/>
                  </a:cubicBezTo>
                  <a:cubicBezTo>
                    <a:pt x="635" y="7152"/>
                    <a:pt x="468" y="7152"/>
                    <a:pt x="468" y="7152"/>
                  </a:cubicBezTo>
                  <a:lnTo>
                    <a:pt x="435" y="7185"/>
                  </a:lnTo>
                  <a:cubicBezTo>
                    <a:pt x="34" y="7218"/>
                    <a:pt x="1" y="7785"/>
                    <a:pt x="401" y="7885"/>
                  </a:cubicBezTo>
                  <a:cubicBezTo>
                    <a:pt x="401" y="7885"/>
                    <a:pt x="635" y="7919"/>
                    <a:pt x="1002" y="7919"/>
                  </a:cubicBezTo>
                  <a:cubicBezTo>
                    <a:pt x="1268" y="7936"/>
                    <a:pt x="1535" y="7944"/>
                    <a:pt x="1802" y="7944"/>
                  </a:cubicBezTo>
                  <a:cubicBezTo>
                    <a:pt x="2069" y="7944"/>
                    <a:pt x="2336" y="7936"/>
                    <a:pt x="2603" y="7919"/>
                  </a:cubicBezTo>
                  <a:cubicBezTo>
                    <a:pt x="3370" y="7885"/>
                    <a:pt x="4104" y="7752"/>
                    <a:pt x="4871" y="7552"/>
                  </a:cubicBezTo>
                  <a:cubicBezTo>
                    <a:pt x="5271" y="7452"/>
                    <a:pt x="5672" y="7285"/>
                    <a:pt x="6072" y="7118"/>
                  </a:cubicBezTo>
                  <a:cubicBezTo>
                    <a:pt x="6506" y="6951"/>
                    <a:pt x="6906" y="6751"/>
                    <a:pt x="7306" y="6518"/>
                  </a:cubicBezTo>
                  <a:cubicBezTo>
                    <a:pt x="7673" y="6284"/>
                    <a:pt x="8040" y="5984"/>
                    <a:pt x="8407" y="5684"/>
                  </a:cubicBezTo>
                  <a:cubicBezTo>
                    <a:pt x="8740" y="5384"/>
                    <a:pt x="9041" y="5050"/>
                    <a:pt x="9308" y="4683"/>
                  </a:cubicBezTo>
                  <a:cubicBezTo>
                    <a:pt x="9441" y="4516"/>
                    <a:pt x="9574" y="4350"/>
                    <a:pt x="9674" y="4183"/>
                  </a:cubicBezTo>
                  <a:cubicBezTo>
                    <a:pt x="9775" y="3983"/>
                    <a:pt x="9875" y="3816"/>
                    <a:pt x="9975" y="3616"/>
                  </a:cubicBezTo>
                  <a:lnTo>
                    <a:pt x="10208" y="3115"/>
                  </a:lnTo>
                  <a:cubicBezTo>
                    <a:pt x="10242" y="2949"/>
                    <a:pt x="10308" y="2748"/>
                    <a:pt x="10375" y="2582"/>
                  </a:cubicBezTo>
                  <a:cubicBezTo>
                    <a:pt x="10475" y="2315"/>
                    <a:pt x="10542" y="2015"/>
                    <a:pt x="10575" y="1681"/>
                  </a:cubicBezTo>
                  <a:cubicBezTo>
                    <a:pt x="10608" y="1414"/>
                    <a:pt x="10675" y="1181"/>
                    <a:pt x="10675" y="981"/>
                  </a:cubicBezTo>
                  <a:cubicBezTo>
                    <a:pt x="10709" y="614"/>
                    <a:pt x="10709" y="380"/>
                    <a:pt x="10709" y="380"/>
                  </a:cubicBezTo>
                  <a:cubicBezTo>
                    <a:pt x="10709" y="139"/>
                    <a:pt x="10512" y="1"/>
                    <a:pt x="10320" y="1"/>
                  </a:cubicBezTo>
                  <a:close/>
                </a:path>
              </a:pathLst>
            </a:custGeom>
            <a:solidFill>
              <a:srgbClr val="845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2436534" y="3878535"/>
              <a:ext cx="28361" cy="11814"/>
            </a:xfrm>
            <a:custGeom>
              <a:rect b="b" l="l" r="r" t="t"/>
              <a:pathLst>
                <a:path extrusionOk="0" h="1001" w="2403">
                  <a:moveTo>
                    <a:pt x="234" y="0"/>
                  </a:moveTo>
                  <a:cubicBezTo>
                    <a:pt x="134" y="0"/>
                    <a:pt x="34" y="67"/>
                    <a:pt x="0" y="167"/>
                  </a:cubicBezTo>
                  <a:cubicBezTo>
                    <a:pt x="0" y="334"/>
                    <a:pt x="67" y="467"/>
                    <a:pt x="134" y="601"/>
                  </a:cubicBezTo>
                  <a:cubicBezTo>
                    <a:pt x="367" y="834"/>
                    <a:pt x="667" y="1001"/>
                    <a:pt x="968" y="1001"/>
                  </a:cubicBezTo>
                  <a:lnTo>
                    <a:pt x="1468" y="1001"/>
                  </a:lnTo>
                  <a:cubicBezTo>
                    <a:pt x="1601" y="1001"/>
                    <a:pt x="1735" y="1001"/>
                    <a:pt x="1868" y="967"/>
                  </a:cubicBezTo>
                  <a:cubicBezTo>
                    <a:pt x="2002" y="967"/>
                    <a:pt x="2102" y="934"/>
                    <a:pt x="2169" y="934"/>
                  </a:cubicBezTo>
                  <a:lnTo>
                    <a:pt x="2269" y="934"/>
                  </a:lnTo>
                  <a:cubicBezTo>
                    <a:pt x="2369" y="901"/>
                    <a:pt x="2402" y="801"/>
                    <a:pt x="2369" y="734"/>
                  </a:cubicBezTo>
                  <a:cubicBezTo>
                    <a:pt x="2319" y="659"/>
                    <a:pt x="2269" y="621"/>
                    <a:pt x="2205" y="621"/>
                  </a:cubicBezTo>
                  <a:cubicBezTo>
                    <a:pt x="2183" y="621"/>
                    <a:pt x="2160" y="626"/>
                    <a:pt x="2135" y="634"/>
                  </a:cubicBezTo>
                  <a:lnTo>
                    <a:pt x="2068" y="667"/>
                  </a:lnTo>
                  <a:cubicBezTo>
                    <a:pt x="1968" y="701"/>
                    <a:pt x="1902" y="701"/>
                    <a:pt x="1835" y="734"/>
                  </a:cubicBezTo>
                  <a:cubicBezTo>
                    <a:pt x="1568" y="734"/>
                    <a:pt x="1335" y="667"/>
                    <a:pt x="1134" y="500"/>
                  </a:cubicBezTo>
                  <a:cubicBezTo>
                    <a:pt x="968" y="367"/>
                    <a:pt x="801" y="234"/>
                    <a:pt x="601" y="134"/>
                  </a:cubicBezTo>
                  <a:cubicBezTo>
                    <a:pt x="534" y="67"/>
                    <a:pt x="467" y="33"/>
                    <a:pt x="401" y="33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2408573" y="3834664"/>
              <a:ext cx="21256" cy="17893"/>
            </a:xfrm>
            <a:custGeom>
              <a:rect b="b" l="l" r="r" t="t"/>
              <a:pathLst>
                <a:path extrusionOk="0" h="1516" w="1801">
                  <a:moveTo>
                    <a:pt x="296" y="1"/>
                  </a:moveTo>
                  <a:cubicBezTo>
                    <a:pt x="263" y="1"/>
                    <a:pt x="230" y="5"/>
                    <a:pt x="201" y="14"/>
                  </a:cubicBezTo>
                  <a:cubicBezTo>
                    <a:pt x="68" y="14"/>
                    <a:pt x="1" y="115"/>
                    <a:pt x="1" y="248"/>
                  </a:cubicBezTo>
                  <a:cubicBezTo>
                    <a:pt x="1" y="348"/>
                    <a:pt x="34" y="481"/>
                    <a:pt x="101" y="582"/>
                  </a:cubicBezTo>
                  <a:cubicBezTo>
                    <a:pt x="234" y="748"/>
                    <a:pt x="435" y="848"/>
                    <a:pt x="635" y="915"/>
                  </a:cubicBezTo>
                  <a:cubicBezTo>
                    <a:pt x="735" y="982"/>
                    <a:pt x="868" y="1015"/>
                    <a:pt x="968" y="1082"/>
                  </a:cubicBezTo>
                  <a:cubicBezTo>
                    <a:pt x="1035" y="1115"/>
                    <a:pt x="1135" y="1182"/>
                    <a:pt x="1235" y="1249"/>
                  </a:cubicBezTo>
                  <a:cubicBezTo>
                    <a:pt x="1302" y="1315"/>
                    <a:pt x="1369" y="1382"/>
                    <a:pt x="1435" y="1449"/>
                  </a:cubicBezTo>
                  <a:lnTo>
                    <a:pt x="1469" y="1482"/>
                  </a:lnTo>
                  <a:cubicBezTo>
                    <a:pt x="1504" y="1506"/>
                    <a:pt x="1538" y="1516"/>
                    <a:pt x="1570" y="1516"/>
                  </a:cubicBezTo>
                  <a:cubicBezTo>
                    <a:pt x="1716" y="1516"/>
                    <a:pt x="1800" y="1298"/>
                    <a:pt x="1635" y="1215"/>
                  </a:cubicBezTo>
                  <a:cubicBezTo>
                    <a:pt x="1535" y="1149"/>
                    <a:pt x="1469" y="1082"/>
                    <a:pt x="1402" y="1015"/>
                  </a:cubicBezTo>
                  <a:cubicBezTo>
                    <a:pt x="1335" y="948"/>
                    <a:pt x="1269" y="882"/>
                    <a:pt x="1202" y="815"/>
                  </a:cubicBezTo>
                  <a:cubicBezTo>
                    <a:pt x="1135" y="715"/>
                    <a:pt x="1035" y="615"/>
                    <a:pt x="1002" y="515"/>
                  </a:cubicBezTo>
                  <a:cubicBezTo>
                    <a:pt x="868" y="315"/>
                    <a:pt x="735" y="148"/>
                    <a:pt x="535" y="48"/>
                  </a:cubicBezTo>
                  <a:cubicBezTo>
                    <a:pt x="464" y="24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2382985" y="3861209"/>
              <a:ext cx="22460" cy="12216"/>
            </a:xfrm>
            <a:custGeom>
              <a:rect b="b" l="l" r="r" t="t"/>
              <a:pathLst>
                <a:path extrusionOk="0" h="1035" w="1903">
                  <a:moveTo>
                    <a:pt x="268" y="0"/>
                  </a:moveTo>
                  <a:cubicBezTo>
                    <a:pt x="168" y="0"/>
                    <a:pt x="67" y="100"/>
                    <a:pt x="34" y="201"/>
                  </a:cubicBezTo>
                  <a:cubicBezTo>
                    <a:pt x="1" y="301"/>
                    <a:pt x="34" y="434"/>
                    <a:pt x="101" y="567"/>
                  </a:cubicBezTo>
                  <a:cubicBezTo>
                    <a:pt x="234" y="768"/>
                    <a:pt x="468" y="901"/>
                    <a:pt x="735" y="934"/>
                  </a:cubicBezTo>
                  <a:cubicBezTo>
                    <a:pt x="835" y="968"/>
                    <a:pt x="968" y="968"/>
                    <a:pt x="1102" y="1001"/>
                  </a:cubicBezTo>
                  <a:cubicBezTo>
                    <a:pt x="1202" y="1001"/>
                    <a:pt x="1335" y="1001"/>
                    <a:pt x="1402" y="1034"/>
                  </a:cubicBezTo>
                  <a:lnTo>
                    <a:pt x="1769" y="1034"/>
                  </a:lnTo>
                  <a:cubicBezTo>
                    <a:pt x="1869" y="1034"/>
                    <a:pt x="1902" y="968"/>
                    <a:pt x="1902" y="868"/>
                  </a:cubicBezTo>
                  <a:cubicBezTo>
                    <a:pt x="1869" y="768"/>
                    <a:pt x="1802" y="734"/>
                    <a:pt x="1735" y="734"/>
                  </a:cubicBezTo>
                  <a:lnTo>
                    <a:pt x="1468" y="734"/>
                  </a:lnTo>
                  <a:cubicBezTo>
                    <a:pt x="1368" y="701"/>
                    <a:pt x="1268" y="701"/>
                    <a:pt x="1202" y="634"/>
                  </a:cubicBezTo>
                  <a:cubicBezTo>
                    <a:pt x="1102" y="601"/>
                    <a:pt x="1035" y="534"/>
                    <a:pt x="968" y="434"/>
                  </a:cubicBezTo>
                  <a:cubicBezTo>
                    <a:pt x="868" y="301"/>
                    <a:pt x="735" y="167"/>
                    <a:pt x="601" y="67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54646" y="3815933"/>
              <a:ext cx="18495" cy="18589"/>
            </a:xfrm>
            <a:custGeom>
              <a:rect b="b" l="l" r="r" t="t"/>
              <a:pathLst>
                <a:path extrusionOk="0" h="1575" w="1567">
                  <a:moveTo>
                    <a:pt x="234" y="0"/>
                  </a:moveTo>
                  <a:cubicBezTo>
                    <a:pt x="133" y="0"/>
                    <a:pt x="33" y="100"/>
                    <a:pt x="0" y="200"/>
                  </a:cubicBezTo>
                  <a:cubicBezTo>
                    <a:pt x="0" y="334"/>
                    <a:pt x="0" y="434"/>
                    <a:pt x="67" y="534"/>
                  </a:cubicBezTo>
                  <a:cubicBezTo>
                    <a:pt x="167" y="701"/>
                    <a:pt x="334" y="868"/>
                    <a:pt x="534" y="968"/>
                  </a:cubicBezTo>
                  <a:cubicBezTo>
                    <a:pt x="634" y="1001"/>
                    <a:pt x="734" y="1068"/>
                    <a:pt x="834" y="1134"/>
                  </a:cubicBezTo>
                  <a:cubicBezTo>
                    <a:pt x="901" y="1201"/>
                    <a:pt x="967" y="1235"/>
                    <a:pt x="1034" y="1301"/>
                  </a:cubicBezTo>
                  <a:cubicBezTo>
                    <a:pt x="1101" y="1368"/>
                    <a:pt x="1168" y="1435"/>
                    <a:pt x="1234" y="1535"/>
                  </a:cubicBezTo>
                  <a:lnTo>
                    <a:pt x="1268" y="1535"/>
                  </a:lnTo>
                  <a:cubicBezTo>
                    <a:pt x="1296" y="1563"/>
                    <a:pt x="1327" y="1575"/>
                    <a:pt x="1356" y="1575"/>
                  </a:cubicBezTo>
                  <a:cubicBezTo>
                    <a:pt x="1469" y="1575"/>
                    <a:pt x="1566" y="1407"/>
                    <a:pt x="1434" y="1301"/>
                  </a:cubicBezTo>
                  <a:cubicBezTo>
                    <a:pt x="1368" y="1235"/>
                    <a:pt x="1301" y="1168"/>
                    <a:pt x="1268" y="1101"/>
                  </a:cubicBezTo>
                  <a:cubicBezTo>
                    <a:pt x="1201" y="1034"/>
                    <a:pt x="1134" y="968"/>
                    <a:pt x="1067" y="868"/>
                  </a:cubicBezTo>
                  <a:cubicBezTo>
                    <a:pt x="1034" y="768"/>
                    <a:pt x="967" y="667"/>
                    <a:pt x="934" y="567"/>
                  </a:cubicBezTo>
                  <a:cubicBezTo>
                    <a:pt x="867" y="367"/>
                    <a:pt x="734" y="200"/>
                    <a:pt x="567" y="67"/>
                  </a:cubicBezTo>
                  <a:cubicBezTo>
                    <a:pt x="467" y="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316453" y="3826025"/>
              <a:ext cx="20088" cy="16689"/>
            </a:xfrm>
            <a:custGeom>
              <a:rect b="b" l="l" r="r" t="t"/>
              <a:pathLst>
                <a:path extrusionOk="0" h="1414" w="1702">
                  <a:moveTo>
                    <a:pt x="293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46"/>
                    <a:pt x="34" y="480"/>
                  </a:cubicBezTo>
                  <a:cubicBezTo>
                    <a:pt x="100" y="713"/>
                    <a:pt x="267" y="913"/>
                    <a:pt x="501" y="1047"/>
                  </a:cubicBezTo>
                  <a:cubicBezTo>
                    <a:pt x="634" y="1113"/>
                    <a:pt x="734" y="1147"/>
                    <a:pt x="868" y="1180"/>
                  </a:cubicBezTo>
                  <a:cubicBezTo>
                    <a:pt x="968" y="1247"/>
                    <a:pt x="1068" y="1280"/>
                    <a:pt x="1135" y="1314"/>
                  </a:cubicBezTo>
                  <a:cubicBezTo>
                    <a:pt x="1235" y="1347"/>
                    <a:pt x="1301" y="1380"/>
                    <a:pt x="1335" y="1380"/>
                  </a:cubicBezTo>
                  <a:lnTo>
                    <a:pt x="1435" y="1414"/>
                  </a:lnTo>
                  <a:lnTo>
                    <a:pt x="1501" y="1414"/>
                  </a:lnTo>
                  <a:cubicBezTo>
                    <a:pt x="1702" y="1414"/>
                    <a:pt x="1702" y="1113"/>
                    <a:pt x="1501" y="1113"/>
                  </a:cubicBezTo>
                  <a:lnTo>
                    <a:pt x="1435" y="1113"/>
                  </a:lnTo>
                  <a:cubicBezTo>
                    <a:pt x="1368" y="1080"/>
                    <a:pt x="1301" y="1080"/>
                    <a:pt x="1268" y="1047"/>
                  </a:cubicBezTo>
                  <a:cubicBezTo>
                    <a:pt x="1168" y="1013"/>
                    <a:pt x="1101" y="947"/>
                    <a:pt x="1068" y="880"/>
                  </a:cubicBezTo>
                  <a:cubicBezTo>
                    <a:pt x="968" y="813"/>
                    <a:pt x="934" y="713"/>
                    <a:pt x="901" y="646"/>
                  </a:cubicBezTo>
                  <a:cubicBezTo>
                    <a:pt x="834" y="480"/>
                    <a:pt x="768" y="313"/>
                    <a:pt x="668" y="179"/>
                  </a:cubicBezTo>
                  <a:cubicBezTo>
                    <a:pt x="601" y="146"/>
                    <a:pt x="567" y="113"/>
                    <a:pt x="501" y="79"/>
                  </a:cubicBezTo>
                  <a:cubicBezTo>
                    <a:pt x="467" y="46"/>
                    <a:pt x="434" y="46"/>
                    <a:pt x="401" y="13"/>
                  </a:cubicBezTo>
                  <a:lnTo>
                    <a:pt x="367" y="13"/>
                  </a:lnTo>
                  <a:cubicBezTo>
                    <a:pt x="342" y="4"/>
                    <a:pt x="317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2280230" y="3762679"/>
              <a:ext cx="13797" cy="23994"/>
            </a:xfrm>
            <a:custGeom>
              <a:rect b="b" l="l" r="r" t="t"/>
              <a:pathLst>
                <a:path extrusionOk="0" h="2033" w="1169">
                  <a:moveTo>
                    <a:pt x="312" y="0"/>
                  </a:moveTo>
                  <a:cubicBezTo>
                    <a:pt x="222" y="0"/>
                    <a:pt x="122" y="60"/>
                    <a:pt x="67" y="143"/>
                  </a:cubicBezTo>
                  <a:cubicBezTo>
                    <a:pt x="34" y="243"/>
                    <a:pt x="1" y="376"/>
                    <a:pt x="34" y="476"/>
                  </a:cubicBezTo>
                  <a:cubicBezTo>
                    <a:pt x="67" y="710"/>
                    <a:pt x="201" y="910"/>
                    <a:pt x="334" y="1077"/>
                  </a:cubicBezTo>
                  <a:cubicBezTo>
                    <a:pt x="434" y="1177"/>
                    <a:pt x="501" y="1277"/>
                    <a:pt x="568" y="1377"/>
                  </a:cubicBezTo>
                  <a:cubicBezTo>
                    <a:pt x="634" y="1477"/>
                    <a:pt x="668" y="1544"/>
                    <a:pt x="734" y="1644"/>
                  </a:cubicBezTo>
                  <a:cubicBezTo>
                    <a:pt x="768" y="1744"/>
                    <a:pt x="801" y="1810"/>
                    <a:pt x="834" y="1910"/>
                  </a:cubicBezTo>
                  <a:cubicBezTo>
                    <a:pt x="834" y="1944"/>
                    <a:pt x="834" y="1944"/>
                    <a:pt x="834" y="1977"/>
                  </a:cubicBezTo>
                  <a:cubicBezTo>
                    <a:pt x="874" y="2016"/>
                    <a:pt x="924" y="2032"/>
                    <a:pt x="973" y="2032"/>
                  </a:cubicBezTo>
                  <a:cubicBezTo>
                    <a:pt x="1007" y="2032"/>
                    <a:pt x="1040" y="2024"/>
                    <a:pt x="1068" y="2011"/>
                  </a:cubicBezTo>
                  <a:cubicBezTo>
                    <a:pt x="1135" y="1977"/>
                    <a:pt x="1168" y="1877"/>
                    <a:pt x="1101" y="1810"/>
                  </a:cubicBezTo>
                  <a:cubicBezTo>
                    <a:pt x="1068" y="1710"/>
                    <a:pt x="1035" y="1610"/>
                    <a:pt x="1001" y="1544"/>
                  </a:cubicBezTo>
                  <a:cubicBezTo>
                    <a:pt x="968" y="1443"/>
                    <a:pt x="935" y="1343"/>
                    <a:pt x="901" y="1243"/>
                  </a:cubicBezTo>
                  <a:cubicBezTo>
                    <a:pt x="868" y="1110"/>
                    <a:pt x="834" y="976"/>
                    <a:pt x="834" y="876"/>
                  </a:cubicBezTo>
                  <a:cubicBezTo>
                    <a:pt x="834" y="643"/>
                    <a:pt x="768" y="409"/>
                    <a:pt x="668" y="209"/>
                  </a:cubicBezTo>
                  <a:cubicBezTo>
                    <a:pt x="568" y="143"/>
                    <a:pt x="468" y="42"/>
                    <a:pt x="367" y="9"/>
                  </a:cubicBezTo>
                  <a:cubicBezTo>
                    <a:pt x="350" y="3"/>
                    <a:pt x="331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366060" y="3771673"/>
              <a:ext cx="15367" cy="16181"/>
            </a:xfrm>
            <a:custGeom>
              <a:rect b="b" l="l" r="r" t="t"/>
              <a:pathLst>
                <a:path extrusionOk="0" h="1371" w="1302">
                  <a:moveTo>
                    <a:pt x="355" y="1"/>
                  </a:moveTo>
                  <a:cubicBezTo>
                    <a:pt x="326" y="1"/>
                    <a:pt x="297" y="5"/>
                    <a:pt x="267" y="14"/>
                  </a:cubicBezTo>
                  <a:cubicBezTo>
                    <a:pt x="167" y="14"/>
                    <a:pt x="67" y="114"/>
                    <a:pt x="34" y="214"/>
                  </a:cubicBezTo>
                  <a:cubicBezTo>
                    <a:pt x="0" y="315"/>
                    <a:pt x="0" y="415"/>
                    <a:pt x="34" y="515"/>
                  </a:cubicBezTo>
                  <a:cubicBezTo>
                    <a:pt x="134" y="648"/>
                    <a:pt x="267" y="782"/>
                    <a:pt x="434" y="848"/>
                  </a:cubicBezTo>
                  <a:cubicBezTo>
                    <a:pt x="501" y="882"/>
                    <a:pt x="601" y="915"/>
                    <a:pt x="668" y="982"/>
                  </a:cubicBezTo>
                  <a:cubicBezTo>
                    <a:pt x="734" y="1015"/>
                    <a:pt x="801" y="1048"/>
                    <a:pt x="868" y="1115"/>
                  </a:cubicBezTo>
                  <a:cubicBezTo>
                    <a:pt x="901" y="1182"/>
                    <a:pt x="934" y="1215"/>
                    <a:pt x="1001" y="1282"/>
                  </a:cubicBezTo>
                  <a:cubicBezTo>
                    <a:pt x="1001" y="1315"/>
                    <a:pt x="1034" y="1315"/>
                    <a:pt x="1034" y="1349"/>
                  </a:cubicBezTo>
                  <a:cubicBezTo>
                    <a:pt x="1062" y="1362"/>
                    <a:pt x="1095" y="1371"/>
                    <a:pt x="1130" y="1371"/>
                  </a:cubicBezTo>
                  <a:cubicBezTo>
                    <a:pt x="1178" y="1371"/>
                    <a:pt x="1229" y="1354"/>
                    <a:pt x="1268" y="1315"/>
                  </a:cubicBezTo>
                  <a:cubicBezTo>
                    <a:pt x="1301" y="1249"/>
                    <a:pt x="1301" y="1148"/>
                    <a:pt x="1235" y="1082"/>
                  </a:cubicBezTo>
                  <a:cubicBezTo>
                    <a:pt x="1168" y="1048"/>
                    <a:pt x="1135" y="982"/>
                    <a:pt x="1068" y="915"/>
                  </a:cubicBezTo>
                  <a:cubicBezTo>
                    <a:pt x="1034" y="848"/>
                    <a:pt x="1001" y="782"/>
                    <a:pt x="934" y="715"/>
                  </a:cubicBezTo>
                  <a:cubicBezTo>
                    <a:pt x="901" y="648"/>
                    <a:pt x="868" y="548"/>
                    <a:pt x="834" y="481"/>
                  </a:cubicBezTo>
                  <a:cubicBezTo>
                    <a:pt x="801" y="315"/>
                    <a:pt x="701" y="148"/>
                    <a:pt x="567" y="48"/>
                  </a:cubicBezTo>
                  <a:cubicBezTo>
                    <a:pt x="497" y="24"/>
                    <a:pt x="426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318022" y="3743877"/>
              <a:ext cx="13396" cy="20135"/>
            </a:xfrm>
            <a:custGeom>
              <a:rect b="b" l="l" r="r" t="t"/>
              <a:pathLst>
                <a:path extrusionOk="0" h="1706" w="1135">
                  <a:moveTo>
                    <a:pt x="368" y="1"/>
                  </a:moveTo>
                  <a:cubicBezTo>
                    <a:pt x="234" y="1"/>
                    <a:pt x="134" y="34"/>
                    <a:pt x="68" y="134"/>
                  </a:cubicBezTo>
                  <a:cubicBezTo>
                    <a:pt x="34" y="234"/>
                    <a:pt x="1" y="335"/>
                    <a:pt x="34" y="468"/>
                  </a:cubicBezTo>
                  <a:cubicBezTo>
                    <a:pt x="68" y="635"/>
                    <a:pt x="168" y="802"/>
                    <a:pt x="334" y="935"/>
                  </a:cubicBezTo>
                  <a:cubicBezTo>
                    <a:pt x="401" y="1002"/>
                    <a:pt x="468" y="1068"/>
                    <a:pt x="535" y="1135"/>
                  </a:cubicBezTo>
                  <a:cubicBezTo>
                    <a:pt x="601" y="1202"/>
                    <a:pt x="635" y="1302"/>
                    <a:pt x="701" y="1369"/>
                  </a:cubicBezTo>
                  <a:cubicBezTo>
                    <a:pt x="735" y="1435"/>
                    <a:pt x="768" y="1502"/>
                    <a:pt x="801" y="1602"/>
                  </a:cubicBezTo>
                  <a:cubicBezTo>
                    <a:pt x="801" y="1602"/>
                    <a:pt x="801" y="1635"/>
                    <a:pt x="835" y="1635"/>
                  </a:cubicBezTo>
                  <a:cubicBezTo>
                    <a:pt x="855" y="1677"/>
                    <a:pt x="901" y="1705"/>
                    <a:pt x="949" y="1705"/>
                  </a:cubicBezTo>
                  <a:cubicBezTo>
                    <a:pt x="979" y="1705"/>
                    <a:pt x="1009" y="1694"/>
                    <a:pt x="1035" y="1669"/>
                  </a:cubicBezTo>
                  <a:cubicBezTo>
                    <a:pt x="1102" y="1635"/>
                    <a:pt x="1135" y="1535"/>
                    <a:pt x="1068" y="1469"/>
                  </a:cubicBezTo>
                  <a:cubicBezTo>
                    <a:pt x="1035" y="1402"/>
                    <a:pt x="968" y="1302"/>
                    <a:pt x="935" y="1235"/>
                  </a:cubicBezTo>
                  <a:cubicBezTo>
                    <a:pt x="901" y="1168"/>
                    <a:pt x="901" y="1068"/>
                    <a:pt x="868" y="1002"/>
                  </a:cubicBezTo>
                  <a:cubicBezTo>
                    <a:pt x="835" y="868"/>
                    <a:pt x="835" y="768"/>
                    <a:pt x="835" y="668"/>
                  </a:cubicBezTo>
                  <a:cubicBezTo>
                    <a:pt x="801" y="501"/>
                    <a:pt x="735" y="301"/>
                    <a:pt x="635" y="168"/>
                  </a:cubicBezTo>
                  <a:cubicBezTo>
                    <a:pt x="568" y="68"/>
                    <a:pt x="468" y="34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285742" y="3697268"/>
              <a:ext cx="9064" cy="25364"/>
            </a:xfrm>
            <a:custGeom>
              <a:rect b="b" l="l" r="r" t="t"/>
              <a:pathLst>
                <a:path extrusionOk="0" h="2149" w="768">
                  <a:moveTo>
                    <a:pt x="321" y="1"/>
                  </a:moveTo>
                  <a:cubicBezTo>
                    <a:pt x="261" y="1"/>
                    <a:pt x="204" y="25"/>
                    <a:pt x="167" y="81"/>
                  </a:cubicBezTo>
                  <a:cubicBezTo>
                    <a:pt x="101" y="147"/>
                    <a:pt x="34" y="281"/>
                    <a:pt x="34" y="381"/>
                  </a:cubicBezTo>
                  <a:cubicBezTo>
                    <a:pt x="1" y="614"/>
                    <a:pt x="67" y="848"/>
                    <a:pt x="167" y="1048"/>
                  </a:cubicBezTo>
                  <a:cubicBezTo>
                    <a:pt x="234" y="1148"/>
                    <a:pt x="267" y="1281"/>
                    <a:pt x="301" y="1381"/>
                  </a:cubicBezTo>
                  <a:cubicBezTo>
                    <a:pt x="334" y="1482"/>
                    <a:pt x="367" y="1582"/>
                    <a:pt x="367" y="1682"/>
                  </a:cubicBezTo>
                  <a:cubicBezTo>
                    <a:pt x="401" y="1782"/>
                    <a:pt x="401" y="1882"/>
                    <a:pt x="401" y="1982"/>
                  </a:cubicBezTo>
                  <a:cubicBezTo>
                    <a:pt x="401" y="2015"/>
                    <a:pt x="401" y="2049"/>
                    <a:pt x="401" y="2049"/>
                  </a:cubicBezTo>
                  <a:cubicBezTo>
                    <a:pt x="434" y="2115"/>
                    <a:pt x="501" y="2149"/>
                    <a:pt x="601" y="2149"/>
                  </a:cubicBezTo>
                  <a:cubicBezTo>
                    <a:pt x="668" y="2115"/>
                    <a:pt x="734" y="2049"/>
                    <a:pt x="701" y="1949"/>
                  </a:cubicBezTo>
                  <a:cubicBezTo>
                    <a:pt x="668" y="1848"/>
                    <a:pt x="668" y="1748"/>
                    <a:pt x="668" y="1648"/>
                  </a:cubicBezTo>
                  <a:cubicBezTo>
                    <a:pt x="634" y="1548"/>
                    <a:pt x="634" y="1448"/>
                    <a:pt x="668" y="1348"/>
                  </a:cubicBezTo>
                  <a:cubicBezTo>
                    <a:pt x="668" y="1215"/>
                    <a:pt x="668" y="1081"/>
                    <a:pt x="701" y="981"/>
                  </a:cubicBezTo>
                  <a:cubicBezTo>
                    <a:pt x="768" y="748"/>
                    <a:pt x="768" y="514"/>
                    <a:pt x="701" y="314"/>
                  </a:cubicBezTo>
                  <a:cubicBezTo>
                    <a:pt x="668" y="181"/>
                    <a:pt x="568" y="114"/>
                    <a:pt x="468" y="47"/>
                  </a:cubicBezTo>
                  <a:cubicBezTo>
                    <a:pt x="423" y="17"/>
                    <a:pt x="371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827879" y="3787784"/>
              <a:ext cx="14966" cy="19946"/>
            </a:xfrm>
            <a:custGeom>
              <a:rect b="b" l="l" r="r" t="t"/>
              <a:pathLst>
                <a:path extrusionOk="0" h="1690" w="1268">
                  <a:moveTo>
                    <a:pt x="1118" y="0"/>
                  </a:moveTo>
                  <a:cubicBezTo>
                    <a:pt x="1043" y="0"/>
                    <a:pt x="968" y="50"/>
                    <a:pt x="968" y="150"/>
                  </a:cubicBezTo>
                  <a:lnTo>
                    <a:pt x="968" y="217"/>
                  </a:lnTo>
                  <a:cubicBezTo>
                    <a:pt x="934" y="284"/>
                    <a:pt x="934" y="351"/>
                    <a:pt x="901" y="384"/>
                  </a:cubicBezTo>
                  <a:cubicBezTo>
                    <a:pt x="834" y="584"/>
                    <a:pt x="734" y="717"/>
                    <a:pt x="567" y="818"/>
                  </a:cubicBezTo>
                  <a:cubicBezTo>
                    <a:pt x="401" y="884"/>
                    <a:pt x="267" y="984"/>
                    <a:pt x="134" y="1084"/>
                  </a:cubicBezTo>
                  <a:cubicBezTo>
                    <a:pt x="67" y="1184"/>
                    <a:pt x="34" y="1251"/>
                    <a:pt x="34" y="1351"/>
                  </a:cubicBezTo>
                  <a:lnTo>
                    <a:pt x="34" y="1385"/>
                  </a:lnTo>
                  <a:cubicBezTo>
                    <a:pt x="0" y="1485"/>
                    <a:pt x="34" y="1585"/>
                    <a:pt x="134" y="1651"/>
                  </a:cubicBezTo>
                  <a:cubicBezTo>
                    <a:pt x="211" y="1671"/>
                    <a:pt x="277" y="1690"/>
                    <a:pt x="344" y="1690"/>
                  </a:cubicBezTo>
                  <a:cubicBezTo>
                    <a:pt x="394" y="1690"/>
                    <a:pt x="444" y="1680"/>
                    <a:pt x="501" y="1651"/>
                  </a:cubicBezTo>
                  <a:cubicBezTo>
                    <a:pt x="734" y="1585"/>
                    <a:pt x="901" y="1385"/>
                    <a:pt x="968" y="1151"/>
                  </a:cubicBezTo>
                  <a:cubicBezTo>
                    <a:pt x="1034" y="1018"/>
                    <a:pt x="1068" y="918"/>
                    <a:pt x="1101" y="784"/>
                  </a:cubicBezTo>
                  <a:cubicBezTo>
                    <a:pt x="1135" y="684"/>
                    <a:pt x="1135" y="584"/>
                    <a:pt x="1168" y="484"/>
                  </a:cubicBezTo>
                  <a:cubicBezTo>
                    <a:pt x="1201" y="417"/>
                    <a:pt x="1235" y="317"/>
                    <a:pt x="1235" y="284"/>
                  </a:cubicBezTo>
                  <a:cubicBezTo>
                    <a:pt x="1235" y="250"/>
                    <a:pt x="1235" y="250"/>
                    <a:pt x="1235" y="217"/>
                  </a:cubicBezTo>
                  <a:cubicBezTo>
                    <a:pt x="1235" y="184"/>
                    <a:pt x="1268" y="184"/>
                    <a:pt x="1268" y="150"/>
                  </a:cubicBezTo>
                  <a:cubicBezTo>
                    <a:pt x="1268" y="50"/>
                    <a:pt x="1193" y="0"/>
                    <a:pt x="1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2796779" y="3793827"/>
              <a:ext cx="13785" cy="18081"/>
            </a:xfrm>
            <a:custGeom>
              <a:rect b="b" l="l" r="r" t="t"/>
              <a:pathLst>
                <a:path extrusionOk="0" h="1532" w="1168">
                  <a:moveTo>
                    <a:pt x="991" y="1"/>
                  </a:moveTo>
                  <a:cubicBezTo>
                    <a:pt x="919" y="1"/>
                    <a:pt x="850" y="43"/>
                    <a:pt x="834" y="139"/>
                  </a:cubicBezTo>
                  <a:cubicBezTo>
                    <a:pt x="834" y="205"/>
                    <a:pt x="801" y="272"/>
                    <a:pt x="767" y="339"/>
                  </a:cubicBezTo>
                  <a:cubicBezTo>
                    <a:pt x="734" y="406"/>
                    <a:pt x="701" y="472"/>
                    <a:pt x="634" y="539"/>
                  </a:cubicBezTo>
                  <a:cubicBezTo>
                    <a:pt x="567" y="572"/>
                    <a:pt x="500" y="639"/>
                    <a:pt x="434" y="672"/>
                  </a:cubicBezTo>
                  <a:cubicBezTo>
                    <a:pt x="267" y="739"/>
                    <a:pt x="167" y="806"/>
                    <a:pt x="67" y="939"/>
                  </a:cubicBezTo>
                  <a:cubicBezTo>
                    <a:pt x="0" y="1006"/>
                    <a:pt x="0" y="1106"/>
                    <a:pt x="0" y="1206"/>
                  </a:cubicBezTo>
                  <a:lnTo>
                    <a:pt x="0" y="1240"/>
                  </a:lnTo>
                  <a:cubicBezTo>
                    <a:pt x="0" y="1340"/>
                    <a:pt x="33" y="1440"/>
                    <a:pt x="134" y="1506"/>
                  </a:cubicBezTo>
                  <a:cubicBezTo>
                    <a:pt x="184" y="1523"/>
                    <a:pt x="242" y="1531"/>
                    <a:pt x="300" y="1531"/>
                  </a:cubicBezTo>
                  <a:cubicBezTo>
                    <a:pt x="359" y="1531"/>
                    <a:pt x="417" y="1523"/>
                    <a:pt x="467" y="1506"/>
                  </a:cubicBezTo>
                  <a:cubicBezTo>
                    <a:pt x="667" y="1406"/>
                    <a:pt x="801" y="1206"/>
                    <a:pt x="867" y="1006"/>
                  </a:cubicBezTo>
                  <a:cubicBezTo>
                    <a:pt x="901" y="906"/>
                    <a:pt x="934" y="806"/>
                    <a:pt x="967" y="706"/>
                  </a:cubicBezTo>
                  <a:cubicBezTo>
                    <a:pt x="967" y="606"/>
                    <a:pt x="1034" y="539"/>
                    <a:pt x="1034" y="439"/>
                  </a:cubicBezTo>
                  <a:cubicBezTo>
                    <a:pt x="1101" y="306"/>
                    <a:pt x="1134" y="205"/>
                    <a:pt x="1134" y="205"/>
                  </a:cubicBezTo>
                  <a:lnTo>
                    <a:pt x="1168" y="205"/>
                  </a:lnTo>
                  <a:cubicBezTo>
                    <a:pt x="1168" y="172"/>
                    <a:pt x="1168" y="172"/>
                    <a:pt x="1168" y="139"/>
                  </a:cubicBezTo>
                  <a:cubicBezTo>
                    <a:pt x="1150" y="52"/>
                    <a:pt x="1069" y="1"/>
                    <a:pt x="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2789685" y="3840932"/>
              <a:ext cx="20088" cy="17527"/>
            </a:xfrm>
            <a:custGeom>
              <a:rect b="b" l="l" r="r" t="t"/>
              <a:pathLst>
                <a:path extrusionOk="0" h="1485" w="1702">
                  <a:moveTo>
                    <a:pt x="1548" y="1"/>
                  </a:moveTo>
                  <a:cubicBezTo>
                    <a:pt x="1510" y="1"/>
                    <a:pt x="1468" y="17"/>
                    <a:pt x="1435" y="51"/>
                  </a:cubicBezTo>
                  <a:cubicBezTo>
                    <a:pt x="1368" y="117"/>
                    <a:pt x="1302" y="184"/>
                    <a:pt x="1202" y="251"/>
                  </a:cubicBezTo>
                  <a:cubicBezTo>
                    <a:pt x="1135" y="317"/>
                    <a:pt x="1035" y="351"/>
                    <a:pt x="968" y="417"/>
                  </a:cubicBezTo>
                  <a:cubicBezTo>
                    <a:pt x="835" y="451"/>
                    <a:pt x="735" y="518"/>
                    <a:pt x="634" y="551"/>
                  </a:cubicBezTo>
                  <a:cubicBezTo>
                    <a:pt x="434" y="618"/>
                    <a:pt x="234" y="751"/>
                    <a:pt x="101" y="918"/>
                  </a:cubicBezTo>
                  <a:cubicBezTo>
                    <a:pt x="34" y="1018"/>
                    <a:pt x="1" y="1118"/>
                    <a:pt x="1" y="1251"/>
                  </a:cubicBezTo>
                  <a:cubicBezTo>
                    <a:pt x="1" y="1351"/>
                    <a:pt x="67" y="1452"/>
                    <a:pt x="167" y="1485"/>
                  </a:cubicBezTo>
                  <a:cubicBezTo>
                    <a:pt x="301" y="1485"/>
                    <a:pt x="401" y="1485"/>
                    <a:pt x="534" y="1452"/>
                  </a:cubicBezTo>
                  <a:cubicBezTo>
                    <a:pt x="701" y="1318"/>
                    <a:pt x="868" y="1151"/>
                    <a:pt x="968" y="985"/>
                  </a:cubicBezTo>
                  <a:cubicBezTo>
                    <a:pt x="1035" y="884"/>
                    <a:pt x="1101" y="784"/>
                    <a:pt x="1202" y="684"/>
                  </a:cubicBezTo>
                  <a:cubicBezTo>
                    <a:pt x="1235" y="618"/>
                    <a:pt x="1302" y="518"/>
                    <a:pt x="1402" y="451"/>
                  </a:cubicBezTo>
                  <a:cubicBezTo>
                    <a:pt x="1468" y="384"/>
                    <a:pt x="1535" y="351"/>
                    <a:pt x="1635" y="284"/>
                  </a:cubicBezTo>
                  <a:lnTo>
                    <a:pt x="1635" y="251"/>
                  </a:lnTo>
                  <a:cubicBezTo>
                    <a:pt x="1702" y="217"/>
                    <a:pt x="1702" y="117"/>
                    <a:pt x="1635" y="51"/>
                  </a:cubicBezTo>
                  <a:cubicBezTo>
                    <a:pt x="1619" y="17"/>
                    <a:pt x="1585" y="1"/>
                    <a:pt x="1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2755044" y="3833626"/>
              <a:ext cx="14505" cy="13715"/>
            </a:xfrm>
            <a:custGeom>
              <a:rect b="b" l="l" r="r" t="t"/>
              <a:pathLst>
                <a:path extrusionOk="0" h="1162" w="1229">
                  <a:moveTo>
                    <a:pt x="1006" y="0"/>
                  </a:moveTo>
                  <a:cubicBezTo>
                    <a:pt x="957" y="0"/>
                    <a:pt x="907" y="20"/>
                    <a:pt x="868" y="69"/>
                  </a:cubicBezTo>
                  <a:cubicBezTo>
                    <a:pt x="834" y="136"/>
                    <a:pt x="801" y="169"/>
                    <a:pt x="767" y="236"/>
                  </a:cubicBezTo>
                  <a:cubicBezTo>
                    <a:pt x="701" y="269"/>
                    <a:pt x="634" y="303"/>
                    <a:pt x="601" y="336"/>
                  </a:cubicBezTo>
                  <a:cubicBezTo>
                    <a:pt x="501" y="369"/>
                    <a:pt x="434" y="403"/>
                    <a:pt x="367" y="403"/>
                  </a:cubicBezTo>
                  <a:cubicBezTo>
                    <a:pt x="234" y="436"/>
                    <a:pt x="100" y="536"/>
                    <a:pt x="34" y="670"/>
                  </a:cubicBezTo>
                  <a:cubicBezTo>
                    <a:pt x="0" y="736"/>
                    <a:pt x="0" y="836"/>
                    <a:pt x="34" y="903"/>
                  </a:cubicBezTo>
                  <a:cubicBezTo>
                    <a:pt x="67" y="1003"/>
                    <a:pt x="134" y="1103"/>
                    <a:pt x="234" y="1137"/>
                  </a:cubicBezTo>
                  <a:cubicBezTo>
                    <a:pt x="284" y="1153"/>
                    <a:pt x="334" y="1162"/>
                    <a:pt x="380" y="1162"/>
                  </a:cubicBezTo>
                  <a:cubicBezTo>
                    <a:pt x="426" y="1162"/>
                    <a:pt x="467" y="1153"/>
                    <a:pt x="501" y="1137"/>
                  </a:cubicBezTo>
                  <a:cubicBezTo>
                    <a:pt x="634" y="1070"/>
                    <a:pt x="734" y="936"/>
                    <a:pt x="767" y="803"/>
                  </a:cubicBezTo>
                  <a:cubicBezTo>
                    <a:pt x="767" y="736"/>
                    <a:pt x="801" y="636"/>
                    <a:pt x="834" y="569"/>
                  </a:cubicBezTo>
                  <a:cubicBezTo>
                    <a:pt x="868" y="536"/>
                    <a:pt x="901" y="469"/>
                    <a:pt x="968" y="403"/>
                  </a:cubicBezTo>
                  <a:cubicBezTo>
                    <a:pt x="1001" y="369"/>
                    <a:pt x="1034" y="336"/>
                    <a:pt x="1101" y="303"/>
                  </a:cubicBezTo>
                  <a:cubicBezTo>
                    <a:pt x="1101" y="303"/>
                    <a:pt x="1134" y="269"/>
                    <a:pt x="1134" y="236"/>
                  </a:cubicBezTo>
                  <a:cubicBezTo>
                    <a:pt x="1229" y="118"/>
                    <a:pt x="1123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722751" y="3885770"/>
              <a:ext cx="20159" cy="16783"/>
            </a:xfrm>
            <a:custGeom>
              <a:rect b="b" l="l" r="r" t="t"/>
              <a:pathLst>
                <a:path extrusionOk="0" h="1422" w="1708">
                  <a:moveTo>
                    <a:pt x="1538" y="0"/>
                  </a:moveTo>
                  <a:cubicBezTo>
                    <a:pt x="1477" y="0"/>
                    <a:pt x="1416" y="37"/>
                    <a:pt x="1402" y="121"/>
                  </a:cubicBezTo>
                  <a:cubicBezTo>
                    <a:pt x="1369" y="121"/>
                    <a:pt x="1369" y="154"/>
                    <a:pt x="1369" y="188"/>
                  </a:cubicBezTo>
                  <a:cubicBezTo>
                    <a:pt x="1335" y="254"/>
                    <a:pt x="1302" y="288"/>
                    <a:pt x="1269" y="354"/>
                  </a:cubicBezTo>
                  <a:cubicBezTo>
                    <a:pt x="1135" y="488"/>
                    <a:pt x="968" y="588"/>
                    <a:pt x="768" y="621"/>
                  </a:cubicBezTo>
                  <a:cubicBezTo>
                    <a:pt x="601" y="655"/>
                    <a:pt x="435" y="688"/>
                    <a:pt x="268" y="755"/>
                  </a:cubicBezTo>
                  <a:cubicBezTo>
                    <a:pt x="201" y="788"/>
                    <a:pt x="168" y="821"/>
                    <a:pt x="134" y="888"/>
                  </a:cubicBezTo>
                  <a:cubicBezTo>
                    <a:pt x="101" y="922"/>
                    <a:pt x="68" y="955"/>
                    <a:pt x="68" y="955"/>
                  </a:cubicBezTo>
                  <a:lnTo>
                    <a:pt x="68" y="988"/>
                  </a:lnTo>
                  <a:cubicBezTo>
                    <a:pt x="1" y="1088"/>
                    <a:pt x="1" y="1188"/>
                    <a:pt x="68" y="1288"/>
                  </a:cubicBezTo>
                  <a:cubicBezTo>
                    <a:pt x="168" y="1355"/>
                    <a:pt x="301" y="1422"/>
                    <a:pt x="435" y="1422"/>
                  </a:cubicBezTo>
                  <a:cubicBezTo>
                    <a:pt x="701" y="1422"/>
                    <a:pt x="935" y="1288"/>
                    <a:pt x="1102" y="1088"/>
                  </a:cubicBezTo>
                  <a:cubicBezTo>
                    <a:pt x="1168" y="988"/>
                    <a:pt x="1269" y="888"/>
                    <a:pt x="1335" y="788"/>
                  </a:cubicBezTo>
                  <a:cubicBezTo>
                    <a:pt x="1402" y="655"/>
                    <a:pt x="1435" y="588"/>
                    <a:pt x="1502" y="521"/>
                  </a:cubicBezTo>
                  <a:cubicBezTo>
                    <a:pt x="1569" y="421"/>
                    <a:pt x="1602" y="354"/>
                    <a:pt x="1635" y="321"/>
                  </a:cubicBezTo>
                  <a:lnTo>
                    <a:pt x="1669" y="254"/>
                  </a:lnTo>
                  <a:cubicBezTo>
                    <a:pt x="1669" y="221"/>
                    <a:pt x="1669" y="221"/>
                    <a:pt x="1669" y="188"/>
                  </a:cubicBezTo>
                  <a:cubicBezTo>
                    <a:pt x="1708" y="71"/>
                    <a:pt x="1622" y="0"/>
                    <a:pt x="1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700704" y="3866851"/>
              <a:ext cx="19403" cy="10115"/>
            </a:xfrm>
            <a:custGeom>
              <a:rect b="b" l="l" r="r" t="t"/>
              <a:pathLst>
                <a:path extrusionOk="0" h="857" w="1644">
                  <a:moveTo>
                    <a:pt x="1422" y="1"/>
                  </a:moveTo>
                  <a:cubicBezTo>
                    <a:pt x="1395" y="1"/>
                    <a:pt x="1366" y="7"/>
                    <a:pt x="1335" y="23"/>
                  </a:cubicBezTo>
                  <a:cubicBezTo>
                    <a:pt x="1269" y="56"/>
                    <a:pt x="1202" y="89"/>
                    <a:pt x="1135" y="89"/>
                  </a:cubicBezTo>
                  <a:cubicBezTo>
                    <a:pt x="1068" y="123"/>
                    <a:pt x="1002" y="123"/>
                    <a:pt x="902" y="123"/>
                  </a:cubicBezTo>
                  <a:cubicBezTo>
                    <a:pt x="868" y="140"/>
                    <a:pt x="827" y="148"/>
                    <a:pt x="781" y="148"/>
                  </a:cubicBezTo>
                  <a:cubicBezTo>
                    <a:pt x="735" y="148"/>
                    <a:pt x="685" y="140"/>
                    <a:pt x="635" y="123"/>
                  </a:cubicBezTo>
                  <a:cubicBezTo>
                    <a:pt x="468" y="123"/>
                    <a:pt x="301" y="156"/>
                    <a:pt x="168" y="223"/>
                  </a:cubicBezTo>
                  <a:cubicBezTo>
                    <a:pt x="101" y="290"/>
                    <a:pt x="34" y="390"/>
                    <a:pt x="1" y="490"/>
                  </a:cubicBezTo>
                  <a:cubicBezTo>
                    <a:pt x="1" y="590"/>
                    <a:pt x="34" y="690"/>
                    <a:pt x="101" y="757"/>
                  </a:cubicBezTo>
                  <a:cubicBezTo>
                    <a:pt x="168" y="823"/>
                    <a:pt x="268" y="857"/>
                    <a:pt x="368" y="857"/>
                  </a:cubicBezTo>
                  <a:cubicBezTo>
                    <a:pt x="535" y="857"/>
                    <a:pt x="668" y="757"/>
                    <a:pt x="802" y="657"/>
                  </a:cubicBezTo>
                  <a:cubicBezTo>
                    <a:pt x="868" y="590"/>
                    <a:pt x="935" y="523"/>
                    <a:pt x="1002" y="490"/>
                  </a:cubicBezTo>
                  <a:cubicBezTo>
                    <a:pt x="1068" y="456"/>
                    <a:pt x="1135" y="423"/>
                    <a:pt x="1202" y="390"/>
                  </a:cubicBezTo>
                  <a:cubicBezTo>
                    <a:pt x="1269" y="356"/>
                    <a:pt x="1335" y="323"/>
                    <a:pt x="1435" y="323"/>
                  </a:cubicBezTo>
                  <a:cubicBezTo>
                    <a:pt x="1435" y="323"/>
                    <a:pt x="1469" y="323"/>
                    <a:pt x="1502" y="290"/>
                  </a:cubicBezTo>
                  <a:cubicBezTo>
                    <a:pt x="1643" y="205"/>
                    <a:pt x="1569" y="1"/>
                    <a:pt x="1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650707" y="3906248"/>
              <a:ext cx="23699" cy="9300"/>
            </a:xfrm>
            <a:custGeom>
              <a:rect b="b" l="l" r="r" t="t"/>
              <a:pathLst>
                <a:path extrusionOk="0" h="788" w="2008">
                  <a:moveTo>
                    <a:pt x="1782" y="0"/>
                  </a:moveTo>
                  <a:cubicBezTo>
                    <a:pt x="1757" y="0"/>
                    <a:pt x="1730" y="6"/>
                    <a:pt x="1702" y="20"/>
                  </a:cubicBezTo>
                  <a:cubicBezTo>
                    <a:pt x="1635" y="20"/>
                    <a:pt x="1535" y="54"/>
                    <a:pt x="1468" y="87"/>
                  </a:cubicBezTo>
                  <a:lnTo>
                    <a:pt x="1168" y="87"/>
                  </a:lnTo>
                  <a:cubicBezTo>
                    <a:pt x="1068" y="87"/>
                    <a:pt x="968" y="87"/>
                    <a:pt x="835" y="54"/>
                  </a:cubicBezTo>
                  <a:cubicBezTo>
                    <a:pt x="781" y="45"/>
                    <a:pt x="727" y="41"/>
                    <a:pt x="674" y="41"/>
                  </a:cubicBezTo>
                  <a:cubicBezTo>
                    <a:pt x="530" y="41"/>
                    <a:pt x="390" y="72"/>
                    <a:pt x="267" y="121"/>
                  </a:cubicBezTo>
                  <a:cubicBezTo>
                    <a:pt x="167" y="187"/>
                    <a:pt x="67" y="254"/>
                    <a:pt x="34" y="354"/>
                  </a:cubicBezTo>
                  <a:cubicBezTo>
                    <a:pt x="1" y="454"/>
                    <a:pt x="1" y="588"/>
                    <a:pt x="101" y="654"/>
                  </a:cubicBezTo>
                  <a:cubicBezTo>
                    <a:pt x="167" y="721"/>
                    <a:pt x="301" y="788"/>
                    <a:pt x="401" y="788"/>
                  </a:cubicBezTo>
                  <a:cubicBezTo>
                    <a:pt x="601" y="788"/>
                    <a:pt x="801" y="721"/>
                    <a:pt x="968" y="588"/>
                  </a:cubicBezTo>
                  <a:cubicBezTo>
                    <a:pt x="1068" y="554"/>
                    <a:pt x="1135" y="487"/>
                    <a:pt x="1235" y="454"/>
                  </a:cubicBezTo>
                  <a:cubicBezTo>
                    <a:pt x="1335" y="387"/>
                    <a:pt x="1435" y="387"/>
                    <a:pt x="1502" y="354"/>
                  </a:cubicBezTo>
                  <a:cubicBezTo>
                    <a:pt x="1602" y="321"/>
                    <a:pt x="1702" y="321"/>
                    <a:pt x="1769" y="321"/>
                  </a:cubicBezTo>
                  <a:lnTo>
                    <a:pt x="1835" y="287"/>
                  </a:lnTo>
                  <a:cubicBezTo>
                    <a:pt x="2007" y="230"/>
                    <a:pt x="1933" y="0"/>
                    <a:pt x="1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2600711" y="3890149"/>
              <a:ext cx="23239" cy="8580"/>
            </a:xfrm>
            <a:custGeom>
              <a:rect b="b" l="l" r="r" t="t"/>
              <a:pathLst>
                <a:path extrusionOk="0" h="727" w="1969">
                  <a:moveTo>
                    <a:pt x="630" y="0"/>
                  </a:moveTo>
                  <a:cubicBezTo>
                    <a:pt x="534" y="0"/>
                    <a:pt x="434" y="17"/>
                    <a:pt x="334" y="50"/>
                  </a:cubicBezTo>
                  <a:cubicBezTo>
                    <a:pt x="234" y="84"/>
                    <a:pt x="134" y="150"/>
                    <a:pt x="67" y="250"/>
                  </a:cubicBezTo>
                  <a:cubicBezTo>
                    <a:pt x="0" y="350"/>
                    <a:pt x="34" y="450"/>
                    <a:pt x="100" y="551"/>
                  </a:cubicBezTo>
                  <a:cubicBezTo>
                    <a:pt x="167" y="617"/>
                    <a:pt x="267" y="684"/>
                    <a:pt x="367" y="717"/>
                  </a:cubicBezTo>
                  <a:cubicBezTo>
                    <a:pt x="404" y="723"/>
                    <a:pt x="441" y="726"/>
                    <a:pt x="477" y="726"/>
                  </a:cubicBezTo>
                  <a:cubicBezTo>
                    <a:pt x="640" y="726"/>
                    <a:pt x="798" y="672"/>
                    <a:pt x="934" y="617"/>
                  </a:cubicBezTo>
                  <a:cubicBezTo>
                    <a:pt x="1034" y="551"/>
                    <a:pt x="1134" y="517"/>
                    <a:pt x="1234" y="484"/>
                  </a:cubicBezTo>
                  <a:cubicBezTo>
                    <a:pt x="1335" y="484"/>
                    <a:pt x="1435" y="450"/>
                    <a:pt x="1501" y="450"/>
                  </a:cubicBezTo>
                  <a:cubicBezTo>
                    <a:pt x="1551" y="434"/>
                    <a:pt x="1601" y="425"/>
                    <a:pt x="1647" y="425"/>
                  </a:cubicBezTo>
                  <a:cubicBezTo>
                    <a:pt x="1693" y="425"/>
                    <a:pt x="1735" y="434"/>
                    <a:pt x="1768" y="450"/>
                  </a:cubicBezTo>
                  <a:cubicBezTo>
                    <a:pt x="1802" y="417"/>
                    <a:pt x="1802" y="417"/>
                    <a:pt x="1835" y="417"/>
                  </a:cubicBezTo>
                  <a:cubicBezTo>
                    <a:pt x="1902" y="384"/>
                    <a:pt x="1968" y="317"/>
                    <a:pt x="1935" y="217"/>
                  </a:cubicBezTo>
                  <a:cubicBezTo>
                    <a:pt x="1935" y="163"/>
                    <a:pt x="1868" y="108"/>
                    <a:pt x="1807" y="108"/>
                  </a:cubicBezTo>
                  <a:cubicBezTo>
                    <a:pt x="1794" y="108"/>
                    <a:pt x="1780" y="111"/>
                    <a:pt x="1768" y="117"/>
                  </a:cubicBezTo>
                  <a:lnTo>
                    <a:pt x="1501" y="117"/>
                  </a:lnTo>
                  <a:cubicBezTo>
                    <a:pt x="1451" y="134"/>
                    <a:pt x="1401" y="142"/>
                    <a:pt x="1355" y="142"/>
                  </a:cubicBezTo>
                  <a:cubicBezTo>
                    <a:pt x="1310" y="142"/>
                    <a:pt x="1268" y="134"/>
                    <a:pt x="1234" y="117"/>
                  </a:cubicBezTo>
                  <a:cubicBezTo>
                    <a:pt x="1101" y="117"/>
                    <a:pt x="1001" y="84"/>
                    <a:pt x="901" y="50"/>
                  </a:cubicBezTo>
                  <a:cubicBezTo>
                    <a:pt x="818" y="17"/>
                    <a:pt x="726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2732595" y="3792670"/>
              <a:ext cx="15414" cy="13726"/>
            </a:xfrm>
            <a:custGeom>
              <a:rect b="b" l="l" r="r" t="t"/>
              <a:pathLst>
                <a:path extrusionOk="0" h="1163" w="1306">
                  <a:moveTo>
                    <a:pt x="1100" y="1"/>
                  </a:moveTo>
                  <a:cubicBezTo>
                    <a:pt x="1055" y="1"/>
                    <a:pt x="1007" y="21"/>
                    <a:pt x="968" y="70"/>
                  </a:cubicBezTo>
                  <a:cubicBezTo>
                    <a:pt x="935" y="103"/>
                    <a:pt x="902" y="170"/>
                    <a:pt x="835" y="203"/>
                  </a:cubicBezTo>
                  <a:cubicBezTo>
                    <a:pt x="768" y="237"/>
                    <a:pt x="701" y="270"/>
                    <a:pt x="668" y="303"/>
                  </a:cubicBezTo>
                  <a:cubicBezTo>
                    <a:pt x="568" y="337"/>
                    <a:pt x="501" y="370"/>
                    <a:pt x="435" y="404"/>
                  </a:cubicBezTo>
                  <a:cubicBezTo>
                    <a:pt x="268" y="437"/>
                    <a:pt x="134" y="504"/>
                    <a:pt x="34" y="637"/>
                  </a:cubicBezTo>
                  <a:cubicBezTo>
                    <a:pt x="1" y="737"/>
                    <a:pt x="1" y="804"/>
                    <a:pt x="34" y="904"/>
                  </a:cubicBezTo>
                  <a:cubicBezTo>
                    <a:pt x="34" y="1004"/>
                    <a:pt x="134" y="1104"/>
                    <a:pt x="234" y="1137"/>
                  </a:cubicBezTo>
                  <a:cubicBezTo>
                    <a:pt x="268" y="1154"/>
                    <a:pt x="309" y="1162"/>
                    <a:pt x="355" y="1162"/>
                  </a:cubicBezTo>
                  <a:cubicBezTo>
                    <a:pt x="401" y="1162"/>
                    <a:pt x="451" y="1154"/>
                    <a:pt x="501" y="1137"/>
                  </a:cubicBezTo>
                  <a:cubicBezTo>
                    <a:pt x="635" y="1071"/>
                    <a:pt x="735" y="937"/>
                    <a:pt x="768" y="804"/>
                  </a:cubicBezTo>
                  <a:cubicBezTo>
                    <a:pt x="801" y="704"/>
                    <a:pt x="835" y="637"/>
                    <a:pt x="902" y="570"/>
                  </a:cubicBezTo>
                  <a:cubicBezTo>
                    <a:pt x="935" y="504"/>
                    <a:pt x="968" y="470"/>
                    <a:pt x="1035" y="404"/>
                  </a:cubicBezTo>
                  <a:cubicBezTo>
                    <a:pt x="1068" y="370"/>
                    <a:pt x="1135" y="303"/>
                    <a:pt x="1168" y="270"/>
                  </a:cubicBezTo>
                  <a:cubicBezTo>
                    <a:pt x="1202" y="270"/>
                    <a:pt x="1202" y="270"/>
                    <a:pt x="1235" y="237"/>
                  </a:cubicBezTo>
                  <a:cubicBezTo>
                    <a:pt x="1306" y="119"/>
                    <a:pt x="121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2784964" y="3731437"/>
              <a:ext cx="11035" cy="24266"/>
            </a:xfrm>
            <a:custGeom>
              <a:rect b="b" l="l" r="r" t="t"/>
              <a:pathLst>
                <a:path extrusionOk="0" h="2056" w="935">
                  <a:moveTo>
                    <a:pt x="796" y="0"/>
                  </a:moveTo>
                  <a:cubicBezTo>
                    <a:pt x="708" y="0"/>
                    <a:pt x="615" y="71"/>
                    <a:pt x="634" y="188"/>
                  </a:cubicBezTo>
                  <a:cubicBezTo>
                    <a:pt x="668" y="288"/>
                    <a:pt x="668" y="388"/>
                    <a:pt x="634" y="488"/>
                  </a:cubicBezTo>
                  <a:cubicBezTo>
                    <a:pt x="634" y="588"/>
                    <a:pt x="601" y="655"/>
                    <a:pt x="567" y="755"/>
                  </a:cubicBezTo>
                  <a:cubicBezTo>
                    <a:pt x="501" y="855"/>
                    <a:pt x="434" y="955"/>
                    <a:pt x="367" y="1055"/>
                  </a:cubicBezTo>
                  <a:cubicBezTo>
                    <a:pt x="234" y="1188"/>
                    <a:pt x="134" y="1355"/>
                    <a:pt x="34" y="1522"/>
                  </a:cubicBezTo>
                  <a:cubicBezTo>
                    <a:pt x="0" y="1655"/>
                    <a:pt x="0" y="1755"/>
                    <a:pt x="0" y="1856"/>
                  </a:cubicBezTo>
                  <a:cubicBezTo>
                    <a:pt x="34" y="1989"/>
                    <a:pt x="134" y="2056"/>
                    <a:pt x="234" y="2056"/>
                  </a:cubicBezTo>
                  <a:cubicBezTo>
                    <a:pt x="367" y="2056"/>
                    <a:pt x="501" y="2022"/>
                    <a:pt x="601" y="1922"/>
                  </a:cubicBezTo>
                  <a:cubicBezTo>
                    <a:pt x="768" y="1722"/>
                    <a:pt x="868" y="1489"/>
                    <a:pt x="901" y="1222"/>
                  </a:cubicBezTo>
                  <a:lnTo>
                    <a:pt x="901" y="821"/>
                  </a:lnTo>
                  <a:lnTo>
                    <a:pt x="901" y="488"/>
                  </a:lnTo>
                  <a:cubicBezTo>
                    <a:pt x="901" y="288"/>
                    <a:pt x="901" y="154"/>
                    <a:pt x="901" y="154"/>
                  </a:cubicBezTo>
                  <a:lnTo>
                    <a:pt x="934" y="154"/>
                  </a:lnTo>
                  <a:cubicBezTo>
                    <a:pt x="934" y="154"/>
                    <a:pt x="934" y="154"/>
                    <a:pt x="934" y="121"/>
                  </a:cubicBezTo>
                  <a:cubicBezTo>
                    <a:pt x="920" y="37"/>
                    <a:pt x="860" y="0"/>
                    <a:pt x="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2846386" y="3729702"/>
              <a:ext cx="8663" cy="19734"/>
            </a:xfrm>
            <a:custGeom>
              <a:rect b="b" l="l" r="r" t="t"/>
              <a:pathLst>
                <a:path extrusionOk="0" h="1672" w="734">
                  <a:moveTo>
                    <a:pt x="469" y="0"/>
                  </a:moveTo>
                  <a:cubicBezTo>
                    <a:pt x="388" y="0"/>
                    <a:pt x="300" y="60"/>
                    <a:pt x="300" y="168"/>
                  </a:cubicBezTo>
                  <a:cubicBezTo>
                    <a:pt x="300" y="235"/>
                    <a:pt x="300" y="335"/>
                    <a:pt x="300" y="401"/>
                  </a:cubicBezTo>
                  <a:cubicBezTo>
                    <a:pt x="300" y="468"/>
                    <a:pt x="267" y="568"/>
                    <a:pt x="234" y="635"/>
                  </a:cubicBezTo>
                  <a:cubicBezTo>
                    <a:pt x="200" y="702"/>
                    <a:pt x="167" y="802"/>
                    <a:pt x="134" y="868"/>
                  </a:cubicBezTo>
                  <a:cubicBezTo>
                    <a:pt x="34" y="1035"/>
                    <a:pt x="0" y="1202"/>
                    <a:pt x="0" y="1369"/>
                  </a:cubicBezTo>
                  <a:cubicBezTo>
                    <a:pt x="34" y="1469"/>
                    <a:pt x="100" y="1569"/>
                    <a:pt x="167" y="1602"/>
                  </a:cubicBezTo>
                  <a:cubicBezTo>
                    <a:pt x="229" y="1643"/>
                    <a:pt x="291" y="1672"/>
                    <a:pt x="352" y="1672"/>
                  </a:cubicBezTo>
                  <a:cubicBezTo>
                    <a:pt x="391" y="1672"/>
                    <a:pt x="429" y="1661"/>
                    <a:pt x="467" y="1636"/>
                  </a:cubicBezTo>
                  <a:cubicBezTo>
                    <a:pt x="567" y="1602"/>
                    <a:pt x="634" y="1536"/>
                    <a:pt x="667" y="1435"/>
                  </a:cubicBezTo>
                  <a:cubicBezTo>
                    <a:pt x="734" y="1269"/>
                    <a:pt x="734" y="1102"/>
                    <a:pt x="667" y="935"/>
                  </a:cubicBezTo>
                  <a:cubicBezTo>
                    <a:pt x="667" y="835"/>
                    <a:pt x="634" y="768"/>
                    <a:pt x="601" y="668"/>
                  </a:cubicBezTo>
                  <a:lnTo>
                    <a:pt x="601" y="435"/>
                  </a:lnTo>
                  <a:cubicBezTo>
                    <a:pt x="601" y="368"/>
                    <a:pt x="634" y="268"/>
                    <a:pt x="634" y="201"/>
                  </a:cubicBezTo>
                  <a:cubicBezTo>
                    <a:pt x="634" y="168"/>
                    <a:pt x="634" y="168"/>
                    <a:pt x="601" y="135"/>
                  </a:cubicBezTo>
                  <a:cubicBezTo>
                    <a:pt x="601" y="43"/>
                    <a:pt x="537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2822367" y="3689915"/>
              <a:ext cx="11035" cy="21304"/>
            </a:xfrm>
            <a:custGeom>
              <a:rect b="b" l="l" r="r" t="t"/>
              <a:pathLst>
                <a:path extrusionOk="0" h="1805" w="935">
                  <a:moveTo>
                    <a:pt x="202" y="0"/>
                  </a:moveTo>
                  <a:cubicBezTo>
                    <a:pt x="172" y="0"/>
                    <a:pt x="139" y="11"/>
                    <a:pt x="100" y="36"/>
                  </a:cubicBezTo>
                  <a:cubicBezTo>
                    <a:pt x="34" y="70"/>
                    <a:pt x="0" y="136"/>
                    <a:pt x="34" y="237"/>
                  </a:cubicBezTo>
                  <a:cubicBezTo>
                    <a:pt x="67" y="303"/>
                    <a:pt x="100" y="403"/>
                    <a:pt x="134" y="470"/>
                  </a:cubicBezTo>
                  <a:cubicBezTo>
                    <a:pt x="167" y="570"/>
                    <a:pt x="167" y="637"/>
                    <a:pt x="167" y="737"/>
                  </a:cubicBezTo>
                  <a:cubicBezTo>
                    <a:pt x="200" y="837"/>
                    <a:pt x="200" y="937"/>
                    <a:pt x="167" y="1037"/>
                  </a:cubicBezTo>
                  <a:cubicBezTo>
                    <a:pt x="167" y="1237"/>
                    <a:pt x="200" y="1437"/>
                    <a:pt x="301" y="1604"/>
                  </a:cubicBezTo>
                  <a:cubicBezTo>
                    <a:pt x="334" y="1671"/>
                    <a:pt x="434" y="1738"/>
                    <a:pt x="534" y="1804"/>
                  </a:cubicBezTo>
                  <a:cubicBezTo>
                    <a:pt x="634" y="1804"/>
                    <a:pt x="768" y="1771"/>
                    <a:pt x="834" y="1704"/>
                  </a:cubicBezTo>
                  <a:cubicBezTo>
                    <a:pt x="901" y="1604"/>
                    <a:pt x="934" y="1504"/>
                    <a:pt x="934" y="1404"/>
                  </a:cubicBezTo>
                  <a:cubicBezTo>
                    <a:pt x="901" y="1204"/>
                    <a:pt x="834" y="1037"/>
                    <a:pt x="701" y="870"/>
                  </a:cubicBezTo>
                  <a:cubicBezTo>
                    <a:pt x="634" y="804"/>
                    <a:pt x="567" y="704"/>
                    <a:pt x="501" y="603"/>
                  </a:cubicBezTo>
                  <a:cubicBezTo>
                    <a:pt x="467" y="537"/>
                    <a:pt x="434" y="470"/>
                    <a:pt x="401" y="370"/>
                  </a:cubicBezTo>
                  <a:cubicBezTo>
                    <a:pt x="367" y="303"/>
                    <a:pt x="334" y="237"/>
                    <a:pt x="334" y="136"/>
                  </a:cubicBezTo>
                  <a:cubicBezTo>
                    <a:pt x="334" y="103"/>
                    <a:pt x="334" y="103"/>
                    <a:pt x="334" y="70"/>
                  </a:cubicBezTo>
                  <a:cubicBezTo>
                    <a:pt x="293" y="29"/>
                    <a:pt x="251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2789296" y="3638844"/>
              <a:ext cx="15756" cy="13962"/>
            </a:xfrm>
            <a:custGeom>
              <a:rect b="b" l="l" r="r" t="t"/>
              <a:pathLst>
                <a:path extrusionOk="0" h="1183" w="1335">
                  <a:moveTo>
                    <a:pt x="163" y="1"/>
                  </a:moveTo>
                  <a:cubicBezTo>
                    <a:pt x="72" y="1"/>
                    <a:pt x="0" y="63"/>
                    <a:pt x="0" y="160"/>
                  </a:cubicBezTo>
                  <a:cubicBezTo>
                    <a:pt x="34" y="260"/>
                    <a:pt x="100" y="327"/>
                    <a:pt x="167" y="327"/>
                  </a:cubicBezTo>
                  <a:lnTo>
                    <a:pt x="234" y="327"/>
                  </a:lnTo>
                  <a:cubicBezTo>
                    <a:pt x="267" y="327"/>
                    <a:pt x="334" y="327"/>
                    <a:pt x="367" y="361"/>
                  </a:cubicBezTo>
                  <a:cubicBezTo>
                    <a:pt x="401" y="394"/>
                    <a:pt x="467" y="427"/>
                    <a:pt x="501" y="494"/>
                  </a:cubicBezTo>
                  <a:cubicBezTo>
                    <a:pt x="534" y="561"/>
                    <a:pt x="567" y="627"/>
                    <a:pt x="567" y="694"/>
                  </a:cubicBezTo>
                  <a:cubicBezTo>
                    <a:pt x="601" y="861"/>
                    <a:pt x="601" y="961"/>
                    <a:pt x="667" y="1028"/>
                  </a:cubicBezTo>
                  <a:cubicBezTo>
                    <a:pt x="701" y="1061"/>
                    <a:pt x="734" y="1094"/>
                    <a:pt x="801" y="1128"/>
                  </a:cubicBezTo>
                  <a:lnTo>
                    <a:pt x="868" y="1161"/>
                  </a:lnTo>
                  <a:lnTo>
                    <a:pt x="934" y="1161"/>
                  </a:lnTo>
                  <a:cubicBezTo>
                    <a:pt x="962" y="1175"/>
                    <a:pt x="995" y="1183"/>
                    <a:pt x="1032" y="1183"/>
                  </a:cubicBezTo>
                  <a:cubicBezTo>
                    <a:pt x="1084" y="1183"/>
                    <a:pt x="1143" y="1167"/>
                    <a:pt x="1201" y="1128"/>
                  </a:cubicBezTo>
                  <a:cubicBezTo>
                    <a:pt x="1268" y="1061"/>
                    <a:pt x="1335" y="961"/>
                    <a:pt x="1335" y="828"/>
                  </a:cubicBezTo>
                  <a:cubicBezTo>
                    <a:pt x="1301" y="627"/>
                    <a:pt x="1201" y="427"/>
                    <a:pt x="1001" y="327"/>
                  </a:cubicBezTo>
                  <a:cubicBezTo>
                    <a:pt x="901" y="260"/>
                    <a:pt x="801" y="227"/>
                    <a:pt x="701" y="194"/>
                  </a:cubicBezTo>
                  <a:cubicBezTo>
                    <a:pt x="634" y="160"/>
                    <a:pt x="534" y="127"/>
                    <a:pt x="467" y="94"/>
                  </a:cubicBezTo>
                  <a:cubicBezTo>
                    <a:pt x="401" y="60"/>
                    <a:pt x="334" y="27"/>
                    <a:pt x="301" y="27"/>
                  </a:cubicBezTo>
                  <a:lnTo>
                    <a:pt x="267" y="27"/>
                  </a:lnTo>
                  <a:cubicBezTo>
                    <a:pt x="231" y="9"/>
                    <a:pt x="196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2761984" y="3678313"/>
              <a:ext cx="13537" cy="18884"/>
            </a:xfrm>
            <a:custGeom>
              <a:rect b="b" l="l" r="r" t="t"/>
              <a:pathLst>
                <a:path extrusionOk="0" h="1600" w="1147">
                  <a:moveTo>
                    <a:pt x="217" y="0"/>
                  </a:moveTo>
                  <a:cubicBezTo>
                    <a:pt x="83" y="0"/>
                    <a:pt x="1" y="261"/>
                    <a:pt x="146" y="319"/>
                  </a:cubicBezTo>
                  <a:cubicBezTo>
                    <a:pt x="146" y="319"/>
                    <a:pt x="179" y="319"/>
                    <a:pt x="213" y="352"/>
                  </a:cubicBezTo>
                  <a:cubicBezTo>
                    <a:pt x="246" y="386"/>
                    <a:pt x="280" y="419"/>
                    <a:pt x="313" y="452"/>
                  </a:cubicBezTo>
                  <a:cubicBezTo>
                    <a:pt x="346" y="486"/>
                    <a:pt x="380" y="552"/>
                    <a:pt x="413" y="619"/>
                  </a:cubicBezTo>
                  <a:cubicBezTo>
                    <a:pt x="413" y="719"/>
                    <a:pt x="413" y="786"/>
                    <a:pt x="413" y="886"/>
                  </a:cubicBezTo>
                  <a:cubicBezTo>
                    <a:pt x="380" y="1019"/>
                    <a:pt x="380" y="1153"/>
                    <a:pt x="413" y="1286"/>
                  </a:cubicBezTo>
                  <a:cubicBezTo>
                    <a:pt x="413" y="1320"/>
                    <a:pt x="446" y="1353"/>
                    <a:pt x="480" y="1420"/>
                  </a:cubicBezTo>
                  <a:cubicBezTo>
                    <a:pt x="513" y="1453"/>
                    <a:pt x="546" y="1453"/>
                    <a:pt x="546" y="1486"/>
                  </a:cubicBezTo>
                  <a:lnTo>
                    <a:pt x="580" y="1520"/>
                  </a:lnTo>
                  <a:cubicBezTo>
                    <a:pt x="629" y="1569"/>
                    <a:pt x="695" y="1600"/>
                    <a:pt x="767" y="1600"/>
                  </a:cubicBezTo>
                  <a:cubicBezTo>
                    <a:pt x="793" y="1600"/>
                    <a:pt x="820" y="1595"/>
                    <a:pt x="847" y="1586"/>
                  </a:cubicBezTo>
                  <a:cubicBezTo>
                    <a:pt x="947" y="1520"/>
                    <a:pt x="1047" y="1453"/>
                    <a:pt x="1080" y="1320"/>
                  </a:cubicBezTo>
                  <a:cubicBezTo>
                    <a:pt x="1147" y="1119"/>
                    <a:pt x="1080" y="886"/>
                    <a:pt x="947" y="686"/>
                  </a:cubicBezTo>
                  <a:cubicBezTo>
                    <a:pt x="880" y="586"/>
                    <a:pt x="780" y="519"/>
                    <a:pt x="713" y="452"/>
                  </a:cubicBezTo>
                  <a:cubicBezTo>
                    <a:pt x="646" y="386"/>
                    <a:pt x="580" y="319"/>
                    <a:pt x="513" y="252"/>
                  </a:cubicBezTo>
                  <a:cubicBezTo>
                    <a:pt x="480" y="219"/>
                    <a:pt x="413" y="152"/>
                    <a:pt x="380" y="119"/>
                  </a:cubicBezTo>
                  <a:lnTo>
                    <a:pt x="346" y="85"/>
                  </a:lnTo>
                  <a:cubicBezTo>
                    <a:pt x="313" y="52"/>
                    <a:pt x="280" y="19"/>
                    <a:pt x="280" y="19"/>
                  </a:cubicBezTo>
                  <a:cubicBezTo>
                    <a:pt x="258" y="6"/>
                    <a:pt x="237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2323534" y="3669083"/>
              <a:ext cx="14187" cy="27948"/>
            </a:xfrm>
            <a:custGeom>
              <a:rect b="b" l="l" r="r" t="t"/>
              <a:pathLst>
                <a:path extrusionOk="0" h="2368" w="1202">
                  <a:moveTo>
                    <a:pt x="901" y="0"/>
                  </a:moveTo>
                  <a:cubicBezTo>
                    <a:pt x="801" y="0"/>
                    <a:pt x="668" y="33"/>
                    <a:pt x="568" y="100"/>
                  </a:cubicBezTo>
                  <a:cubicBezTo>
                    <a:pt x="301" y="300"/>
                    <a:pt x="101" y="601"/>
                    <a:pt x="68" y="934"/>
                  </a:cubicBezTo>
                  <a:cubicBezTo>
                    <a:pt x="34" y="1101"/>
                    <a:pt x="1" y="1268"/>
                    <a:pt x="1" y="1434"/>
                  </a:cubicBezTo>
                  <a:cubicBezTo>
                    <a:pt x="1" y="1568"/>
                    <a:pt x="1" y="1701"/>
                    <a:pt x="34" y="1835"/>
                  </a:cubicBezTo>
                  <a:cubicBezTo>
                    <a:pt x="34" y="1935"/>
                    <a:pt x="68" y="2035"/>
                    <a:pt x="68" y="2135"/>
                  </a:cubicBezTo>
                  <a:lnTo>
                    <a:pt x="101" y="2235"/>
                  </a:lnTo>
                  <a:cubicBezTo>
                    <a:pt x="101" y="2235"/>
                    <a:pt x="101" y="2268"/>
                    <a:pt x="134" y="2268"/>
                  </a:cubicBezTo>
                  <a:cubicBezTo>
                    <a:pt x="158" y="2338"/>
                    <a:pt x="205" y="2367"/>
                    <a:pt x="254" y="2367"/>
                  </a:cubicBezTo>
                  <a:cubicBezTo>
                    <a:pt x="347" y="2367"/>
                    <a:pt x="445" y="2265"/>
                    <a:pt x="401" y="2135"/>
                  </a:cubicBezTo>
                  <a:cubicBezTo>
                    <a:pt x="401" y="2102"/>
                    <a:pt x="368" y="2068"/>
                    <a:pt x="368" y="2035"/>
                  </a:cubicBezTo>
                  <a:cubicBezTo>
                    <a:pt x="334" y="1968"/>
                    <a:pt x="334" y="1901"/>
                    <a:pt x="334" y="1801"/>
                  </a:cubicBezTo>
                  <a:cubicBezTo>
                    <a:pt x="334" y="1701"/>
                    <a:pt x="334" y="1568"/>
                    <a:pt x="368" y="1468"/>
                  </a:cubicBezTo>
                  <a:cubicBezTo>
                    <a:pt x="434" y="1334"/>
                    <a:pt x="468" y="1201"/>
                    <a:pt x="568" y="1101"/>
                  </a:cubicBezTo>
                  <a:cubicBezTo>
                    <a:pt x="735" y="901"/>
                    <a:pt x="901" y="767"/>
                    <a:pt x="1035" y="601"/>
                  </a:cubicBezTo>
                  <a:cubicBezTo>
                    <a:pt x="1068" y="534"/>
                    <a:pt x="1102" y="467"/>
                    <a:pt x="1135" y="400"/>
                  </a:cubicBezTo>
                  <a:cubicBezTo>
                    <a:pt x="1168" y="367"/>
                    <a:pt x="1168" y="300"/>
                    <a:pt x="1168" y="267"/>
                  </a:cubicBezTo>
                  <a:lnTo>
                    <a:pt x="1168" y="234"/>
                  </a:lnTo>
                  <a:cubicBezTo>
                    <a:pt x="1202" y="134"/>
                    <a:pt x="1135" y="33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2599530" y="3467504"/>
              <a:ext cx="32681" cy="52368"/>
            </a:xfrm>
            <a:custGeom>
              <a:rect b="b" l="l" r="r" t="t"/>
              <a:pathLst>
                <a:path extrusionOk="0" h="4437" w="2769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0" y="234"/>
                    <a:pt x="67" y="300"/>
                    <a:pt x="167" y="300"/>
                  </a:cubicBezTo>
                  <a:lnTo>
                    <a:pt x="334" y="300"/>
                  </a:lnTo>
                  <a:lnTo>
                    <a:pt x="501" y="334"/>
                  </a:lnTo>
                  <a:cubicBezTo>
                    <a:pt x="601" y="367"/>
                    <a:pt x="701" y="400"/>
                    <a:pt x="767" y="467"/>
                  </a:cubicBezTo>
                  <a:cubicBezTo>
                    <a:pt x="968" y="567"/>
                    <a:pt x="1101" y="734"/>
                    <a:pt x="1201" y="934"/>
                  </a:cubicBezTo>
                  <a:cubicBezTo>
                    <a:pt x="1201" y="968"/>
                    <a:pt x="1234" y="1001"/>
                    <a:pt x="1268" y="1068"/>
                  </a:cubicBezTo>
                  <a:cubicBezTo>
                    <a:pt x="1268" y="1101"/>
                    <a:pt x="1301" y="1168"/>
                    <a:pt x="1301" y="1201"/>
                  </a:cubicBezTo>
                  <a:cubicBezTo>
                    <a:pt x="1301" y="1301"/>
                    <a:pt x="1301" y="1435"/>
                    <a:pt x="1301" y="1535"/>
                  </a:cubicBezTo>
                  <a:cubicBezTo>
                    <a:pt x="1268" y="1735"/>
                    <a:pt x="1168" y="1902"/>
                    <a:pt x="1068" y="2068"/>
                  </a:cubicBezTo>
                  <a:cubicBezTo>
                    <a:pt x="878" y="2195"/>
                    <a:pt x="988" y="2471"/>
                    <a:pt x="1199" y="2471"/>
                  </a:cubicBezTo>
                  <a:cubicBezTo>
                    <a:pt x="1210" y="2471"/>
                    <a:pt x="1222" y="2470"/>
                    <a:pt x="1234" y="2469"/>
                  </a:cubicBezTo>
                  <a:lnTo>
                    <a:pt x="1301" y="2469"/>
                  </a:lnTo>
                  <a:cubicBezTo>
                    <a:pt x="1468" y="2502"/>
                    <a:pt x="1668" y="2569"/>
                    <a:pt x="1801" y="2702"/>
                  </a:cubicBezTo>
                  <a:cubicBezTo>
                    <a:pt x="1868" y="2769"/>
                    <a:pt x="1902" y="2836"/>
                    <a:pt x="1968" y="2936"/>
                  </a:cubicBezTo>
                  <a:cubicBezTo>
                    <a:pt x="1968" y="2969"/>
                    <a:pt x="2002" y="3002"/>
                    <a:pt x="2002" y="3036"/>
                  </a:cubicBezTo>
                  <a:cubicBezTo>
                    <a:pt x="2035" y="3069"/>
                    <a:pt x="2035" y="3102"/>
                    <a:pt x="2035" y="3136"/>
                  </a:cubicBezTo>
                  <a:lnTo>
                    <a:pt x="2035" y="3236"/>
                  </a:lnTo>
                  <a:cubicBezTo>
                    <a:pt x="2035" y="3269"/>
                    <a:pt x="2035" y="3269"/>
                    <a:pt x="2035" y="3269"/>
                  </a:cubicBezTo>
                  <a:cubicBezTo>
                    <a:pt x="2035" y="3336"/>
                    <a:pt x="2035" y="3369"/>
                    <a:pt x="2035" y="3403"/>
                  </a:cubicBezTo>
                  <a:cubicBezTo>
                    <a:pt x="2035" y="3503"/>
                    <a:pt x="2002" y="3603"/>
                    <a:pt x="1968" y="3669"/>
                  </a:cubicBezTo>
                  <a:cubicBezTo>
                    <a:pt x="1868" y="3870"/>
                    <a:pt x="1768" y="4036"/>
                    <a:pt x="1601" y="4170"/>
                  </a:cubicBezTo>
                  <a:cubicBezTo>
                    <a:pt x="1568" y="4203"/>
                    <a:pt x="1535" y="4237"/>
                    <a:pt x="1535" y="4270"/>
                  </a:cubicBezTo>
                  <a:cubicBezTo>
                    <a:pt x="1535" y="4370"/>
                    <a:pt x="1601" y="4437"/>
                    <a:pt x="1701" y="4437"/>
                  </a:cubicBezTo>
                  <a:cubicBezTo>
                    <a:pt x="2002" y="4437"/>
                    <a:pt x="2335" y="4303"/>
                    <a:pt x="2535" y="4036"/>
                  </a:cubicBezTo>
                  <a:cubicBezTo>
                    <a:pt x="2635" y="3903"/>
                    <a:pt x="2702" y="3736"/>
                    <a:pt x="2735" y="3569"/>
                  </a:cubicBezTo>
                  <a:cubicBezTo>
                    <a:pt x="2769" y="3503"/>
                    <a:pt x="2769" y="3403"/>
                    <a:pt x="2769" y="3303"/>
                  </a:cubicBezTo>
                  <a:lnTo>
                    <a:pt x="2769" y="3169"/>
                  </a:lnTo>
                  <a:lnTo>
                    <a:pt x="2769" y="3069"/>
                  </a:lnTo>
                  <a:cubicBezTo>
                    <a:pt x="2769" y="2969"/>
                    <a:pt x="2735" y="2869"/>
                    <a:pt x="2702" y="2802"/>
                  </a:cubicBezTo>
                  <a:cubicBezTo>
                    <a:pt x="2669" y="2702"/>
                    <a:pt x="2635" y="2635"/>
                    <a:pt x="2569" y="2569"/>
                  </a:cubicBezTo>
                  <a:cubicBezTo>
                    <a:pt x="2469" y="2435"/>
                    <a:pt x="2369" y="2302"/>
                    <a:pt x="2235" y="2202"/>
                  </a:cubicBezTo>
                  <a:cubicBezTo>
                    <a:pt x="2052" y="2080"/>
                    <a:pt x="1857" y="2007"/>
                    <a:pt x="1656" y="1977"/>
                  </a:cubicBezTo>
                  <a:lnTo>
                    <a:pt x="1656" y="1977"/>
                  </a:lnTo>
                  <a:cubicBezTo>
                    <a:pt x="1686" y="1846"/>
                    <a:pt x="1701" y="1711"/>
                    <a:pt x="1701" y="1568"/>
                  </a:cubicBezTo>
                  <a:cubicBezTo>
                    <a:pt x="1701" y="1435"/>
                    <a:pt x="1668" y="1301"/>
                    <a:pt x="1635" y="1168"/>
                  </a:cubicBezTo>
                  <a:cubicBezTo>
                    <a:pt x="1635" y="1101"/>
                    <a:pt x="1601" y="1034"/>
                    <a:pt x="1568" y="968"/>
                  </a:cubicBezTo>
                  <a:cubicBezTo>
                    <a:pt x="1568" y="901"/>
                    <a:pt x="1535" y="834"/>
                    <a:pt x="1501" y="801"/>
                  </a:cubicBezTo>
                  <a:cubicBezTo>
                    <a:pt x="1301" y="434"/>
                    <a:pt x="968" y="200"/>
                    <a:pt x="567" y="100"/>
                  </a:cubicBezTo>
                  <a:cubicBezTo>
                    <a:pt x="501" y="67"/>
                    <a:pt x="434" y="34"/>
                    <a:pt x="400" y="34"/>
                  </a:cubicBezTo>
                  <a:lnTo>
                    <a:pt x="200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2476298" y="3484665"/>
              <a:ext cx="46337" cy="47411"/>
            </a:xfrm>
            <a:custGeom>
              <a:rect b="b" l="l" r="r" t="t"/>
              <a:pathLst>
                <a:path extrusionOk="0" h="4017" w="3926">
                  <a:moveTo>
                    <a:pt x="327" y="1"/>
                  </a:moveTo>
                  <a:cubicBezTo>
                    <a:pt x="267" y="1"/>
                    <a:pt x="225" y="32"/>
                    <a:pt x="201" y="81"/>
                  </a:cubicBezTo>
                  <a:cubicBezTo>
                    <a:pt x="167" y="181"/>
                    <a:pt x="134" y="247"/>
                    <a:pt x="100" y="314"/>
                  </a:cubicBezTo>
                  <a:cubicBezTo>
                    <a:pt x="67" y="381"/>
                    <a:pt x="67" y="448"/>
                    <a:pt x="67" y="514"/>
                  </a:cubicBezTo>
                  <a:cubicBezTo>
                    <a:pt x="34" y="681"/>
                    <a:pt x="0" y="814"/>
                    <a:pt x="0" y="981"/>
                  </a:cubicBezTo>
                  <a:cubicBezTo>
                    <a:pt x="0" y="1281"/>
                    <a:pt x="67" y="1582"/>
                    <a:pt x="234" y="1849"/>
                  </a:cubicBezTo>
                  <a:cubicBezTo>
                    <a:pt x="267" y="1915"/>
                    <a:pt x="301" y="1982"/>
                    <a:pt x="334" y="2049"/>
                  </a:cubicBezTo>
                  <a:cubicBezTo>
                    <a:pt x="367" y="2115"/>
                    <a:pt x="434" y="2182"/>
                    <a:pt x="467" y="2249"/>
                  </a:cubicBezTo>
                  <a:cubicBezTo>
                    <a:pt x="567" y="2349"/>
                    <a:pt x="701" y="2449"/>
                    <a:pt x="834" y="2549"/>
                  </a:cubicBezTo>
                  <a:cubicBezTo>
                    <a:pt x="1008" y="2698"/>
                    <a:pt x="1219" y="2810"/>
                    <a:pt x="1452" y="2871"/>
                  </a:cubicBezTo>
                  <a:lnTo>
                    <a:pt x="1452" y="2871"/>
                  </a:lnTo>
                  <a:cubicBezTo>
                    <a:pt x="1513" y="3259"/>
                    <a:pt x="1732" y="3620"/>
                    <a:pt x="2069" y="3817"/>
                  </a:cubicBezTo>
                  <a:cubicBezTo>
                    <a:pt x="2135" y="3883"/>
                    <a:pt x="2235" y="3917"/>
                    <a:pt x="2302" y="3917"/>
                  </a:cubicBezTo>
                  <a:cubicBezTo>
                    <a:pt x="2369" y="3950"/>
                    <a:pt x="2469" y="3983"/>
                    <a:pt x="2536" y="4017"/>
                  </a:cubicBezTo>
                  <a:lnTo>
                    <a:pt x="2769" y="4017"/>
                  </a:lnTo>
                  <a:cubicBezTo>
                    <a:pt x="2869" y="4017"/>
                    <a:pt x="2936" y="4017"/>
                    <a:pt x="3003" y="3983"/>
                  </a:cubicBezTo>
                  <a:cubicBezTo>
                    <a:pt x="3169" y="3950"/>
                    <a:pt x="3303" y="3883"/>
                    <a:pt x="3436" y="3817"/>
                  </a:cubicBezTo>
                  <a:cubicBezTo>
                    <a:pt x="3703" y="3650"/>
                    <a:pt x="3870" y="3383"/>
                    <a:pt x="3903" y="3083"/>
                  </a:cubicBezTo>
                  <a:cubicBezTo>
                    <a:pt x="3926" y="2969"/>
                    <a:pt x="3856" y="2902"/>
                    <a:pt x="3778" y="2902"/>
                  </a:cubicBezTo>
                  <a:cubicBezTo>
                    <a:pt x="3741" y="2902"/>
                    <a:pt x="3702" y="2917"/>
                    <a:pt x="3670" y="2949"/>
                  </a:cubicBezTo>
                  <a:cubicBezTo>
                    <a:pt x="3503" y="3083"/>
                    <a:pt x="3336" y="3183"/>
                    <a:pt x="3169" y="3250"/>
                  </a:cubicBezTo>
                  <a:cubicBezTo>
                    <a:pt x="3069" y="3283"/>
                    <a:pt x="3003" y="3283"/>
                    <a:pt x="2902" y="3283"/>
                  </a:cubicBezTo>
                  <a:lnTo>
                    <a:pt x="2669" y="3283"/>
                  </a:lnTo>
                  <a:lnTo>
                    <a:pt x="2569" y="3250"/>
                  </a:lnTo>
                  <a:cubicBezTo>
                    <a:pt x="2502" y="3250"/>
                    <a:pt x="2469" y="3216"/>
                    <a:pt x="2435" y="3216"/>
                  </a:cubicBezTo>
                  <a:cubicBezTo>
                    <a:pt x="2369" y="3183"/>
                    <a:pt x="2302" y="3116"/>
                    <a:pt x="2269" y="3049"/>
                  </a:cubicBezTo>
                  <a:cubicBezTo>
                    <a:pt x="2135" y="2949"/>
                    <a:pt x="2035" y="2783"/>
                    <a:pt x="2035" y="2616"/>
                  </a:cubicBezTo>
                  <a:lnTo>
                    <a:pt x="2035" y="2549"/>
                  </a:lnTo>
                  <a:cubicBezTo>
                    <a:pt x="2006" y="2433"/>
                    <a:pt x="1902" y="2342"/>
                    <a:pt x="1809" y="2342"/>
                  </a:cubicBezTo>
                  <a:cubicBezTo>
                    <a:pt x="1795" y="2342"/>
                    <a:pt x="1782" y="2345"/>
                    <a:pt x="1768" y="2349"/>
                  </a:cubicBezTo>
                  <a:cubicBezTo>
                    <a:pt x="1501" y="2349"/>
                    <a:pt x="1268" y="2282"/>
                    <a:pt x="1068" y="2182"/>
                  </a:cubicBezTo>
                  <a:cubicBezTo>
                    <a:pt x="968" y="2115"/>
                    <a:pt x="834" y="2049"/>
                    <a:pt x="768" y="1982"/>
                  </a:cubicBezTo>
                  <a:cubicBezTo>
                    <a:pt x="701" y="1915"/>
                    <a:pt x="668" y="1882"/>
                    <a:pt x="634" y="1849"/>
                  </a:cubicBezTo>
                  <a:cubicBezTo>
                    <a:pt x="601" y="1782"/>
                    <a:pt x="534" y="1748"/>
                    <a:pt x="501" y="1682"/>
                  </a:cubicBezTo>
                  <a:cubicBezTo>
                    <a:pt x="367" y="1482"/>
                    <a:pt x="301" y="1215"/>
                    <a:pt x="301" y="948"/>
                  </a:cubicBezTo>
                  <a:cubicBezTo>
                    <a:pt x="301" y="848"/>
                    <a:pt x="301" y="714"/>
                    <a:pt x="334" y="581"/>
                  </a:cubicBezTo>
                  <a:cubicBezTo>
                    <a:pt x="367" y="448"/>
                    <a:pt x="401" y="314"/>
                    <a:pt x="467" y="214"/>
                  </a:cubicBezTo>
                  <a:cubicBezTo>
                    <a:pt x="501" y="147"/>
                    <a:pt x="467" y="47"/>
                    <a:pt x="401" y="14"/>
                  </a:cubicBezTo>
                  <a:cubicBezTo>
                    <a:pt x="374" y="5"/>
                    <a:pt x="349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2427481" y="3405586"/>
              <a:ext cx="56310" cy="48933"/>
            </a:xfrm>
            <a:custGeom>
              <a:rect b="b" l="l" r="r" t="t"/>
              <a:pathLst>
                <a:path extrusionOk="0" h="4146" w="4771">
                  <a:moveTo>
                    <a:pt x="3676" y="0"/>
                  </a:moveTo>
                  <a:cubicBezTo>
                    <a:pt x="3642" y="0"/>
                    <a:pt x="3606" y="3"/>
                    <a:pt x="3569" y="9"/>
                  </a:cubicBezTo>
                  <a:cubicBezTo>
                    <a:pt x="3403" y="42"/>
                    <a:pt x="3202" y="76"/>
                    <a:pt x="3069" y="209"/>
                  </a:cubicBezTo>
                  <a:cubicBezTo>
                    <a:pt x="3002" y="243"/>
                    <a:pt x="2936" y="309"/>
                    <a:pt x="2869" y="343"/>
                  </a:cubicBezTo>
                  <a:lnTo>
                    <a:pt x="2702" y="509"/>
                  </a:lnTo>
                  <a:cubicBezTo>
                    <a:pt x="2569" y="643"/>
                    <a:pt x="2469" y="743"/>
                    <a:pt x="2368" y="876"/>
                  </a:cubicBezTo>
                  <a:cubicBezTo>
                    <a:pt x="2217" y="1071"/>
                    <a:pt x="2108" y="1280"/>
                    <a:pt x="2031" y="1493"/>
                  </a:cubicBezTo>
                  <a:lnTo>
                    <a:pt x="2031" y="1493"/>
                  </a:lnTo>
                  <a:cubicBezTo>
                    <a:pt x="1885" y="1453"/>
                    <a:pt x="1736" y="1432"/>
                    <a:pt x="1588" y="1432"/>
                  </a:cubicBezTo>
                  <a:cubicBezTo>
                    <a:pt x="1271" y="1432"/>
                    <a:pt x="960" y="1525"/>
                    <a:pt x="701" y="1710"/>
                  </a:cubicBezTo>
                  <a:cubicBezTo>
                    <a:pt x="601" y="1744"/>
                    <a:pt x="534" y="1810"/>
                    <a:pt x="467" y="1877"/>
                  </a:cubicBezTo>
                  <a:cubicBezTo>
                    <a:pt x="367" y="1977"/>
                    <a:pt x="300" y="2044"/>
                    <a:pt x="267" y="2144"/>
                  </a:cubicBezTo>
                  <a:lnTo>
                    <a:pt x="200" y="2244"/>
                  </a:lnTo>
                  <a:cubicBezTo>
                    <a:pt x="167" y="2277"/>
                    <a:pt x="134" y="2344"/>
                    <a:pt x="134" y="2377"/>
                  </a:cubicBezTo>
                  <a:cubicBezTo>
                    <a:pt x="100" y="2478"/>
                    <a:pt x="67" y="2578"/>
                    <a:pt x="33" y="2678"/>
                  </a:cubicBezTo>
                  <a:cubicBezTo>
                    <a:pt x="0" y="2844"/>
                    <a:pt x="0" y="3045"/>
                    <a:pt x="33" y="3245"/>
                  </a:cubicBezTo>
                  <a:cubicBezTo>
                    <a:pt x="100" y="3612"/>
                    <a:pt x="334" y="3945"/>
                    <a:pt x="667" y="4145"/>
                  </a:cubicBezTo>
                  <a:lnTo>
                    <a:pt x="801" y="4145"/>
                  </a:lnTo>
                  <a:cubicBezTo>
                    <a:pt x="901" y="4079"/>
                    <a:pt x="901" y="4012"/>
                    <a:pt x="867" y="3912"/>
                  </a:cubicBezTo>
                  <a:cubicBezTo>
                    <a:pt x="701" y="3578"/>
                    <a:pt x="634" y="3211"/>
                    <a:pt x="734" y="2844"/>
                  </a:cubicBezTo>
                  <a:cubicBezTo>
                    <a:pt x="734" y="2778"/>
                    <a:pt x="767" y="2744"/>
                    <a:pt x="767" y="2678"/>
                  </a:cubicBezTo>
                  <a:cubicBezTo>
                    <a:pt x="801" y="2678"/>
                    <a:pt x="801" y="2644"/>
                    <a:pt x="801" y="2611"/>
                  </a:cubicBezTo>
                  <a:lnTo>
                    <a:pt x="867" y="2511"/>
                  </a:lnTo>
                  <a:cubicBezTo>
                    <a:pt x="867" y="2511"/>
                    <a:pt x="934" y="2444"/>
                    <a:pt x="967" y="2411"/>
                  </a:cubicBezTo>
                  <a:cubicBezTo>
                    <a:pt x="1001" y="2377"/>
                    <a:pt x="1034" y="2344"/>
                    <a:pt x="1068" y="2311"/>
                  </a:cubicBezTo>
                  <a:cubicBezTo>
                    <a:pt x="1168" y="2244"/>
                    <a:pt x="1268" y="2177"/>
                    <a:pt x="1401" y="2144"/>
                  </a:cubicBezTo>
                  <a:cubicBezTo>
                    <a:pt x="1501" y="2094"/>
                    <a:pt x="1618" y="2069"/>
                    <a:pt x="1739" y="2069"/>
                  </a:cubicBezTo>
                  <a:cubicBezTo>
                    <a:pt x="1860" y="2069"/>
                    <a:pt x="1985" y="2094"/>
                    <a:pt x="2102" y="2144"/>
                  </a:cubicBezTo>
                  <a:lnTo>
                    <a:pt x="2235" y="2144"/>
                  </a:lnTo>
                  <a:cubicBezTo>
                    <a:pt x="2368" y="2111"/>
                    <a:pt x="2469" y="2011"/>
                    <a:pt x="2469" y="1877"/>
                  </a:cubicBezTo>
                  <a:cubicBezTo>
                    <a:pt x="2435" y="1610"/>
                    <a:pt x="2502" y="1343"/>
                    <a:pt x="2669" y="1110"/>
                  </a:cubicBezTo>
                  <a:cubicBezTo>
                    <a:pt x="2735" y="976"/>
                    <a:pt x="2835" y="876"/>
                    <a:pt x="2902" y="776"/>
                  </a:cubicBezTo>
                  <a:cubicBezTo>
                    <a:pt x="2969" y="710"/>
                    <a:pt x="3002" y="643"/>
                    <a:pt x="3069" y="610"/>
                  </a:cubicBezTo>
                  <a:cubicBezTo>
                    <a:pt x="3102" y="543"/>
                    <a:pt x="3169" y="509"/>
                    <a:pt x="3236" y="443"/>
                  </a:cubicBezTo>
                  <a:cubicBezTo>
                    <a:pt x="3336" y="376"/>
                    <a:pt x="3436" y="309"/>
                    <a:pt x="3569" y="309"/>
                  </a:cubicBezTo>
                  <a:cubicBezTo>
                    <a:pt x="3605" y="300"/>
                    <a:pt x="3641" y="296"/>
                    <a:pt x="3676" y="296"/>
                  </a:cubicBezTo>
                  <a:cubicBezTo>
                    <a:pt x="3772" y="296"/>
                    <a:pt x="3863" y="327"/>
                    <a:pt x="3936" y="376"/>
                  </a:cubicBezTo>
                  <a:cubicBezTo>
                    <a:pt x="4070" y="443"/>
                    <a:pt x="4170" y="543"/>
                    <a:pt x="4236" y="643"/>
                  </a:cubicBezTo>
                  <a:cubicBezTo>
                    <a:pt x="4303" y="776"/>
                    <a:pt x="4370" y="876"/>
                    <a:pt x="4437" y="1010"/>
                  </a:cubicBezTo>
                  <a:lnTo>
                    <a:pt x="4437" y="976"/>
                  </a:lnTo>
                  <a:cubicBezTo>
                    <a:pt x="4462" y="1052"/>
                    <a:pt x="4524" y="1089"/>
                    <a:pt x="4582" y="1089"/>
                  </a:cubicBezTo>
                  <a:cubicBezTo>
                    <a:pt x="4601" y="1089"/>
                    <a:pt x="4620" y="1085"/>
                    <a:pt x="4637" y="1077"/>
                  </a:cubicBezTo>
                  <a:cubicBezTo>
                    <a:pt x="4737" y="1043"/>
                    <a:pt x="4770" y="943"/>
                    <a:pt x="4737" y="876"/>
                  </a:cubicBezTo>
                  <a:cubicBezTo>
                    <a:pt x="4670" y="743"/>
                    <a:pt x="4603" y="576"/>
                    <a:pt x="4503" y="476"/>
                  </a:cubicBezTo>
                  <a:cubicBezTo>
                    <a:pt x="4370" y="309"/>
                    <a:pt x="4236" y="209"/>
                    <a:pt x="4103" y="109"/>
                  </a:cubicBezTo>
                  <a:cubicBezTo>
                    <a:pt x="3967" y="55"/>
                    <a:pt x="3831" y="0"/>
                    <a:pt x="3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2667113" y="3409103"/>
              <a:ext cx="39904" cy="54469"/>
            </a:xfrm>
            <a:custGeom>
              <a:rect b="b" l="l" r="r" t="t"/>
              <a:pathLst>
                <a:path extrusionOk="0" h="4615" w="3381">
                  <a:moveTo>
                    <a:pt x="193" y="1"/>
                  </a:moveTo>
                  <a:cubicBezTo>
                    <a:pt x="60" y="1"/>
                    <a:pt x="0" y="219"/>
                    <a:pt x="178" y="278"/>
                  </a:cubicBezTo>
                  <a:cubicBezTo>
                    <a:pt x="512" y="412"/>
                    <a:pt x="846" y="512"/>
                    <a:pt x="1179" y="645"/>
                  </a:cubicBezTo>
                  <a:cubicBezTo>
                    <a:pt x="1452" y="781"/>
                    <a:pt x="1747" y="873"/>
                    <a:pt x="2028" y="993"/>
                  </a:cubicBezTo>
                  <a:lnTo>
                    <a:pt x="2028" y="993"/>
                  </a:lnTo>
                  <a:cubicBezTo>
                    <a:pt x="1823" y="1351"/>
                    <a:pt x="1618" y="1728"/>
                    <a:pt x="1413" y="2079"/>
                  </a:cubicBezTo>
                  <a:cubicBezTo>
                    <a:pt x="1379" y="2113"/>
                    <a:pt x="1379" y="2180"/>
                    <a:pt x="1379" y="2213"/>
                  </a:cubicBezTo>
                  <a:cubicBezTo>
                    <a:pt x="1379" y="2346"/>
                    <a:pt x="1479" y="2446"/>
                    <a:pt x="1646" y="2446"/>
                  </a:cubicBezTo>
                  <a:lnTo>
                    <a:pt x="1679" y="2446"/>
                  </a:lnTo>
                  <a:cubicBezTo>
                    <a:pt x="1913" y="2446"/>
                    <a:pt x="2180" y="2546"/>
                    <a:pt x="2347" y="2713"/>
                  </a:cubicBezTo>
                  <a:cubicBezTo>
                    <a:pt x="2413" y="2813"/>
                    <a:pt x="2480" y="2913"/>
                    <a:pt x="2547" y="3013"/>
                  </a:cubicBezTo>
                  <a:cubicBezTo>
                    <a:pt x="2547" y="3080"/>
                    <a:pt x="2580" y="3114"/>
                    <a:pt x="2580" y="3180"/>
                  </a:cubicBezTo>
                  <a:lnTo>
                    <a:pt x="2580" y="3247"/>
                  </a:lnTo>
                  <a:lnTo>
                    <a:pt x="2580" y="3314"/>
                  </a:lnTo>
                  <a:lnTo>
                    <a:pt x="2580" y="3447"/>
                  </a:lnTo>
                  <a:cubicBezTo>
                    <a:pt x="2580" y="3447"/>
                    <a:pt x="2580" y="3480"/>
                    <a:pt x="2580" y="3480"/>
                  </a:cubicBezTo>
                  <a:cubicBezTo>
                    <a:pt x="2580" y="3547"/>
                    <a:pt x="2547" y="3581"/>
                    <a:pt x="2513" y="3647"/>
                  </a:cubicBezTo>
                  <a:cubicBezTo>
                    <a:pt x="2480" y="3681"/>
                    <a:pt x="2447" y="3747"/>
                    <a:pt x="2413" y="3781"/>
                  </a:cubicBezTo>
                  <a:cubicBezTo>
                    <a:pt x="2380" y="3814"/>
                    <a:pt x="2347" y="3881"/>
                    <a:pt x="2313" y="3914"/>
                  </a:cubicBezTo>
                  <a:cubicBezTo>
                    <a:pt x="2113" y="4081"/>
                    <a:pt x="1846" y="4214"/>
                    <a:pt x="1579" y="4214"/>
                  </a:cubicBezTo>
                  <a:cubicBezTo>
                    <a:pt x="1546" y="4214"/>
                    <a:pt x="1479" y="4248"/>
                    <a:pt x="1479" y="4281"/>
                  </a:cubicBezTo>
                  <a:cubicBezTo>
                    <a:pt x="1413" y="4381"/>
                    <a:pt x="1446" y="4481"/>
                    <a:pt x="1513" y="4515"/>
                  </a:cubicBezTo>
                  <a:cubicBezTo>
                    <a:pt x="1613" y="4548"/>
                    <a:pt x="1713" y="4581"/>
                    <a:pt x="1813" y="4615"/>
                  </a:cubicBezTo>
                  <a:lnTo>
                    <a:pt x="2113" y="4615"/>
                  </a:lnTo>
                  <a:cubicBezTo>
                    <a:pt x="2213" y="4615"/>
                    <a:pt x="2347" y="4581"/>
                    <a:pt x="2447" y="4548"/>
                  </a:cubicBezTo>
                  <a:cubicBezTo>
                    <a:pt x="2547" y="4515"/>
                    <a:pt x="2647" y="4481"/>
                    <a:pt x="2714" y="4414"/>
                  </a:cubicBezTo>
                  <a:cubicBezTo>
                    <a:pt x="2914" y="4314"/>
                    <a:pt x="3047" y="4148"/>
                    <a:pt x="3181" y="3981"/>
                  </a:cubicBezTo>
                  <a:cubicBezTo>
                    <a:pt x="3247" y="3881"/>
                    <a:pt x="3281" y="3781"/>
                    <a:pt x="3314" y="3681"/>
                  </a:cubicBezTo>
                  <a:cubicBezTo>
                    <a:pt x="3347" y="3614"/>
                    <a:pt x="3381" y="3547"/>
                    <a:pt x="3381" y="3480"/>
                  </a:cubicBezTo>
                  <a:lnTo>
                    <a:pt x="3381" y="3380"/>
                  </a:lnTo>
                  <a:cubicBezTo>
                    <a:pt x="3381" y="3247"/>
                    <a:pt x="3347" y="3114"/>
                    <a:pt x="3347" y="3013"/>
                  </a:cubicBezTo>
                  <a:cubicBezTo>
                    <a:pt x="3314" y="2913"/>
                    <a:pt x="3281" y="2813"/>
                    <a:pt x="3214" y="2713"/>
                  </a:cubicBezTo>
                  <a:cubicBezTo>
                    <a:pt x="3114" y="2513"/>
                    <a:pt x="2980" y="2346"/>
                    <a:pt x="2814" y="2213"/>
                  </a:cubicBezTo>
                  <a:cubicBezTo>
                    <a:pt x="2647" y="2079"/>
                    <a:pt x="2447" y="1979"/>
                    <a:pt x="2247" y="1946"/>
                  </a:cubicBezTo>
                  <a:cubicBezTo>
                    <a:pt x="2187" y="1926"/>
                    <a:pt x="2128" y="1906"/>
                    <a:pt x="2068" y="1894"/>
                  </a:cubicBezTo>
                  <a:lnTo>
                    <a:pt x="2068" y="1894"/>
                  </a:lnTo>
                  <a:cubicBezTo>
                    <a:pt x="2195" y="1586"/>
                    <a:pt x="2329" y="1274"/>
                    <a:pt x="2447" y="945"/>
                  </a:cubicBezTo>
                  <a:cubicBezTo>
                    <a:pt x="2480" y="845"/>
                    <a:pt x="2447" y="745"/>
                    <a:pt x="2347" y="712"/>
                  </a:cubicBezTo>
                  <a:lnTo>
                    <a:pt x="1313" y="378"/>
                  </a:lnTo>
                  <a:cubicBezTo>
                    <a:pt x="979" y="245"/>
                    <a:pt x="645" y="145"/>
                    <a:pt x="312" y="11"/>
                  </a:cubicBezTo>
                  <a:lnTo>
                    <a:pt x="245" y="11"/>
                  </a:lnTo>
                  <a:cubicBezTo>
                    <a:pt x="227" y="4"/>
                    <a:pt x="209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2700314" y="3533245"/>
              <a:ext cx="25600" cy="67628"/>
            </a:xfrm>
            <a:custGeom>
              <a:rect b="b" l="l" r="r" t="t"/>
              <a:pathLst>
                <a:path extrusionOk="0" h="5730" w="2169">
                  <a:moveTo>
                    <a:pt x="1068" y="1"/>
                  </a:moveTo>
                  <a:lnTo>
                    <a:pt x="1035" y="34"/>
                  </a:lnTo>
                  <a:cubicBezTo>
                    <a:pt x="1008" y="25"/>
                    <a:pt x="983" y="21"/>
                    <a:pt x="961" y="21"/>
                  </a:cubicBezTo>
                  <a:cubicBezTo>
                    <a:pt x="901" y="21"/>
                    <a:pt x="859" y="52"/>
                    <a:pt x="835" y="101"/>
                  </a:cubicBezTo>
                  <a:cubicBezTo>
                    <a:pt x="801" y="201"/>
                    <a:pt x="835" y="268"/>
                    <a:pt x="901" y="301"/>
                  </a:cubicBezTo>
                  <a:cubicBezTo>
                    <a:pt x="968" y="334"/>
                    <a:pt x="1035" y="368"/>
                    <a:pt x="1101" y="401"/>
                  </a:cubicBezTo>
                  <a:cubicBezTo>
                    <a:pt x="1168" y="435"/>
                    <a:pt x="1201" y="468"/>
                    <a:pt x="1268" y="501"/>
                  </a:cubicBezTo>
                  <a:cubicBezTo>
                    <a:pt x="1368" y="601"/>
                    <a:pt x="1468" y="701"/>
                    <a:pt x="1568" y="801"/>
                  </a:cubicBezTo>
                  <a:cubicBezTo>
                    <a:pt x="1702" y="1035"/>
                    <a:pt x="1802" y="1302"/>
                    <a:pt x="1835" y="1569"/>
                  </a:cubicBezTo>
                  <a:cubicBezTo>
                    <a:pt x="1835" y="1635"/>
                    <a:pt x="1835" y="1702"/>
                    <a:pt x="1835" y="1769"/>
                  </a:cubicBezTo>
                  <a:cubicBezTo>
                    <a:pt x="1802" y="1836"/>
                    <a:pt x="1802" y="1902"/>
                    <a:pt x="1769" y="1969"/>
                  </a:cubicBezTo>
                  <a:cubicBezTo>
                    <a:pt x="1735" y="2102"/>
                    <a:pt x="1702" y="2236"/>
                    <a:pt x="1635" y="2336"/>
                  </a:cubicBezTo>
                  <a:cubicBezTo>
                    <a:pt x="1502" y="2569"/>
                    <a:pt x="1302" y="2736"/>
                    <a:pt x="1068" y="2870"/>
                  </a:cubicBezTo>
                  <a:cubicBezTo>
                    <a:pt x="1068" y="2870"/>
                    <a:pt x="1035" y="2903"/>
                    <a:pt x="1001" y="2936"/>
                  </a:cubicBezTo>
                  <a:cubicBezTo>
                    <a:pt x="901" y="3036"/>
                    <a:pt x="935" y="3203"/>
                    <a:pt x="1035" y="3270"/>
                  </a:cubicBezTo>
                  <a:lnTo>
                    <a:pt x="1068" y="3337"/>
                  </a:lnTo>
                  <a:cubicBezTo>
                    <a:pt x="1235" y="3470"/>
                    <a:pt x="1368" y="3704"/>
                    <a:pt x="1402" y="3937"/>
                  </a:cubicBezTo>
                  <a:cubicBezTo>
                    <a:pt x="1402" y="4037"/>
                    <a:pt x="1402" y="4137"/>
                    <a:pt x="1402" y="4271"/>
                  </a:cubicBezTo>
                  <a:cubicBezTo>
                    <a:pt x="1368" y="4304"/>
                    <a:pt x="1368" y="4371"/>
                    <a:pt x="1368" y="4404"/>
                  </a:cubicBezTo>
                  <a:cubicBezTo>
                    <a:pt x="1368" y="4471"/>
                    <a:pt x="1335" y="4504"/>
                    <a:pt x="1335" y="4537"/>
                  </a:cubicBezTo>
                  <a:lnTo>
                    <a:pt x="1268" y="4638"/>
                  </a:lnTo>
                  <a:lnTo>
                    <a:pt x="1235" y="4704"/>
                  </a:lnTo>
                  <a:cubicBezTo>
                    <a:pt x="1201" y="4738"/>
                    <a:pt x="1168" y="4804"/>
                    <a:pt x="1135" y="4838"/>
                  </a:cubicBezTo>
                  <a:lnTo>
                    <a:pt x="1035" y="4938"/>
                  </a:lnTo>
                  <a:cubicBezTo>
                    <a:pt x="968" y="4971"/>
                    <a:pt x="935" y="5038"/>
                    <a:pt x="868" y="5071"/>
                  </a:cubicBezTo>
                  <a:cubicBezTo>
                    <a:pt x="668" y="5205"/>
                    <a:pt x="434" y="5271"/>
                    <a:pt x="167" y="5305"/>
                  </a:cubicBezTo>
                  <a:cubicBezTo>
                    <a:pt x="134" y="5305"/>
                    <a:pt x="67" y="5338"/>
                    <a:pt x="67" y="5405"/>
                  </a:cubicBezTo>
                  <a:cubicBezTo>
                    <a:pt x="1" y="5471"/>
                    <a:pt x="34" y="5572"/>
                    <a:pt x="134" y="5605"/>
                  </a:cubicBezTo>
                  <a:cubicBezTo>
                    <a:pt x="301" y="5688"/>
                    <a:pt x="476" y="5730"/>
                    <a:pt x="651" y="5730"/>
                  </a:cubicBezTo>
                  <a:cubicBezTo>
                    <a:pt x="826" y="5730"/>
                    <a:pt x="1001" y="5688"/>
                    <a:pt x="1168" y="5605"/>
                  </a:cubicBezTo>
                  <a:cubicBezTo>
                    <a:pt x="1368" y="5538"/>
                    <a:pt x="1502" y="5438"/>
                    <a:pt x="1635" y="5305"/>
                  </a:cubicBezTo>
                  <a:cubicBezTo>
                    <a:pt x="1702" y="5238"/>
                    <a:pt x="1769" y="5171"/>
                    <a:pt x="1835" y="5105"/>
                  </a:cubicBezTo>
                  <a:lnTo>
                    <a:pt x="1935" y="4971"/>
                  </a:lnTo>
                  <a:lnTo>
                    <a:pt x="1969" y="4871"/>
                  </a:lnTo>
                  <a:cubicBezTo>
                    <a:pt x="2002" y="4771"/>
                    <a:pt x="2035" y="4671"/>
                    <a:pt x="2069" y="4571"/>
                  </a:cubicBezTo>
                  <a:cubicBezTo>
                    <a:pt x="2102" y="4471"/>
                    <a:pt x="2102" y="4371"/>
                    <a:pt x="2102" y="4271"/>
                  </a:cubicBezTo>
                  <a:cubicBezTo>
                    <a:pt x="2135" y="4070"/>
                    <a:pt x="2102" y="3904"/>
                    <a:pt x="2035" y="3737"/>
                  </a:cubicBezTo>
                  <a:cubicBezTo>
                    <a:pt x="1964" y="3476"/>
                    <a:pt x="1826" y="3249"/>
                    <a:pt x="1644" y="3067"/>
                  </a:cubicBezTo>
                  <a:lnTo>
                    <a:pt x="1644" y="3067"/>
                  </a:lnTo>
                  <a:cubicBezTo>
                    <a:pt x="1910" y="2765"/>
                    <a:pt x="2091" y="2394"/>
                    <a:pt x="2169" y="2002"/>
                  </a:cubicBezTo>
                  <a:lnTo>
                    <a:pt x="2169" y="1769"/>
                  </a:lnTo>
                  <a:cubicBezTo>
                    <a:pt x="2169" y="1669"/>
                    <a:pt x="2169" y="1602"/>
                    <a:pt x="2169" y="1502"/>
                  </a:cubicBezTo>
                  <a:cubicBezTo>
                    <a:pt x="2102" y="1002"/>
                    <a:pt x="1835" y="568"/>
                    <a:pt x="1468" y="268"/>
                  </a:cubicBezTo>
                  <a:lnTo>
                    <a:pt x="1268" y="101"/>
                  </a:lnTo>
                  <a:cubicBezTo>
                    <a:pt x="1201" y="68"/>
                    <a:pt x="1135" y="34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2621968" y="3681134"/>
              <a:ext cx="56310" cy="36387"/>
            </a:xfrm>
            <a:custGeom>
              <a:rect b="b" l="l" r="r" t="t"/>
              <a:pathLst>
                <a:path extrusionOk="0" h="3083" w="4771">
                  <a:moveTo>
                    <a:pt x="4216" y="1"/>
                  </a:moveTo>
                  <a:cubicBezTo>
                    <a:pt x="4158" y="1"/>
                    <a:pt x="4095" y="38"/>
                    <a:pt x="4070" y="113"/>
                  </a:cubicBezTo>
                  <a:cubicBezTo>
                    <a:pt x="4037" y="180"/>
                    <a:pt x="4070" y="280"/>
                    <a:pt x="4137" y="313"/>
                  </a:cubicBezTo>
                  <a:cubicBezTo>
                    <a:pt x="4204" y="313"/>
                    <a:pt x="4270" y="380"/>
                    <a:pt x="4304" y="413"/>
                  </a:cubicBezTo>
                  <a:cubicBezTo>
                    <a:pt x="4370" y="480"/>
                    <a:pt x="4404" y="514"/>
                    <a:pt x="4437" y="580"/>
                  </a:cubicBezTo>
                  <a:cubicBezTo>
                    <a:pt x="4470" y="714"/>
                    <a:pt x="4504" y="880"/>
                    <a:pt x="4470" y="1014"/>
                  </a:cubicBezTo>
                  <a:cubicBezTo>
                    <a:pt x="4437" y="1081"/>
                    <a:pt x="4404" y="1147"/>
                    <a:pt x="4370" y="1214"/>
                  </a:cubicBezTo>
                  <a:cubicBezTo>
                    <a:pt x="4337" y="1281"/>
                    <a:pt x="4304" y="1347"/>
                    <a:pt x="4237" y="1381"/>
                  </a:cubicBezTo>
                  <a:cubicBezTo>
                    <a:pt x="4103" y="1481"/>
                    <a:pt x="3970" y="1548"/>
                    <a:pt x="3803" y="1581"/>
                  </a:cubicBezTo>
                  <a:cubicBezTo>
                    <a:pt x="3709" y="1605"/>
                    <a:pt x="3598" y="1628"/>
                    <a:pt x="3482" y="1628"/>
                  </a:cubicBezTo>
                  <a:cubicBezTo>
                    <a:pt x="3434" y="1628"/>
                    <a:pt x="3385" y="1624"/>
                    <a:pt x="3336" y="1614"/>
                  </a:cubicBezTo>
                  <a:cubicBezTo>
                    <a:pt x="3270" y="1614"/>
                    <a:pt x="3203" y="1581"/>
                    <a:pt x="3103" y="1581"/>
                  </a:cubicBezTo>
                  <a:cubicBezTo>
                    <a:pt x="3036" y="1548"/>
                    <a:pt x="2969" y="1514"/>
                    <a:pt x="2869" y="1481"/>
                  </a:cubicBezTo>
                  <a:cubicBezTo>
                    <a:pt x="2569" y="1347"/>
                    <a:pt x="2302" y="1181"/>
                    <a:pt x="2002" y="981"/>
                  </a:cubicBezTo>
                  <a:cubicBezTo>
                    <a:pt x="1969" y="964"/>
                    <a:pt x="1919" y="956"/>
                    <a:pt x="1864" y="956"/>
                  </a:cubicBezTo>
                  <a:cubicBezTo>
                    <a:pt x="1810" y="956"/>
                    <a:pt x="1752" y="964"/>
                    <a:pt x="1702" y="981"/>
                  </a:cubicBezTo>
                  <a:cubicBezTo>
                    <a:pt x="1568" y="1081"/>
                    <a:pt x="1535" y="1247"/>
                    <a:pt x="1602" y="1381"/>
                  </a:cubicBezTo>
                  <a:lnTo>
                    <a:pt x="1635" y="1448"/>
                  </a:lnTo>
                  <a:cubicBezTo>
                    <a:pt x="1668" y="1481"/>
                    <a:pt x="1668" y="1514"/>
                    <a:pt x="1702" y="1548"/>
                  </a:cubicBezTo>
                  <a:cubicBezTo>
                    <a:pt x="1702" y="1614"/>
                    <a:pt x="1702" y="1648"/>
                    <a:pt x="1702" y="1714"/>
                  </a:cubicBezTo>
                  <a:cubicBezTo>
                    <a:pt x="1702" y="1814"/>
                    <a:pt x="1702" y="1915"/>
                    <a:pt x="1668" y="2015"/>
                  </a:cubicBezTo>
                  <a:cubicBezTo>
                    <a:pt x="1602" y="2115"/>
                    <a:pt x="1568" y="2181"/>
                    <a:pt x="1502" y="2248"/>
                  </a:cubicBezTo>
                  <a:cubicBezTo>
                    <a:pt x="1468" y="2281"/>
                    <a:pt x="1435" y="2315"/>
                    <a:pt x="1368" y="2348"/>
                  </a:cubicBezTo>
                  <a:lnTo>
                    <a:pt x="1001" y="2348"/>
                  </a:lnTo>
                  <a:cubicBezTo>
                    <a:pt x="901" y="2348"/>
                    <a:pt x="834" y="2281"/>
                    <a:pt x="734" y="2248"/>
                  </a:cubicBezTo>
                  <a:cubicBezTo>
                    <a:pt x="534" y="2115"/>
                    <a:pt x="401" y="1915"/>
                    <a:pt x="367" y="1681"/>
                  </a:cubicBezTo>
                  <a:lnTo>
                    <a:pt x="367" y="1648"/>
                  </a:lnTo>
                  <a:cubicBezTo>
                    <a:pt x="367" y="1581"/>
                    <a:pt x="334" y="1548"/>
                    <a:pt x="267" y="1548"/>
                  </a:cubicBezTo>
                  <a:cubicBezTo>
                    <a:pt x="250" y="1539"/>
                    <a:pt x="229" y="1535"/>
                    <a:pt x="209" y="1535"/>
                  </a:cubicBezTo>
                  <a:cubicBezTo>
                    <a:pt x="152" y="1535"/>
                    <a:pt x="92" y="1565"/>
                    <a:pt x="67" y="1614"/>
                  </a:cubicBezTo>
                  <a:cubicBezTo>
                    <a:pt x="34" y="1714"/>
                    <a:pt x="1" y="1814"/>
                    <a:pt x="1" y="1915"/>
                  </a:cubicBezTo>
                  <a:cubicBezTo>
                    <a:pt x="1" y="1981"/>
                    <a:pt x="1" y="2081"/>
                    <a:pt x="34" y="2181"/>
                  </a:cubicBezTo>
                  <a:cubicBezTo>
                    <a:pt x="101" y="2382"/>
                    <a:pt x="201" y="2548"/>
                    <a:pt x="301" y="2682"/>
                  </a:cubicBezTo>
                  <a:cubicBezTo>
                    <a:pt x="468" y="2849"/>
                    <a:pt x="634" y="2949"/>
                    <a:pt x="801" y="3015"/>
                  </a:cubicBezTo>
                  <a:cubicBezTo>
                    <a:pt x="901" y="3049"/>
                    <a:pt x="1035" y="3082"/>
                    <a:pt x="1135" y="3082"/>
                  </a:cubicBezTo>
                  <a:lnTo>
                    <a:pt x="1502" y="3082"/>
                  </a:lnTo>
                  <a:lnTo>
                    <a:pt x="1568" y="3049"/>
                  </a:lnTo>
                  <a:lnTo>
                    <a:pt x="1735" y="2982"/>
                  </a:lnTo>
                  <a:cubicBezTo>
                    <a:pt x="1835" y="2915"/>
                    <a:pt x="1902" y="2849"/>
                    <a:pt x="1969" y="2782"/>
                  </a:cubicBezTo>
                  <a:cubicBezTo>
                    <a:pt x="2135" y="2648"/>
                    <a:pt x="2235" y="2448"/>
                    <a:pt x="2269" y="2248"/>
                  </a:cubicBezTo>
                  <a:cubicBezTo>
                    <a:pt x="2317" y="2127"/>
                    <a:pt x="2348" y="1970"/>
                    <a:pt x="2349" y="1816"/>
                  </a:cubicBezTo>
                  <a:lnTo>
                    <a:pt x="2349" y="1816"/>
                  </a:lnTo>
                  <a:cubicBezTo>
                    <a:pt x="2474" y="1867"/>
                    <a:pt x="2603" y="1912"/>
                    <a:pt x="2736" y="1948"/>
                  </a:cubicBezTo>
                  <a:cubicBezTo>
                    <a:pt x="2836" y="1948"/>
                    <a:pt x="2936" y="1981"/>
                    <a:pt x="3036" y="2015"/>
                  </a:cubicBezTo>
                  <a:lnTo>
                    <a:pt x="3336" y="2015"/>
                  </a:lnTo>
                  <a:cubicBezTo>
                    <a:pt x="3536" y="2015"/>
                    <a:pt x="3737" y="1981"/>
                    <a:pt x="3903" y="1915"/>
                  </a:cubicBezTo>
                  <a:cubicBezTo>
                    <a:pt x="4103" y="1848"/>
                    <a:pt x="4270" y="1748"/>
                    <a:pt x="4437" y="1614"/>
                  </a:cubicBezTo>
                  <a:cubicBezTo>
                    <a:pt x="4504" y="1548"/>
                    <a:pt x="4570" y="1481"/>
                    <a:pt x="4604" y="1381"/>
                  </a:cubicBezTo>
                  <a:cubicBezTo>
                    <a:pt x="4671" y="1281"/>
                    <a:pt x="4704" y="1181"/>
                    <a:pt x="4737" y="1081"/>
                  </a:cubicBezTo>
                  <a:cubicBezTo>
                    <a:pt x="4771" y="880"/>
                    <a:pt x="4771" y="680"/>
                    <a:pt x="4671" y="480"/>
                  </a:cubicBezTo>
                  <a:cubicBezTo>
                    <a:pt x="4637" y="380"/>
                    <a:pt x="4604" y="280"/>
                    <a:pt x="4537" y="213"/>
                  </a:cubicBezTo>
                  <a:cubicBezTo>
                    <a:pt x="4437" y="147"/>
                    <a:pt x="4370" y="80"/>
                    <a:pt x="4270" y="13"/>
                  </a:cubicBezTo>
                  <a:cubicBezTo>
                    <a:pt x="4254" y="5"/>
                    <a:pt x="4235" y="1"/>
                    <a:pt x="4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2430621" y="3684238"/>
              <a:ext cx="52379" cy="37603"/>
            </a:xfrm>
            <a:custGeom>
              <a:rect b="b" l="l" r="r" t="t"/>
              <a:pathLst>
                <a:path extrusionOk="0" h="3186" w="4438">
                  <a:moveTo>
                    <a:pt x="418" y="0"/>
                  </a:moveTo>
                  <a:cubicBezTo>
                    <a:pt x="376" y="0"/>
                    <a:pt x="335" y="17"/>
                    <a:pt x="301" y="50"/>
                  </a:cubicBezTo>
                  <a:cubicBezTo>
                    <a:pt x="234" y="117"/>
                    <a:pt x="201" y="184"/>
                    <a:pt x="134" y="251"/>
                  </a:cubicBezTo>
                  <a:cubicBezTo>
                    <a:pt x="101" y="317"/>
                    <a:pt x="68" y="417"/>
                    <a:pt x="68" y="484"/>
                  </a:cubicBezTo>
                  <a:cubicBezTo>
                    <a:pt x="1" y="651"/>
                    <a:pt x="1" y="818"/>
                    <a:pt x="34" y="984"/>
                  </a:cubicBezTo>
                  <a:cubicBezTo>
                    <a:pt x="34" y="1151"/>
                    <a:pt x="101" y="1318"/>
                    <a:pt x="201" y="1485"/>
                  </a:cubicBezTo>
                  <a:cubicBezTo>
                    <a:pt x="234" y="1551"/>
                    <a:pt x="301" y="1618"/>
                    <a:pt x="368" y="1685"/>
                  </a:cubicBezTo>
                  <a:lnTo>
                    <a:pt x="501" y="1818"/>
                  </a:lnTo>
                  <a:lnTo>
                    <a:pt x="568" y="1852"/>
                  </a:lnTo>
                  <a:cubicBezTo>
                    <a:pt x="668" y="1918"/>
                    <a:pt x="735" y="1952"/>
                    <a:pt x="835" y="1985"/>
                  </a:cubicBezTo>
                  <a:cubicBezTo>
                    <a:pt x="935" y="2018"/>
                    <a:pt x="1002" y="2052"/>
                    <a:pt x="1102" y="2052"/>
                  </a:cubicBezTo>
                  <a:cubicBezTo>
                    <a:pt x="1185" y="2068"/>
                    <a:pt x="1269" y="2077"/>
                    <a:pt x="1356" y="2077"/>
                  </a:cubicBezTo>
                  <a:cubicBezTo>
                    <a:pt x="1444" y="2077"/>
                    <a:pt x="1535" y="2068"/>
                    <a:pt x="1635" y="2052"/>
                  </a:cubicBezTo>
                  <a:cubicBezTo>
                    <a:pt x="1755" y="2028"/>
                    <a:pt x="1871" y="1987"/>
                    <a:pt x="1979" y="1930"/>
                  </a:cubicBezTo>
                  <a:lnTo>
                    <a:pt x="1979" y="1930"/>
                  </a:lnTo>
                  <a:cubicBezTo>
                    <a:pt x="2036" y="2169"/>
                    <a:pt x="2147" y="2395"/>
                    <a:pt x="2303" y="2586"/>
                  </a:cubicBezTo>
                  <a:cubicBezTo>
                    <a:pt x="2336" y="2652"/>
                    <a:pt x="2403" y="2719"/>
                    <a:pt x="2436" y="2752"/>
                  </a:cubicBezTo>
                  <a:lnTo>
                    <a:pt x="2536" y="2852"/>
                  </a:lnTo>
                  <a:lnTo>
                    <a:pt x="2636" y="2919"/>
                  </a:lnTo>
                  <a:cubicBezTo>
                    <a:pt x="2870" y="3086"/>
                    <a:pt x="3170" y="3186"/>
                    <a:pt x="3470" y="3186"/>
                  </a:cubicBezTo>
                  <a:cubicBezTo>
                    <a:pt x="3604" y="3186"/>
                    <a:pt x="3770" y="3186"/>
                    <a:pt x="3904" y="3153"/>
                  </a:cubicBezTo>
                  <a:cubicBezTo>
                    <a:pt x="3970" y="3119"/>
                    <a:pt x="4037" y="3119"/>
                    <a:pt x="4104" y="3086"/>
                  </a:cubicBezTo>
                  <a:cubicBezTo>
                    <a:pt x="4171" y="3053"/>
                    <a:pt x="4237" y="3019"/>
                    <a:pt x="4304" y="2986"/>
                  </a:cubicBezTo>
                  <a:lnTo>
                    <a:pt x="4337" y="2952"/>
                  </a:lnTo>
                  <a:cubicBezTo>
                    <a:pt x="4437" y="2886"/>
                    <a:pt x="4437" y="2786"/>
                    <a:pt x="4404" y="2719"/>
                  </a:cubicBezTo>
                  <a:cubicBezTo>
                    <a:pt x="4385" y="2680"/>
                    <a:pt x="4342" y="2664"/>
                    <a:pt x="4297" y="2664"/>
                  </a:cubicBezTo>
                  <a:cubicBezTo>
                    <a:pt x="4265" y="2664"/>
                    <a:pt x="4232" y="2672"/>
                    <a:pt x="4204" y="2686"/>
                  </a:cubicBezTo>
                  <a:lnTo>
                    <a:pt x="4037" y="2786"/>
                  </a:lnTo>
                  <a:cubicBezTo>
                    <a:pt x="3970" y="2786"/>
                    <a:pt x="3904" y="2819"/>
                    <a:pt x="3870" y="2819"/>
                  </a:cubicBezTo>
                  <a:cubicBezTo>
                    <a:pt x="3776" y="2843"/>
                    <a:pt x="3682" y="2866"/>
                    <a:pt x="3599" y="2866"/>
                  </a:cubicBezTo>
                  <a:cubicBezTo>
                    <a:pt x="3565" y="2866"/>
                    <a:pt x="3533" y="2862"/>
                    <a:pt x="3503" y="2852"/>
                  </a:cubicBezTo>
                  <a:cubicBezTo>
                    <a:pt x="3270" y="2852"/>
                    <a:pt x="3036" y="2752"/>
                    <a:pt x="2836" y="2619"/>
                  </a:cubicBezTo>
                  <a:lnTo>
                    <a:pt x="2770" y="2552"/>
                  </a:lnTo>
                  <a:lnTo>
                    <a:pt x="2703" y="2485"/>
                  </a:lnTo>
                  <a:cubicBezTo>
                    <a:pt x="2670" y="2452"/>
                    <a:pt x="2636" y="2385"/>
                    <a:pt x="2603" y="2352"/>
                  </a:cubicBezTo>
                  <a:cubicBezTo>
                    <a:pt x="2536" y="2252"/>
                    <a:pt x="2503" y="2119"/>
                    <a:pt x="2469" y="2018"/>
                  </a:cubicBezTo>
                  <a:cubicBezTo>
                    <a:pt x="2416" y="1832"/>
                    <a:pt x="2427" y="1666"/>
                    <a:pt x="2467" y="1488"/>
                  </a:cubicBezTo>
                  <a:lnTo>
                    <a:pt x="2467" y="1488"/>
                  </a:lnTo>
                  <a:cubicBezTo>
                    <a:pt x="2468" y="1487"/>
                    <a:pt x="2469" y="1486"/>
                    <a:pt x="2469" y="1485"/>
                  </a:cubicBezTo>
                  <a:lnTo>
                    <a:pt x="2468" y="1484"/>
                  </a:lnTo>
                  <a:lnTo>
                    <a:pt x="2468" y="1484"/>
                  </a:lnTo>
                  <a:cubicBezTo>
                    <a:pt x="2478" y="1441"/>
                    <a:pt x="2490" y="1397"/>
                    <a:pt x="2503" y="1351"/>
                  </a:cubicBezTo>
                  <a:cubicBezTo>
                    <a:pt x="2569" y="1251"/>
                    <a:pt x="2536" y="1151"/>
                    <a:pt x="2469" y="1084"/>
                  </a:cubicBezTo>
                  <a:cubicBezTo>
                    <a:pt x="2403" y="1018"/>
                    <a:pt x="2328" y="984"/>
                    <a:pt x="2257" y="984"/>
                  </a:cubicBezTo>
                  <a:cubicBezTo>
                    <a:pt x="2186" y="984"/>
                    <a:pt x="2119" y="1018"/>
                    <a:pt x="2069" y="1084"/>
                  </a:cubicBezTo>
                  <a:lnTo>
                    <a:pt x="2036" y="1118"/>
                  </a:lnTo>
                  <a:cubicBezTo>
                    <a:pt x="1902" y="1251"/>
                    <a:pt x="1702" y="1351"/>
                    <a:pt x="1502" y="1351"/>
                  </a:cubicBezTo>
                  <a:cubicBezTo>
                    <a:pt x="1469" y="1368"/>
                    <a:pt x="1427" y="1376"/>
                    <a:pt x="1381" y="1376"/>
                  </a:cubicBezTo>
                  <a:cubicBezTo>
                    <a:pt x="1335" y="1376"/>
                    <a:pt x="1285" y="1368"/>
                    <a:pt x="1235" y="1351"/>
                  </a:cubicBezTo>
                  <a:lnTo>
                    <a:pt x="1102" y="1318"/>
                  </a:lnTo>
                  <a:cubicBezTo>
                    <a:pt x="1068" y="1285"/>
                    <a:pt x="1035" y="1285"/>
                    <a:pt x="1002" y="1251"/>
                  </a:cubicBezTo>
                  <a:lnTo>
                    <a:pt x="935" y="1218"/>
                  </a:lnTo>
                  <a:cubicBezTo>
                    <a:pt x="902" y="1185"/>
                    <a:pt x="902" y="1185"/>
                    <a:pt x="902" y="1185"/>
                  </a:cubicBezTo>
                  <a:cubicBezTo>
                    <a:pt x="868" y="1151"/>
                    <a:pt x="835" y="1118"/>
                    <a:pt x="802" y="1084"/>
                  </a:cubicBezTo>
                  <a:cubicBezTo>
                    <a:pt x="768" y="1051"/>
                    <a:pt x="735" y="984"/>
                    <a:pt x="701" y="951"/>
                  </a:cubicBezTo>
                  <a:cubicBezTo>
                    <a:pt x="701" y="918"/>
                    <a:pt x="668" y="851"/>
                    <a:pt x="668" y="818"/>
                  </a:cubicBezTo>
                  <a:cubicBezTo>
                    <a:pt x="568" y="617"/>
                    <a:pt x="535" y="384"/>
                    <a:pt x="568" y="184"/>
                  </a:cubicBezTo>
                  <a:cubicBezTo>
                    <a:pt x="568" y="150"/>
                    <a:pt x="568" y="84"/>
                    <a:pt x="535" y="50"/>
                  </a:cubicBezTo>
                  <a:cubicBezTo>
                    <a:pt x="501" y="17"/>
                    <a:pt x="460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2379055" y="3532065"/>
              <a:ext cx="32292" cy="58529"/>
            </a:xfrm>
            <a:custGeom>
              <a:rect b="b" l="l" r="r" t="t"/>
              <a:pathLst>
                <a:path extrusionOk="0" h="4959" w="2736">
                  <a:moveTo>
                    <a:pt x="1234" y="1"/>
                  </a:moveTo>
                  <a:lnTo>
                    <a:pt x="1101" y="34"/>
                  </a:lnTo>
                  <a:cubicBezTo>
                    <a:pt x="1001" y="68"/>
                    <a:pt x="934" y="68"/>
                    <a:pt x="834" y="101"/>
                  </a:cubicBezTo>
                  <a:cubicBezTo>
                    <a:pt x="701" y="168"/>
                    <a:pt x="534" y="268"/>
                    <a:pt x="434" y="401"/>
                  </a:cubicBezTo>
                  <a:cubicBezTo>
                    <a:pt x="167" y="635"/>
                    <a:pt x="34" y="935"/>
                    <a:pt x="0" y="1302"/>
                  </a:cubicBezTo>
                  <a:lnTo>
                    <a:pt x="0" y="1435"/>
                  </a:lnTo>
                  <a:lnTo>
                    <a:pt x="0" y="1569"/>
                  </a:lnTo>
                  <a:cubicBezTo>
                    <a:pt x="34" y="1635"/>
                    <a:pt x="34" y="1735"/>
                    <a:pt x="67" y="1802"/>
                  </a:cubicBezTo>
                  <a:cubicBezTo>
                    <a:pt x="134" y="1969"/>
                    <a:pt x="234" y="2102"/>
                    <a:pt x="334" y="2236"/>
                  </a:cubicBezTo>
                  <a:cubicBezTo>
                    <a:pt x="457" y="2377"/>
                    <a:pt x="609" y="2490"/>
                    <a:pt x="774" y="2576"/>
                  </a:cubicBezTo>
                  <a:lnTo>
                    <a:pt x="774" y="2576"/>
                  </a:lnTo>
                  <a:cubicBezTo>
                    <a:pt x="638" y="2752"/>
                    <a:pt x="540" y="2966"/>
                    <a:pt x="501" y="3203"/>
                  </a:cubicBezTo>
                  <a:cubicBezTo>
                    <a:pt x="467" y="3370"/>
                    <a:pt x="467" y="3570"/>
                    <a:pt x="501" y="3737"/>
                  </a:cubicBezTo>
                  <a:cubicBezTo>
                    <a:pt x="534" y="3837"/>
                    <a:pt x="567" y="3937"/>
                    <a:pt x="601" y="4037"/>
                  </a:cubicBezTo>
                  <a:cubicBezTo>
                    <a:pt x="634" y="4137"/>
                    <a:pt x="667" y="4204"/>
                    <a:pt x="734" y="4304"/>
                  </a:cubicBezTo>
                  <a:lnTo>
                    <a:pt x="801" y="4404"/>
                  </a:lnTo>
                  <a:cubicBezTo>
                    <a:pt x="834" y="4437"/>
                    <a:pt x="867" y="4471"/>
                    <a:pt x="901" y="4537"/>
                  </a:cubicBezTo>
                  <a:cubicBezTo>
                    <a:pt x="968" y="4604"/>
                    <a:pt x="1034" y="4637"/>
                    <a:pt x="1134" y="4704"/>
                  </a:cubicBezTo>
                  <a:cubicBezTo>
                    <a:pt x="1372" y="4863"/>
                    <a:pt x="1672" y="4958"/>
                    <a:pt x="1969" y="4958"/>
                  </a:cubicBezTo>
                  <a:cubicBezTo>
                    <a:pt x="2047" y="4958"/>
                    <a:pt x="2125" y="4952"/>
                    <a:pt x="2202" y="4938"/>
                  </a:cubicBezTo>
                  <a:cubicBezTo>
                    <a:pt x="2302" y="4904"/>
                    <a:pt x="2369" y="4871"/>
                    <a:pt x="2469" y="4838"/>
                  </a:cubicBezTo>
                  <a:cubicBezTo>
                    <a:pt x="2535" y="4804"/>
                    <a:pt x="2602" y="4738"/>
                    <a:pt x="2702" y="4704"/>
                  </a:cubicBezTo>
                  <a:cubicBezTo>
                    <a:pt x="2735" y="4671"/>
                    <a:pt x="2735" y="4604"/>
                    <a:pt x="2735" y="4571"/>
                  </a:cubicBezTo>
                  <a:cubicBezTo>
                    <a:pt x="2735" y="4471"/>
                    <a:pt x="2669" y="4404"/>
                    <a:pt x="2569" y="4404"/>
                  </a:cubicBezTo>
                  <a:cubicBezTo>
                    <a:pt x="2510" y="4412"/>
                    <a:pt x="2450" y="4416"/>
                    <a:pt x="2388" y="4416"/>
                  </a:cubicBezTo>
                  <a:cubicBezTo>
                    <a:pt x="2204" y="4416"/>
                    <a:pt x="2010" y="4379"/>
                    <a:pt x="1835" y="4304"/>
                  </a:cubicBezTo>
                  <a:cubicBezTo>
                    <a:pt x="1801" y="4271"/>
                    <a:pt x="1735" y="4271"/>
                    <a:pt x="1701" y="4237"/>
                  </a:cubicBezTo>
                  <a:cubicBezTo>
                    <a:pt x="1635" y="4204"/>
                    <a:pt x="1601" y="4170"/>
                    <a:pt x="1568" y="4137"/>
                  </a:cubicBezTo>
                  <a:cubicBezTo>
                    <a:pt x="1501" y="4104"/>
                    <a:pt x="1468" y="4070"/>
                    <a:pt x="1435" y="4037"/>
                  </a:cubicBezTo>
                  <a:cubicBezTo>
                    <a:pt x="1435" y="4004"/>
                    <a:pt x="1401" y="4004"/>
                    <a:pt x="1401" y="3970"/>
                  </a:cubicBezTo>
                  <a:lnTo>
                    <a:pt x="1334" y="3904"/>
                  </a:lnTo>
                  <a:cubicBezTo>
                    <a:pt x="1334" y="3870"/>
                    <a:pt x="1301" y="3837"/>
                    <a:pt x="1268" y="3770"/>
                  </a:cubicBezTo>
                  <a:cubicBezTo>
                    <a:pt x="1268" y="3703"/>
                    <a:pt x="1234" y="3670"/>
                    <a:pt x="1234" y="3603"/>
                  </a:cubicBezTo>
                  <a:cubicBezTo>
                    <a:pt x="1201" y="3503"/>
                    <a:pt x="1201" y="3403"/>
                    <a:pt x="1201" y="3270"/>
                  </a:cubicBezTo>
                  <a:cubicBezTo>
                    <a:pt x="1201" y="3070"/>
                    <a:pt x="1301" y="2836"/>
                    <a:pt x="1468" y="2669"/>
                  </a:cubicBezTo>
                  <a:lnTo>
                    <a:pt x="1501" y="2636"/>
                  </a:lnTo>
                  <a:cubicBezTo>
                    <a:pt x="1535" y="2569"/>
                    <a:pt x="1568" y="2503"/>
                    <a:pt x="1568" y="2436"/>
                  </a:cubicBezTo>
                  <a:cubicBezTo>
                    <a:pt x="1568" y="2317"/>
                    <a:pt x="1461" y="2197"/>
                    <a:pt x="1343" y="2197"/>
                  </a:cubicBezTo>
                  <a:cubicBezTo>
                    <a:pt x="1329" y="2197"/>
                    <a:pt x="1315" y="2199"/>
                    <a:pt x="1301" y="2202"/>
                  </a:cubicBezTo>
                  <a:cubicBezTo>
                    <a:pt x="1068" y="2202"/>
                    <a:pt x="834" y="2102"/>
                    <a:pt x="667" y="1936"/>
                  </a:cubicBezTo>
                  <a:cubicBezTo>
                    <a:pt x="567" y="1869"/>
                    <a:pt x="501" y="1769"/>
                    <a:pt x="434" y="1635"/>
                  </a:cubicBezTo>
                  <a:cubicBezTo>
                    <a:pt x="400" y="1602"/>
                    <a:pt x="367" y="1535"/>
                    <a:pt x="367" y="1469"/>
                  </a:cubicBezTo>
                  <a:lnTo>
                    <a:pt x="367" y="1402"/>
                  </a:lnTo>
                  <a:lnTo>
                    <a:pt x="367" y="1302"/>
                  </a:lnTo>
                  <a:cubicBezTo>
                    <a:pt x="367" y="1035"/>
                    <a:pt x="467" y="768"/>
                    <a:pt x="634" y="601"/>
                  </a:cubicBezTo>
                  <a:cubicBezTo>
                    <a:pt x="734" y="501"/>
                    <a:pt x="834" y="401"/>
                    <a:pt x="968" y="368"/>
                  </a:cubicBezTo>
                  <a:cubicBezTo>
                    <a:pt x="1034" y="334"/>
                    <a:pt x="1068" y="301"/>
                    <a:pt x="1134" y="301"/>
                  </a:cubicBezTo>
                  <a:lnTo>
                    <a:pt x="1368" y="301"/>
                  </a:lnTo>
                  <a:cubicBezTo>
                    <a:pt x="1435" y="301"/>
                    <a:pt x="1501" y="234"/>
                    <a:pt x="1501" y="134"/>
                  </a:cubicBezTo>
                  <a:cubicBezTo>
                    <a:pt x="1468" y="68"/>
                    <a:pt x="1401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2679848" y="3353713"/>
              <a:ext cx="24419" cy="12723"/>
            </a:xfrm>
            <a:custGeom>
              <a:rect b="b" l="l" r="r" t="t"/>
              <a:pathLst>
                <a:path extrusionOk="0" h="1078" w="2069">
                  <a:moveTo>
                    <a:pt x="133" y="1"/>
                  </a:moveTo>
                  <a:cubicBezTo>
                    <a:pt x="67" y="34"/>
                    <a:pt x="0" y="101"/>
                    <a:pt x="33" y="201"/>
                  </a:cubicBezTo>
                  <a:cubicBezTo>
                    <a:pt x="33" y="276"/>
                    <a:pt x="90" y="314"/>
                    <a:pt x="146" y="314"/>
                  </a:cubicBezTo>
                  <a:cubicBezTo>
                    <a:pt x="165" y="314"/>
                    <a:pt x="184" y="310"/>
                    <a:pt x="200" y="301"/>
                  </a:cubicBezTo>
                  <a:lnTo>
                    <a:pt x="500" y="301"/>
                  </a:lnTo>
                  <a:cubicBezTo>
                    <a:pt x="600" y="335"/>
                    <a:pt x="701" y="335"/>
                    <a:pt x="767" y="401"/>
                  </a:cubicBezTo>
                  <a:cubicBezTo>
                    <a:pt x="867" y="435"/>
                    <a:pt x="967" y="501"/>
                    <a:pt x="1034" y="601"/>
                  </a:cubicBezTo>
                  <a:cubicBezTo>
                    <a:pt x="1168" y="735"/>
                    <a:pt x="1301" y="868"/>
                    <a:pt x="1468" y="968"/>
                  </a:cubicBezTo>
                  <a:cubicBezTo>
                    <a:pt x="1534" y="1002"/>
                    <a:pt x="1601" y="1035"/>
                    <a:pt x="1668" y="1068"/>
                  </a:cubicBezTo>
                  <a:lnTo>
                    <a:pt x="1801" y="1068"/>
                  </a:lnTo>
                  <a:cubicBezTo>
                    <a:pt x="1819" y="1074"/>
                    <a:pt x="1837" y="1077"/>
                    <a:pt x="1854" y="1077"/>
                  </a:cubicBezTo>
                  <a:cubicBezTo>
                    <a:pt x="1935" y="1077"/>
                    <a:pt x="2007" y="1017"/>
                    <a:pt x="2035" y="935"/>
                  </a:cubicBezTo>
                  <a:cubicBezTo>
                    <a:pt x="2068" y="802"/>
                    <a:pt x="2035" y="635"/>
                    <a:pt x="1968" y="535"/>
                  </a:cubicBezTo>
                  <a:cubicBezTo>
                    <a:pt x="1801" y="301"/>
                    <a:pt x="1568" y="168"/>
                    <a:pt x="1301" y="101"/>
                  </a:cubicBezTo>
                  <a:cubicBezTo>
                    <a:pt x="1134" y="68"/>
                    <a:pt x="1001" y="68"/>
                    <a:pt x="867" y="68"/>
                  </a:cubicBezTo>
                  <a:lnTo>
                    <a:pt x="200" y="6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2714879" y="3401550"/>
              <a:ext cx="14187" cy="19108"/>
            </a:xfrm>
            <a:custGeom>
              <a:rect b="b" l="l" r="r" t="t"/>
              <a:pathLst>
                <a:path extrusionOk="0" h="1619" w="1202">
                  <a:moveTo>
                    <a:pt x="184" y="1"/>
                  </a:moveTo>
                  <a:cubicBezTo>
                    <a:pt x="143" y="1"/>
                    <a:pt x="101" y="18"/>
                    <a:pt x="68" y="51"/>
                  </a:cubicBezTo>
                  <a:cubicBezTo>
                    <a:pt x="1" y="118"/>
                    <a:pt x="1" y="218"/>
                    <a:pt x="68" y="284"/>
                  </a:cubicBezTo>
                  <a:cubicBezTo>
                    <a:pt x="134" y="318"/>
                    <a:pt x="168" y="384"/>
                    <a:pt x="201" y="485"/>
                  </a:cubicBezTo>
                  <a:cubicBezTo>
                    <a:pt x="234" y="551"/>
                    <a:pt x="301" y="618"/>
                    <a:pt x="301" y="718"/>
                  </a:cubicBezTo>
                  <a:cubicBezTo>
                    <a:pt x="334" y="818"/>
                    <a:pt x="368" y="885"/>
                    <a:pt x="401" y="1018"/>
                  </a:cubicBezTo>
                  <a:cubicBezTo>
                    <a:pt x="401" y="1185"/>
                    <a:pt x="501" y="1352"/>
                    <a:pt x="601" y="1485"/>
                  </a:cubicBezTo>
                  <a:cubicBezTo>
                    <a:pt x="701" y="1552"/>
                    <a:pt x="801" y="1585"/>
                    <a:pt x="901" y="1619"/>
                  </a:cubicBezTo>
                  <a:cubicBezTo>
                    <a:pt x="1002" y="1619"/>
                    <a:pt x="1102" y="1552"/>
                    <a:pt x="1168" y="1452"/>
                  </a:cubicBezTo>
                  <a:cubicBezTo>
                    <a:pt x="1202" y="1352"/>
                    <a:pt x="1202" y="1252"/>
                    <a:pt x="1202" y="1152"/>
                  </a:cubicBezTo>
                  <a:cubicBezTo>
                    <a:pt x="1135" y="952"/>
                    <a:pt x="1002" y="818"/>
                    <a:pt x="835" y="718"/>
                  </a:cubicBezTo>
                  <a:cubicBezTo>
                    <a:pt x="768" y="651"/>
                    <a:pt x="701" y="585"/>
                    <a:pt x="635" y="518"/>
                  </a:cubicBezTo>
                  <a:cubicBezTo>
                    <a:pt x="568" y="451"/>
                    <a:pt x="501" y="384"/>
                    <a:pt x="468" y="318"/>
                  </a:cubicBezTo>
                  <a:cubicBezTo>
                    <a:pt x="401" y="251"/>
                    <a:pt x="368" y="184"/>
                    <a:pt x="334" y="118"/>
                  </a:cubicBezTo>
                  <a:cubicBezTo>
                    <a:pt x="334" y="84"/>
                    <a:pt x="301" y="84"/>
                    <a:pt x="301" y="51"/>
                  </a:cubicBezTo>
                  <a:cubicBezTo>
                    <a:pt x="268" y="18"/>
                    <a:pt x="226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2750984" y="3431434"/>
              <a:ext cx="15485" cy="21764"/>
            </a:xfrm>
            <a:custGeom>
              <a:rect b="b" l="l" r="r" t="t"/>
              <a:pathLst>
                <a:path extrusionOk="0" h="1844" w="1312">
                  <a:moveTo>
                    <a:pt x="200" y="0"/>
                  </a:moveTo>
                  <a:cubicBezTo>
                    <a:pt x="55" y="0"/>
                    <a:pt x="1" y="230"/>
                    <a:pt x="144" y="288"/>
                  </a:cubicBezTo>
                  <a:lnTo>
                    <a:pt x="244" y="321"/>
                  </a:lnTo>
                  <a:cubicBezTo>
                    <a:pt x="278" y="354"/>
                    <a:pt x="311" y="421"/>
                    <a:pt x="378" y="454"/>
                  </a:cubicBezTo>
                  <a:cubicBezTo>
                    <a:pt x="511" y="588"/>
                    <a:pt x="578" y="788"/>
                    <a:pt x="578" y="988"/>
                  </a:cubicBezTo>
                  <a:cubicBezTo>
                    <a:pt x="578" y="1155"/>
                    <a:pt x="578" y="1322"/>
                    <a:pt x="611" y="1488"/>
                  </a:cubicBezTo>
                  <a:cubicBezTo>
                    <a:pt x="644" y="1555"/>
                    <a:pt x="644" y="1622"/>
                    <a:pt x="711" y="1655"/>
                  </a:cubicBezTo>
                  <a:cubicBezTo>
                    <a:pt x="711" y="1689"/>
                    <a:pt x="745" y="1722"/>
                    <a:pt x="745" y="1755"/>
                  </a:cubicBezTo>
                  <a:lnTo>
                    <a:pt x="778" y="1789"/>
                  </a:lnTo>
                  <a:cubicBezTo>
                    <a:pt x="817" y="1828"/>
                    <a:pt x="879" y="1844"/>
                    <a:pt x="944" y="1844"/>
                  </a:cubicBezTo>
                  <a:cubicBezTo>
                    <a:pt x="990" y="1844"/>
                    <a:pt x="1037" y="1836"/>
                    <a:pt x="1078" y="1822"/>
                  </a:cubicBezTo>
                  <a:cubicBezTo>
                    <a:pt x="1178" y="1755"/>
                    <a:pt x="1245" y="1622"/>
                    <a:pt x="1278" y="1488"/>
                  </a:cubicBezTo>
                  <a:cubicBezTo>
                    <a:pt x="1312" y="1255"/>
                    <a:pt x="1245" y="955"/>
                    <a:pt x="1078" y="755"/>
                  </a:cubicBezTo>
                  <a:cubicBezTo>
                    <a:pt x="978" y="654"/>
                    <a:pt x="911" y="554"/>
                    <a:pt x="811" y="454"/>
                  </a:cubicBezTo>
                  <a:cubicBezTo>
                    <a:pt x="711" y="388"/>
                    <a:pt x="644" y="321"/>
                    <a:pt x="578" y="254"/>
                  </a:cubicBezTo>
                  <a:cubicBezTo>
                    <a:pt x="511" y="187"/>
                    <a:pt x="411" y="121"/>
                    <a:pt x="378" y="87"/>
                  </a:cubicBezTo>
                  <a:cubicBezTo>
                    <a:pt x="378" y="87"/>
                    <a:pt x="344" y="54"/>
                    <a:pt x="344" y="54"/>
                  </a:cubicBezTo>
                  <a:cubicBezTo>
                    <a:pt x="311" y="21"/>
                    <a:pt x="311" y="21"/>
                    <a:pt x="278" y="21"/>
                  </a:cubicBezTo>
                  <a:cubicBezTo>
                    <a:pt x="249" y="7"/>
                    <a:pt x="223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2731816" y="3474326"/>
              <a:ext cx="11814" cy="22873"/>
            </a:xfrm>
            <a:custGeom>
              <a:rect b="b" l="l" r="r" t="t"/>
              <a:pathLst>
                <a:path extrusionOk="0" h="1938" w="1001">
                  <a:moveTo>
                    <a:pt x="158" y="1"/>
                  </a:moveTo>
                  <a:cubicBezTo>
                    <a:pt x="112" y="1"/>
                    <a:pt x="73" y="17"/>
                    <a:pt x="34" y="56"/>
                  </a:cubicBezTo>
                  <a:cubicBezTo>
                    <a:pt x="0" y="123"/>
                    <a:pt x="0" y="223"/>
                    <a:pt x="67" y="289"/>
                  </a:cubicBezTo>
                  <a:cubicBezTo>
                    <a:pt x="100" y="289"/>
                    <a:pt x="100" y="323"/>
                    <a:pt x="134" y="323"/>
                  </a:cubicBezTo>
                  <a:cubicBezTo>
                    <a:pt x="167" y="390"/>
                    <a:pt x="200" y="423"/>
                    <a:pt x="234" y="490"/>
                  </a:cubicBezTo>
                  <a:cubicBezTo>
                    <a:pt x="267" y="556"/>
                    <a:pt x="300" y="656"/>
                    <a:pt x="334" y="723"/>
                  </a:cubicBezTo>
                  <a:cubicBezTo>
                    <a:pt x="334" y="823"/>
                    <a:pt x="334" y="923"/>
                    <a:pt x="334" y="1023"/>
                  </a:cubicBezTo>
                  <a:cubicBezTo>
                    <a:pt x="267" y="1190"/>
                    <a:pt x="267" y="1357"/>
                    <a:pt x="267" y="1524"/>
                  </a:cubicBezTo>
                  <a:cubicBezTo>
                    <a:pt x="267" y="1590"/>
                    <a:pt x="300" y="1657"/>
                    <a:pt x="334" y="1724"/>
                  </a:cubicBezTo>
                  <a:cubicBezTo>
                    <a:pt x="334" y="1757"/>
                    <a:pt x="367" y="1791"/>
                    <a:pt x="367" y="1824"/>
                  </a:cubicBezTo>
                  <a:lnTo>
                    <a:pt x="367" y="1857"/>
                  </a:lnTo>
                  <a:cubicBezTo>
                    <a:pt x="416" y="1906"/>
                    <a:pt x="483" y="1937"/>
                    <a:pt x="554" y="1937"/>
                  </a:cubicBezTo>
                  <a:cubicBezTo>
                    <a:pt x="580" y="1937"/>
                    <a:pt x="607" y="1933"/>
                    <a:pt x="634" y="1924"/>
                  </a:cubicBezTo>
                  <a:cubicBezTo>
                    <a:pt x="767" y="1891"/>
                    <a:pt x="867" y="1791"/>
                    <a:pt x="901" y="1657"/>
                  </a:cubicBezTo>
                  <a:cubicBezTo>
                    <a:pt x="1001" y="1424"/>
                    <a:pt x="968" y="1157"/>
                    <a:pt x="834" y="923"/>
                  </a:cubicBezTo>
                  <a:cubicBezTo>
                    <a:pt x="767" y="790"/>
                    <a:pt x="701" y="690"/>
                    <a:pt x="634" y="590"/>
                  </a:cubicBezTo>
                  <a:cubicBezTo>
                    <a:pt x="601" y="490"/>
                    <a:pt x="534" y="423"/>
                    <a:pt x="467" y="323"/>
                  </a:cubicBezTo>
                  <a:cubicBezTo>
                    <a:pt x="400" y="256"/>
                    <a:pt x="367" y="189"/>
                    <a:pt x="334" y="156"/>
                  </a:cubicBezTo>
                  <a:lnTo>
                    <a:pt x="267" y="89"/>
                  </a:lnTo>
                  <a:cubicBezTo>
                    <a:pt x="267" y="56"/>
                    <a:pt x="267" y="56"/>
                    <a:pt x="267" y="23"/>
                  </a:cubicBezTo>
                  <a:cubicBezTo>
                    <a:pt x="226" y="9"/>
                    <a:pt x="190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2756224" y="3517111"/>
              <a:ext cx="9454" cy="22602"/>
            </a:xfrm>
            <a:custGeom>
              <a:rect b="b" l="l" r="r" t="t"/>
              <a:pathLst>
                <a:path extrusionOk="0" h="1915" w="801">
                  <a:moveTo>
                    <a:pt x="667" y="0"/>
                  </a:moveTo>
                  <a:cubicBezTo>
                    <a:pt x="567" y="0"/>
                    <a:pt x="501" y="67"/>
                    <a:pt x="501" y="134"/>
                  </a:cubicBezTo>
                  <a:cubicBezTo>
                    <a:pt x="501" y="234"/>
                    <a:pt x="467" y="334"/>
                    <a:pt x="434" y="400"/>
                  </a:cubicBezTo>
                  <a:cubicBezTo>
                    <a:pt x="434" y="501"/>
                    <a:pt x="401" y="601"/>
                    <a:pt x="367" y="667"/>
                  </a:cubicBezTo>
                  <a:cubicBezTo>
                    <a:pt x="301" y="767"/>
                    <a:pt x="267" y="867"/>
                    <a:pt x="200" y="968"/>
                  </a:cubicBezTo>
                  <a:cubicBezTo>
                    <a:pt x="67" y="1134"/>
                    <a:pt x="0" y="1335"/>
                    <a:pt x="0" y="1535"/>
                  </a:cubicBezTo>
                  <a:cubicBezTo>
                    <a:pt x="0" y="1635"/>
                    <a:pt x="67" y="1735"/>
                    <a:pt x="134" y="1835"/>
                  </a:cubicBezTo>
                  <a:cubicBezTo>
                    <a:pt x="183" y="1884"/>
                    <a:pt x="267" y="1915"/>
                    <a:pt x="348" y="1915"/>
                  </a:cubicBezTo>
                  <a:cubicBezTo>
                    <a:pt x="378" y="1915"/>
                    <a:pt x="407" y="1911"/>
                    <a:pt x="434" y="1902"/>
                  </a:cubicBezTo>
                  <a:cubicBezTo>
                    <a:pt x="534" y="1835"/>
                    <a:pt x="601" y="1768"/>
                    <a:pt x="667" y="1668"/>
                  </a:cubicBezTo>
                  <a:cubicBezTo>
                    <a:pt x="734" y="1501"/>
                    <a:pt x="768" y="1268"/>
                    <a:pt x="734" y="1068"/>
                  </a:cubicBezTo>
                  <a:cubicBezTo>
                    <a:pt x="701" y="968"/>
                    <a:pt x="701" y="867"/>
                    <a:pt x="701" y="734"/>
                  </a:cubicBezTo>
                  <a:cubicBezTo>
                    <a:pt x="701" y="667"/>
                    <a:pt x="701" y="567"/>
                    <a:pt x="734" y="467"/>
                  </a:cubicBezTo>
                  <a:cubicBezTo>
                    <a:pt x="734" y="400"/>
                    <a:pt x="768" y="300"/>
                    <a:pt x="801" y="200"/>
                  </a:cubicBezTo>
                  <a:cubicBezTo>
                    <a:pt x="801" y="200"/>
                    <a:pt x="801" y="167"/>
                    <a:pt x="801" y="167"/>
                  </a:cubicBezTo>
                  <a:cubicBezTo>
                    <a:pt x="801" y="67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2383776" y="3364111"/>
              <a:ext cx="29140" cy="31111"/>
            </a:xfrm>
            <a:custGeom>
              <a:rect b="b" l="l" r="r" t="t"/>
              <a:pathLst>
                <a:path extrusionOk="0" h="2636" w="2469">
                  <a:moveTo>
                    <a:pt x="2285" y="1"/>
                  </a:moveTo>
                  <a:cubicBezTo>
                    <a:pt x="2255" y="1"/>
                    <a:pt x="2226" y="8"/>
                    <a:pt x="2202" y="21"/>
                  </a:cubicBezTo>
                  <a:cubicBezTo>
                    <a:pt x="2169" y="54"/>
                    <a:pt x="2135" y="54"/>
                    <a:pt x="2069" y="87"/>
                  </a:cubicBezTo>
                  <a:cubicBezTo>
                    <a:pt x="2002" y="121"/>
                    <a:pt x="1902" y="187"/>
                    <a:pt x="1735" y="254"/>
                  </a:cubicBezTo>
                  <a:cubicBezTo>
                    <a:pt x="1602" y="354"/>
                    <a:pt x="1435" y="454"/>
                    <a:pt x="1268" y="554"/>
                  </a:cubicBezTo>
                  <a:cubicBezTo>
                    <a:pt x="1101" y="688"/>
                    <a:pt x="934" y="788"/>
                    <a:pt x="768" y="955"/>
                  </a:cubicBezTo>
                  <a:cubicBezTo>
                    <a:pt x="434" y="1188"/>
                    <a:pt x="201" y="1555"/>
                    <a:pt x="67" y="1955"/>
                  </a:cubicBezTo>
                  <a:cubicBezTo>
                    <a:pt x="0" y="2122"/>
                    <a:pt x="0" y="2322"/>
                    <a:pt x="67" y="2522"/>
                  </a:cubicBezTo>
                  <a:cubicBezTo>
                    <a:pt x="67" y="2522"/>
                    <a:pt x="101" y="2556"/>
                    <a:pt x="101" y="2556"/>
                  </a:cubicBezTo>
                  <a:cubicBezTo>
                    <a:pt x="137" y="2611"/>
                    <a:pt x="184" y="2636"/>
                    <a:pt x="236" y="2636"/>
                  </a:cubicBezTo>
                  <a:cubicBezTo>
                    <a:pt x="277" y="2636"/>
                    <a:pt x="322" y="2619"/>
                    <a:pt x="367" y="2589"/>
                  </a:cubicBezTo>
                  <a:cubicBezTo>
                    <a:pt x="401" y="2556"/>
                    <a:pt x="434" y="2522"/>
                    <a:pt x="467" y="2489"/>
                  </a:cubicBezTo>
                  <a:cubicBezTo>
                    <a:pt x="534" y="2389"/>
                    <a:pt x="601" y="2322"/>
                    <a:pt x="668" y="2222"/>
                  </a:cubicBezTo>
                  <a:cubicBezTo>
                    <a:pt x="834" y="1989"/>
                    <a:pt x="968" y="1655"/>
                    <a:pt x="1168" y="1288"/>
                  </a:cubicBezTo>
                  <a:cubicBezTo>
                    <a:pt x="1235" y="1121"/>
                    <a:pt x="1368" y="988"/>
                    <a:pt x="1502" y="855"/>
                  </a:cubicBezTo>
                  <a:cubicBezTo>
                    <a:pt x="1602" y="721"/>
                    <a:pt x="1735" y="621"/>
                    <a:pt x="1868" y="521"/>
                  </a:cubicBezTo>
                  <a:cubicBezTo>
                    <a:pt x="1969" y="454"/>
                    <a:pt x="2069" y="388"/>
                    <a:pt x="2169" y="354"/>
                  </a:cubicBezTo>
                  <a:lnTo>
                    <a:pt x="2302" y="321"/>
                  </a:lnTo>
                  <a:lnTo>
                    <a:pt x="2369" y="287"/>
                  </a:lnTo>
                  <a:cubicBezTo>
                    <a:pt x="2436" y="254"/>
                    <a:pt x="2469" y="154"/>
                    <a:pt x="2436" y="87"/>
                  </a:cubicBezTo>
                  <a:cubicBezTo>
                    <a:pt x="2393" y="24"/>
                    <a:pt x="2338" y="1"/>
                    <a:pt x="2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2376293" y="3433146"/>
              <a:ext cx="13006" cy="19899"/>
            </a:xfrm>
            <a:custGeom>
              <a:rect b="b" l="l" r="r" t="t"/>
              <a:pathLst>
                <a:path extrusionOk="0" h="1686" w="1102">
                  <a:moveTo>
                    <a:pt x="929" y="0"/>
                  </a:moveTo>
                  <a:cubicBezTo>
                    <a:pt x="868" y="0"/>
                    <a:pt x="801" y="55"/>
                    <a:pt x="801" y="109"/>
                  </a:cubicBezTo>
                  <a:cubicBezTo>
                    <a:pt x="768" y="209"/>
                    <a:pt x="735" y="276"/>
                    <a:pt x="668" y="343"/>
                  </a:cubicBezTo>
                  <a:cubicBezTo>
                    <a:pt x="634" y="409"/>
                    <a:pt x="601" y="476"/>
                    <a:pt x="534" y="543"/>
                  </a:cubicBezTo>
                  <a:cubicBezTo>
                    <a:pt x="468" y="643"/>
                    <a:pt x="401" y="710"/>
                    <a:pt x="334" y="776"/>
                  </a:cubicBezTo>
                  <a:cubicBezTo>
                    <a:pt x="167" y="910"/>
                    <a:pt x="67" y="1077"/>
                    <a:pt x="1" y="1243"/>
                  </a:cubicBezTo>
                  <a:cubicBezTo>
                    <a:pt x="1" y="1343"/>
                    <a:pt x="34" y="1477"/>
                    <a:pt x="67" y="1544"/>
                  </a:cubicBezTo>
                  <a:cubicBezTo>
                    <a:pt x="122" y="1626"/>
                    <a:pt x="200" y="1686"/>
                    <a:pt x="281" y="1686"/>
                  </a:cubicBezTo>
                  <a:cubicBezTo>
                    <a:pt x="299" y="1686"/>
                    <a:pt x="317" y="1683"/>
                    <a:pt x="334" y="1677"/>
                  </a:cubicBezTo>
                  <a:cubicBezTo>
                    <a:pt x="434" y="1677"/>
                    <a:pt x="534" y="1610"/>
                    <a:pt x="634" y="1544"/>
                  </a:cubicBezTo>
                  <a:cubicBezTo>
                    <a:pt x="735" y="1410"/>
                    <a:pt x="801" y="1210"/>
                    <a:pt x="801" y="1010"/>
                  </a:cubicBezTo>
                  <a:cubicBezTo>
                    <a:pt x="835" y="910"/>
                    <a:pt x="835" y="810"/>
                    <a:pt x="868" y="710"/>
                  </a:cubicBezTo>
                  <a:cubicBezTo>
                    <a:pt x="868" y="610"/>
                    <a:pt x="935" y="543"/>
                    <a:pt x="935" y="476"/>
                  </a:cubicBezTo>
                  <a:cubicBezTo>
                    <a:pt x="968" y="409"/>
                    <a:pt x="1001" y="309"/>
                    <a:pt x="1068" y="243"/>
                  </a:cubicBezTo>
                  <a:cubicBezTo>
                    <a:pt x="1068" y="243"/>
                    <a:pt x="1068" y="209"/>
                    <a:pt x="1068" y="209"/>
                  </a:cubicBezTo>
                  <a:cubicBezTo>
                    <a:pt x="1101" y="109"/>
                    <a:pt x="1068" y="42"/>
                    <a:pt x="968" y="9"/>
                  </a:cubicBezTo>
                  <a:cubicBezTo>
                    <a:pt x="956" y="3"/>
                    <a:pt x="942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2339291" y="3420611"/>
              <a:ext cx="19687" cy="23912"/>
            </a:xfrm>
            <a:custGeom>
              <a:rect b="b" l="l" r="r" t="t"/>
              <a:pathLst>
                <a:path extrusionOk="0" h="2026" w="1668">
                  <a:moveTo>
                    <a:pt x="1488" y="1"/>
                  </a:moveTo>
                  <a:cubicBezTo>
                    <a:pt x="1457" y="1"/>
                    <a:pt x="1427" y="12"/>
                    <a:pt x="1401" y="37"/>
                  </a:cubicBezTo>
                  <a:cubicBezTo>
                    <a:pt x="1368" y="37"/>
                    <a:pt x="1334" y="70"/>
                    <a:pt x="1334" y="104"/>
                  </a:cubicBezTo>
                  <a:cubicBezTo>
                    <a:pt x="1268" y="137"/>
                    <a:pt x="1201" y="170"/>
                    <a:pt x="1101" y="237"/>
                  </a:cubicBezTo>
                  <a:cubicBezTo>
                    <a:pt x="1001" y="304"/>
                    <a:pt x="901" y="371"/>
                    <a:pt x="767" y="471"/>
                  </a:cubicBezTo>
                  <a:cubicBezTo>
                    <a:pt x="667" y="571"/>
                    <a:pt x="534" y="671"/>
                    <a:pt x="434" y="771"/>
                  </a:cubicBezTo>
                  <a:cubicBezTo>
                    <a:pt x="200" y="971"/>
                    <a:pt x="33" y="1238"/>
                    <a:pt x="0" y="1538"/>
                  </a:cubicBezTo>
                  <a:cubicBezTo>
                    <a:pt x="0" y="1672"/>
                    <a:pt x="33" y="1838"/>
                    <a:pt x="134" y="1938"/>
                  </a:cubicBezTo>
                  <a:cubicBezTo>
                    <a:pt x="176" y="2002"/>
                    <a:pt x="245" y="2025"/>
                    <a:pt x="307" y="2025"/>
                  </a:cubicBezTo>
                  <a:cubicBezTo>
                    <a:pt x="343" y="2025"/>
                    <a:pt x="376" y="2017"/>
                    <a:pt x="400" y="2005"/>
                  </a:cubicBezTo>
                  <a:cubicBezTo>
                    <a:pt x="400" y="2005"/>
                    <a:pt x="467" y="1972"/>
                    <a:pt x="500" y="1905"/>
                  </a:cubicBezTo>
                  <a:cubicBezTo>
                    <a:pt x="567" y="1838"/>
                    <a:pt x="601" y="1772"/>
                    <a:pt x="634" y="1705"/>
                  </a:cubicBezTo>
                  <a:cubicBezTo>
                    <a:pt x="734" y="1505"/>
                    <a:pt x="801" y="1305"/>
                    <a:pt x="867" y="1071"/>
                  </a:cubicBezTo>
                  <a:cubicBezTo>
                    <a:pt x="934" y="838"/>
                    <a:pt x="1068" y="637"/>
                    <a:pt x="1268" y="471"/>
                  </a:cubicBezTo>
                  <a:cubicBezTo>
                    <a:pt x="1301" y="437"/>
                    <a:pt x="1368" y="371"/>
                    <a:pt x="1434" y="337"/>
                  </a:cubicBezTo>
                  <a:lnTo>
                    <a:pt x="1535" y="304"/>
                  </a:lnTo>
                  <a:cubicBezTo>
                    <a:pt x="1568" y="304"/>
                    <a:pt x="1568" y="304"/>
                    <a:pt x="1601" y="271"/>
                  </a:cubicBezTo>
                  <a:cubicBezTo>
                    <a:pt x="1668" y="204"/>
                    <a:pt x="1668" y="104"/>
                    <a:pt x="1635" y="70"/>
                  </a:cubicBezTo>
                  <a:cubicBezTo>
                    <a:pt x="1593" y="29"/>
                    <a:pt x="1539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315662" y="3483886"/>
              <a:ext cx="11437" cy="31761"/>
            </a:xfrm>
            <a:custGeom>
              <a:rect b="b" l="l" r="r" t="t"/>
              <a:pathLst>
                <a:path extrusionOk="0" h="2691" w="969">
                  <a:moveTo>
                    <a:pt x="809" y="0"/>
                  </a:moveTo>
                  <a:cubicBezTo>
                    <a:pt x="752" y="0"/>
                    <a:pt x="692" y="31"/>
                    <a:pt x="668" y="80"/>
                  </a:cubicBezTo>
                  <a:lnTo>
                    <a:pt x="601" y="180"/>
                  </a:lnTo>
                  <a:cubicBezTo>
                    <a:pt x="568" y="247"/>
                    <a:pt x="501" y="347"/>
                    <a:pt x="468" y="447"/>
                  </a:cubicBezTo>
                  <a:cubicBezTo>
                    <a:pt x="368" y="580"/>
                    <a:pt x="334" y="714"/>
                    <a:pt x="268" y="880"/>
                  </a:cubicBezTo>
                  <a:cubicBezTo>
                    <a:pt x="201" y="1014"/>
                    <a:pt x="134" y="1181"/>
                    <a:pt x="101" y="1381"/>
                  </a:cubicBezTo>
                  <a:cubicBezTo>
                    <a:pt x="1" y="1714"/>
                    <a:pt x="67" y="2081"/>
                    <a:pt x="234" y="2382"/>
                  </a:cubicBezTo>
                  <a:cubicBezTo>
                    <a:pt x="301" y="2482"/>
                    <a:pt x="368" y="2548"/>
                    <a:pt x="468" y="2615"/>
                  </a:cubicBezTo>
                  <a:cubicBezTo>
                    <a:pt x="501" y="2648"/>
                    <a:pt x="568" y="2682"/>
                    <a:pt x="601" y="2682"/>
                  </a:cubicBezTo>
                  <a:cubicBezTo>
                    <a:pt x="619" y="2688"/>
                    <a:pt x="638" y="2690"/>
                    <a:pt x="657" y="2690"/>
                  </a:cubicBezTo>
                  <a:cubicBezTo>
                    <a:pt x="744" y="2690"/>
                    <a:pt x="835" y="2631"/>
                    <a:pt x="835" y="2548"/>
                  </a:cubicBezTo>
                  <a:lnTo>
                    <a:pt x="835" y="2515"/>
                  </a:lnTo>
                  <a:cubicBezTo>
                    <a:pt x="868" y="2482"/>
                    <a:pt x="868" y="2415"/>
                    <a:pt x="835" y="2382"/>
                  </a:cubicBezTo>
                  <a:cubicBezTo>
                    <a:pt x="835" y="2281"/>
                    <a:pt x="835" y="2215"/>
                    <a:pt x="835" y="2115"/>
                  </a:cubicBezTo>
                  <a:cubicBezTo>
                    <a:pt x="801" y="1915"/>
                    <a:pt x="701" y="1681"/>
                    <a:pt x="634" y="1381"/>
                  </a:cubicBezTo>
                  <a:cubicBezTo>
                    <a:pt x="601" y="1247"/>
                    <a:pt x="568" y="1114"/>
                    <a:pt x="601" y="981"/>
                  </a:cubicBezTo>
                  <a:cubicBezTo>
                    <a:pt x="601" y="847"/>
                    <a:pt x="634" y="714"/>
                    <a:pt x="701" y="614"/>
                  </a:cubicBezTo>
                  <a:cubicBezTo>
                    <a:pt x="735" y="514"/>
                    <a:pt x="768" y="447"/>
                    <a:pt x="835" y="380"/>
                  </a:cubicBezTo>
                  <a:lnTo>
                    <a:pt x="901" y="280"/>
                  </a:lnTo>
                  <a:cubicBezTo>
                    <a:pt x="901" y="280"/>
                    <a:pt x="935" y="247"/>
                    <a:pt x="935" y="213"/>
                  </a:cubicBezTo>
                  <a:cubicBezTo>
                    <a:pt x="968" y="147"/>
                    <a:pt x="968" y="47"/>
                    <a:pt x="868" y="13"/>
                  </a:cubicBezTo>
                  <a:cubicBezTo>
                    <a:pt x="850" y="4"/>
                    <a:pt x="830" y="0"/>
                    <a:pt x="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2345192" y="3498061"/>
              <a:ext cx="9064" cy="20631"/>
            </a:xfrm>
            <a:custGeom>
              <a:rect b="b" l="l" r="r" t="t"/>
              <a:pathLst>
                <a:path extrusionOk="0" h="1748" w="768">
                  <a:moveTo>
                    <a:pt x="565" y="1"/>
                  </a:moveTo>
                  <a:cubicBezTo>
                    <a:pt x="503" y="1"/>
                    <a:pt x="459" y="38"/>
                    <a:pt x="434" y="113"/>
                  </a:cubicBezTo>
                  <a:cubicBezTo>
                    <a:pt x="434" y="113"/>
                    <a:pt x="401" y="146"/>
                    <a:pt x="401" y="180"/>
                  </a:cubicBezTo>
                  <a:cubicBezTo>
                    <a:pt x="401" y="213"/>
                    <a:pt x="334" y="280"/>
                    <a:pt x="301" y="347"/>
                  </a:cubicBezTo>
                  <a:cubicBezTo>
                    <a:pt x="267" y="447"/>
                    <a:pt x="234" y="513"/>
                    <a:pt x="201" y="613"/>
                  </a:cubicBezTo>
                  <a:cubicBezTo>
                    <a:pt x="134" y="714"/>
                    <a:pt x="101" y="814"/>
                    <a:pt x="67" y="947"/>
                  </a:cubicBezTo>
                  <a:cubicBezTo>
                    <a:pt x="0" y="1181"/>
                    <a:pt x="34" y="1414"/>
                    <a:pt x="201" y="1614"/>
                  </a:cubicBezTo>
                  <a:cubicBezTo>
                    <a:pt x="267" y="1714"/>
                    <a:pt x="401" y="1748"/>
                    <a:pt x="501" y="1748"/>
                  </a:cubicBezTo>
                  <a:cubicBezTo>
                    <a:pt x="601" y="1748"/>
                    <a:pt x="701" y="1681"/>
                    <a:pt x="734" y="1581"/>
                  </a:cubicBezTo>
                  <a:lnTo>
                    <a:pt x="734" y="1547"/>
                  </a:lnTo>
                  <a:cubicBezTo>
                    <a:pt x="734" y="1514"/>
                    <a:pt x="734" y="1481"/>
                    <a:pt x="734" y="1447"/>
                  </a:cubicBezTo>
                  <a:cubicBezTo>
                    <a:pt x="768" y="1381"/>
                    <a:pt x="768" y="1347"/>
                    <a:pt x="768" y="1281"/>
                  </a:cubicBezTo>
                  <a:cubicBezTo>
                    <a:pt x="734" y="1147"/>
                    <a:pt x="668" y="1014"/>
                    <a:pt x="601" y="914"/>
                  </a:cubicBezTo>
                  <a:cubicBezTo>
                    <a:pt x="568" y="847"/>
                    <a:pt x="534" y="747"/>
                    <a:pt x="534" y="680"/>
                  </a:cubicBezTo>
                  <a:cubicBezTo>
                    <a:pt x="534" y="613"/>
                    <a:pt x="534" y="513"/>
                    <a:pt x="568" y="447"/>
                  </a:cubicBezTo>
                  <a:cubicBezTo>
                    <a:pt x="568" y="413"/>
                    <a:pt x="601" y="380"/>
                    <a:pt x="634" y="313"/>
                  </a:cubicBezTo>
                  <a:cubicBezTo>
                    <a:pt x="634" y="313"/>
                    <a:pt x="668" y="280"/>
                    <a:pt x="668" y="280"/>
                  </a:cubicBezTo>
                  <a:cubicBezTo>
                    <a:pt x="701" y="247"/>
                    <a:pt x="701" y="213"/>
                    <a:pt x="701" y="213"/>
                  </a:cubicBezTo>
                  <a:cubicBezTo>
                    <a:pt x="734" y="113"/>
                    <a:pt x="701" y="13"/>
                    <a:pt x="634" y="13"/>
                  </a:cubicBezTo>
                  <a:cubicBezTo>
                    <a:pt x="609" y="5"/>
                    <a:pt x="586" y="1"/>
                    <a:pt x="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2330628" y="3545355"/>
              <a:ext cx="11425" cy="22153"/>
            </a:xfrm>
            <a:custGeom>
              <a:rect b="b" l="l" r="r" t="t"/>
              <a:pathLst>
                <a:path extrusionOk="0" h="1877" w="968">
                  <a:moveTo>
                    <a:pt x="185" y="0"/>
                  </a:moveTo>
                  <a:cubicBezTo>
                    <a:pt x="169" y="0"/>
                    <a:pt x="152" y="3"/>
                    <a:pt x="134" y="9"/>
                  </a:cubicBezTo>
                  <a:cubicBezTo>
                    <a:pt x="67" y="9"/>
                    <a:pt x="0" y="76"/>
                    <a:pt x="0" y="176"/>
                  </a:cubicBezTo>
                  <a:cubicBezTo>
                    <a:pt x="0" y="209"/>
                    <a:pt x="0" y="209"/>
                    <a:pt x="0" y="242"/>
                  </a:cubicBezTo>
                  <a:cubicBezTo>
                    <a:pt x="0" y="309"/>
                    <a:pt x="34" y="376"/>
                    <a:pt x="0" y="476"/>
                  </a:cubicBezTo>
                  <a:cubicBezTo>
                    <a:pt x="0" y="576"/>
                    <a:pt x="0" y="676"/>
                    <a:pt x="0" y="776"/>
                  </a:cubicBezTo>
                  <a:cubicBezTo>
                    <a:pt x="34" y="910"/>
                    <a:pt x="34" y="1043"/>
                    <a:pt x="34" y="1176"/>
                  </a:cubicBezTo>
                  <a:cubicBezTo>
                    <a:pt x="67" y="1410"/>
                    <a:pt x="200" y="1643"/>
                    <a:pt x="401" y="1810"/>
                  </a:cubicBezTo>
                  <a:cubicBezTo>
                    <a:pt x="534" y="1877"/>
                    <a:pt x="667" y="1877"/>
                    <a:pt x="767" y="1877"/>
                  </a:cubicBezTo>
                  <a:cubicBezTo>
                    <a:pt x="868" y="1844"/>
                    <a:pt x="968" y="1744"/>
                    <a:pt x="968" y="1643"/>
                  </a:cubicBezTo>
                  <a:lnTo>
                    <a:pt x="968" y="1610"/>
                  </a:lnTo>
                  <a:cubicBezTo>
                    <a:pt x="968" y="1577"/>
                    <a:pt x="968" y="1543"/>
                    <a:pt x="968" y="1510"/>
                  </a:cubicBezTo>
                  <a:cubicBezTo>
                    <a:pt x="934" y="1443"/>
                    <a:pt x="934" y="1377"/>
                    <a:pt x="901" y="1310"/>
                  </a:cubicBezTo>
                  <a:cubicBezTo>
                    <a:pt x="801" y="1176"/>
                    <a:pt x="701" y="1043"/>
                    <a:pt x="567" y="943"/>
                  </a:cubicBezTo>
                  <a:cubicBezTo>
                    <a:pt x="467" y="876"/>
                    <a:pt x="401" y="776"/>
                    <a:pt x="367" y="709"/>
                  </a:cubicBezTo>
                  <a:cubicBezTo>
                    <a:pt x="334" y="609"/>
                    <a:pt x="300" y="543"/>
                    <a:pt x="300" y="443"/>
                  </a:cubicBezTo>
                  <a:cubicBezTo>
                    <a:pt x="267" y="376"/>
                    <a:pt x="267" y="343"/>
                    <a:pt x="300" y="276"/>
                  </a:cubicBezTo>
                  <a:cubicBezTo>
                    <a:pt x="267" y="242"/>
                    <a:pt x="267" y="209"/>
                    <a:pt x="300" y="176"/>
                  </a:cubicBezTo>
                  <a:cubicBezTo>
                    <a:pt x="300" y="176"/>
                    <a:pt x="300" y="142"/>
                    <a:pt x="300" y="109"/>
                  </a:cubicBezTo>
                  <a:cubicBezTo>
                    <a:pt x="300" y="55"/>
                    <a:pt x="256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2533683" y="3363793"/>
              <a:ext cx="64276" cy="50078"/>
            </a:xfrm>
            <a:custGeom>
              <a:rect b="b" l="l" r="r" t="t"/>
              <a:pathLst>
                <a:path extrusionOk="0" h="4243" w="5446">
                  <a:moveTo>
                    <a:pt x="1501" y="0"/>
                  </a:moveTo>
                  <a:cubicBezTo>
                    <a:pt x="1362" y="0"/>
                    <a:pt x="1227" y="24"/>
                    <a:pt x="1109" y="48"/>
                  </a:cubicBezTo>
                  <a:cubicBezTo>
                    <a:pt x="909" y="81"/>
                    <a:pt x="709" y="148"/>
                    <a:pt x="542" y="281"/>
                  </a:cubicBezTo>
                  <a:cubicBezTo>
                    <a:pt x="375" y="348"/>
                    <a:pt x="209" y="481"/>
                    <a:pt x="109" y="648"/>
                  </a:cubicBezTo>
                  <a:lnTo>
                    <a:pt x="75" y="648"/>
                  </a:lnTo>
                  <a:cubicBezTo>
                    <a:pt x="1" y="772"/>
                    <a:pt x="93" y="897"/>
                    <a:pt x="200" y="897"/>
                  </a:cubicBezTo>
                  <a:cubicBezTo>
                    <a:pt x="236" y="897"/>
                    <a:pt x="275" y="882"/>
                    <a:pt x="309" y="848"/>
                  </a:cubicBezTo>
                  <a:cubicBezTo>
                    <a:pt x="342" y="781"/>
                    <a:pt x="409" y="715"/>
                    <a:pt x="476" y="648"/>
                  </a:cubicBezTo>
                  <a:cubicBezTo>
                    <a:pt x="542" y="615"/>
                    <a:pt x="609" y="548"/>
                    <a:pt x="676" y="515"/>
                  </a:cubicBezTo>
                  <a:cubicBezTo>
                    <a:pt x="809" y="415"/>
                    <a:pt x="976" y="348"/>
                    <a:pt x="1143" y="314"/>
                  </a:cubicBezTo>
                  <a:cubicBezTo>
                    <a:pt x="1238" y="293"/>
                    <a:pt x="1336" y="282"/>
                    <a:pt x="1436" y="282"/>
                  </a:cubicBezTo>
                  <a:cubicBezTo>
                    <a:pt x="1651" y="282"/>
                    <a:pt x="1872" y="334"/>
                    <a:pt x="2077" y="448"/>
                  </a:cubicBezTo>
                  <a:lnTo>
                    <a:pt x="2210" y="515"/>
                  </a:lnTo>
                  <a:lnTo>
                    <a:pt x="2277" y="581"/>
                  </a:lnTo>
                  <a:cubicBezTo>
                    <a:pt x="2344" y="648"/>
                    <a:pt x="2410" y="715"/>
                    <a:pt x="2444" y="781"/>
                  </a:cubicBezTo>
                  <a:cubicBezTo>
                    <a:pt x="2544" y="882"/>
                    <a:pt x="2610" y="1015"/>
                    <a:pt x="2677" y="1182"/>
                  </a:cubicBezTo>
                  <a:cubicBezTo>
                    <a:pt x="2777" y="1482"/>
                    <a:pt x="2777" y="1782"/>
                    <a:pt x="2677" y="2082"/>
                  </a:cubicBezTo>
                  <a:cubicBezTo>
                    <a:pt x="2600" y="2287"/>
                    <a:pt x="2739" y="2472"/>
                    <a:pt x="2929" y="2472"/>
                  </a:cubicBezTo>
                  <a:cubicBezTo>
                    <a:pt x="2986" y="2472"/>
                    <a:pt x="3049" y="2455"/>
                    <a:pt x="3111" y="2416"/>
                  </a:cubicBezTo>
                  <a:lnTo>
                    <a:pt x="3144" y="2416"/>
                  </a:lnTo>
                  <a:cubicBezTo>
                    <a:pt x="3294" y="2341"/>
                    <a:pt x="3482" y="2303"/>
                    <a:pt x="3665" y="2303"/>
                  </a:cubicBezTo>
                  <a:cubicBezTo>
                    <a:pt x="3726" y="2303"/>
                    <a:pt x="3786" y="2308"/>
                    <a:pt x="3845" y="2316"/>
                  </a:cubicBezTo>
                  <a:cubicBezTo>
                    <a:pt x="3978" y="2316"/>
                    <a:pt x="4078" y="2349"/>
                    <a:pt x="4212" y="2416"/>
                  </a:cubicBezTo>
                  <a:cubicBezTo>
                    <a:pt x="4245" y="2449"/>
                    <a:pt x="4312" y="2483"/>
                    <a:pt x="4345" y="2516"/>
                  </a:cubicBezTo>
                  <a:lnTo>
                    <a:pt x="4478" y="2616"/>
                  </a:lnTo>
                  <a:lnTo>
                    <a:pt x="4545" y="2683"/>
                  </a:lnTo>
                  <a:cubicBezTo>
                    <a:pt x="4545" y="2716"/>
                    <a:pt x="4578" y="2716"/>
                    <a:pt x="4578" y="2750"/>
                  </a:cubicBezTo>
                  <a:cubicBezTo>
                    <a:pt x="4612" y="2783"/>
                    <a:pt x="4645" y="2850"/>
                    <a:pt x="4679" y="2916"/>
                  </a:cubicBezTo>
                  <a:cubicBezTo>
                    <a:pt x="4745" y="3016"/>
                    <a:pt x="4779" y="3116"/>
                    <a:pt x="4812" y="3250"/>
                  </a:cubicBezTo>
                  <a:cubicBezTo>
                    <a:pt x="4845" y="3517"/>
                    <a:pt x="4845" y="3784"/>
                    <a:pt x="4745" y="4050"/>
                  </a:cubicBezTo>
                  <a:cubicBezTo>
                    <a:pt x="4745" y="4084"/>
                    <a:pt x="4745" y="4151"/>
                    <a:pt x="4779" y="4217"/>
                  </a:cubicBezTo>
                  <a:cubicBezTo>
                    <a:pt x="4812" y="4234"/>
                    <a:pt x="4854" y="4242"/>
                    <a:pt x="4895" y="4242"/>
                  </a:cubicBezTo>
                  <a:cubicBezTo>
                    <a:pt x="4937" y="4242"/>
                    <a:pt x="4979" y="4234"/>
                    <a:pt x="5012" y="4217"/>
                  </a:cubicBezTo>
                  <a:cubicBezTo>
                    <a:pt x="5279" y="3950"/>
                    <a:pt x="5446" y="3550"/>
                    <a:pt x="5412" y="3183"/>
                  </a:cubicBezTo>
                  <a:cubicBezTo>
                    <a:pt x="5412" y="2983"/>
                    <a:pt x="5379" y="2783"/>
                    <a:pt x="5312" y="2616"/>
                  </a:cubicBezTo>
                  <a:cubicBezTo>
                    <a:pt x="5279" y="2516"/>
                    <a:pt x="5212" y="2416"/>
                    <a:pt x="5179" y="2349"/>
                  </a:cubicBezTo>
                  <a:lnTo>
                    <a:pt x="5079" y="2216"/>
                  </a:lnTo>
                  <a:lnTo>
                    <a:pt x="5012" y="2116"/>
                  </a:lnTo>
                  <a:cubicBezTo>
                    <a:pt x="4912" y="2049"/>
                    <a:pt x="4845" y="1982"/>
                    <a:pt x="4745" y="1916"/>
                  </a:cubicBezTo>
                  <a:cubicBezTo>
                    <a:pt x="4679" y="1849"/>
                    <a:pt x="4578" y="1816"/>
                    <a:pt x="4512" y="1782"/>
                  </a:cubicBezTo>
                  <a:cubicBezTo>
                    <a:pt x="4312" y="1682"/>
                    <a:pt x="4111" y="1649"/>
                    <a:pt x="3911" y="1615"/>
                  </a:cubicBezTo>
                  <a:cubicBezTo>
                    <a:pt x="3870" y="1612"/>
                    <a:pt x="3830" y="1610"/>
                    <a:pt x="3790" y="1610"/>
                  </a:cubicBezTo>
                  <a:cubicBezTo>
                    <a:pt x="3619" y="1610"/>
                    <a:pt x="3454" y="1641"/>
                    <a:pt x="3295" y="1696"/>
                  </a:cubicBezTo>
                  <a:lnTo>
                    <a:pt x="3295" y="1696"/>
                  </a:lnTo>
                  <a:cubicBezTo>
                    <a:pt x="3280" y="1463"/>
                    <a:pt x="3220" y="1234"/>
                    <a:pt x="3111" y="1015"/>
                  </a:cubicBezTo>
                  <a:cubicBezTo>
                    <a:pt x="3011" y="815"/>
                    <a:pt x="2877" y="648"/>
                    <a:pt x="2744" y="515"/>
                  </a:cubicBezTo>
                  <a:cubicBezTo>
                    <a:pt x="2677" y="448"/>
                    <a:pt x="2610" y="381"/>
                    <a:pt x="2510" y="314"/>
                  </a:cubicBezTo>
                  <a:lnTo>
                    <a:pt x="2377" y="248"/>
                  </a:lnTo>
                  <a:lnTo>
                    <a:pt x="2277" y="181"/>
                  </a:lnTo>
                  <a:cubicBezTo>
                    <a:pt x="2077" y="81"/>
                    <a:pt x="1877" y="14"/>
                    <a:pt x="1676" y="14"/>
                  </a:cubicBezTo>
                  <a:cubicBezTo>
                    <a:pt x="1618" y="4"/>
                    <a:pt x="1559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2"/>
          <p:cNvGrpSpPr/>
          <p:nvPr/>
        </p:nvGrpSpPr>
        <p:grpSpPr>
          <a:xfrm>
            <a:off x="471718" y="4482287"/>
            <a:ext cx="491975" cy="661135"/>
            <a:chOff x="7675087" y="3013966"/>
            <a:chExt cx="465620" cy="705362"/>
          </a:xfrm>
        </p:grpSpPr>
        <p:sp>
          <p:nvSpPr>
            <p:cNvPr id="906" name="Google Shape;906;p22"/>
            <p:cNvSpPr/>
            <p:nvPr/>
          </p:nvSpPr>
          <p:spPr>
            <a:xfrm>
              <a:off x="7814278" y="3263441"/>
              <a:ext cx="94075" cy="104683"/>
            </a:xfrm>
            <a:custGeom>
              <a:rect b="b" l="l" r="r" t="t"/>
              <a:pathLst>
                <a:path extrusionOk="0" fill="none" h="11842" w="10642">
                  <a:moveTo>
                    <a:pt x="1" y="0"/>
                  </a:moveTo>
                  <a:cubicBezTo>
                    <a:pt x="1" y="0"/>
                    <a:pt x="3270" y="10174"/>
                    <a:pt x="10641" y="11842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7927815" y="3263441"/>
              <a:ext cx="92891" cy="104683"/>
            </a:xfrm>
            <a:custGeom>
              <a:rect b="b" l="l" r="r" t="t"/>
              <a:pathLst>
                <a:path extrusionOk="0" fill="none" h="11842" w="10508">
                  <a:moveTo>
                    <a:pt x="10508" y="0"/>
                  </a:moveTo>
                  <a:cubicBezTo>
                    <a:pt x="10508" y="0"/>
                    <a:pt x="6204" y="11241"/>
                    <a:pt x="0" y="11842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7844062" y="3185584"/>
              <a:ext cx="63409" cy="97028"/>
            </a:xfrm>
            <a:custGeom>
              <a:rect b="b" l="l" r="r" t="t"/>
              <a:pathLst>
                <a:path extrusionOk="0" fill="none" h="10976" w="7173">
                  <a:moveTo>
                    <a:pt x="1" y="1"/>
                  </a:moveTo>
                  <a:cubicBezTo>
                    <a:pt x="1" y="1"/>
                    <a:pt x="134" y="7373"/>
                    <a:pt x="7172" y="10975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7927815" y="3185584"/>
              <a:ext cx="63993" cy="102632"/>
            </a:xfrm>
            <a:custGeom>
              <a:rect b="b" l="l" r="r" t="t"/>
              <a:pathLst>
                <a:path extrusionOk="0" fill="none" h="11610" w="7239">
                  <a:moveTo>
                    <a:pt x="7239" y="1"/>
                  </a:moveTo>
                  <a:cubicBezTo>
                    <a:pt x="7239" y="1"/>
                    <a:pt x="6204" y="9574"/>
                    <a:pt x="0" y="11609"/>
                  </a:cubicBezTo>
                </a:path>
              </a:pathLst>
            </a:custGeom>
            <a:noFill/>
            <a:ln cap="flat" cmpd="sng" w="1335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7675087" y="3013966"/>
              <a:ext cx="465620" cy="428890"/>
            </a:xfrm>
            <a:custGeom>
              <a:rect b="b" l="l" r="r" t="t"/>
              <a:pathLst>
                <a:path extrusionOk="0" h="48517" w="52672">
                  <a:moveTo>
                    <a:pt x="26665" y="1"/>
                  </a:moveTo>
                  <a:cubicBezTo>
                    <a:pt x="22369" y="1"/>
                    <a:pt x="19115" y="1067"/>
                    <a:pt x="19115" y="1067"/>
                  </a:cubicBezTo>
                  <a:cubicBezTo>
                    <a:pt x="13878" y="2335"/>
                    <a:pt x="9274" y="5370"/>
                    <a:pt x="6005" y="9640"/>
                  </a:cubicBezTo>
                  <a:cubicBezTo>
                    <a:pt x="768" y="16745"/>
                    <a:pt x="1" y="26752"/>
                    <a:pt x="3870" y="34658"/>
                  </a:cubicBezTo>
                  <a:cubicBezTo>
                    <a:pt x="6639" y="40229"/>
                    <a:pt x="11342" y="44565"/>
                    <a:pt x="17113" y="46867"/>
                  </a:cubicBezTo>
                  <a:cubicBezTo>
                    <a:pt x="19936" y="47979"/>
                    <a:pt x="22959" y="48517"/>
                    <a:pt x="25988" y="48517"/>
                  </a:cubicBezTo>
                  <a:cubicBezTo>
                    <a:pt x="32589" y="48517"/>
                    <a:pt x="39214" y="45962"/>
                    <a:pt x="43832" y="41229"/>
                  </a:cubicBezTo>
                  <a:cubicBezTo>
                    <a:pt x="50604" y="34358"/>
                    <a:pt x="52672" y="23250"/>
                    <a:pt x="48803" y="14410"/>
                  </a:cubicBezTo>
                  <a:cubicBezTo>
                    <a:pt x="46101" y="8272"/>
                    <a:pt x="40563" y="3736"/>
                    <a:pt x="34359" y="1334"/>
                  </a:cubicBezTo>
                  <a:cubicBezTo>
                    <a:pt x="31725" y="326"/>
                    <a:pt x="29037" y="1"/>
                    <a:pt x="26665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7867356" y="3230511"/>
              <a:ext cx="108228" cy="488817"/>
            </a:xfrm>
            <a:custGeom>
              <a:rect b="b" l="l" r="r" t="t"/>
              <a:pathLst>
                <a:path extrusionOk="0" h="55296" w="12243">
                  <a:moveTo>
                    <a:pt x="5513" y="0"/>
                  </a:moveTo>
                  <a:cubicBezTo>
                    <a:pt x="4834" y="0"/>
                    <a:pt x="4382" y="1023"/>
                    <a:pt x="4404" y="1023"/>
                  </a:cubicBezTo>
                  <a:cubicBezTo>
                    <a:pt x="6005" y="46189"/>
                    <a:pt x="1" y="53961"/>
                    <a:pt x="1" y="53961"/>
                  </a:cubicBezTo>
                  <a:cubicBezTo>
                    <a:pt x="1769" y="54962"/>
                    <a:pt x="3718" y="55295"/>
                    <a:pt x="5532" y="55295"/>
                  </a:cubicBezTo>
                  <a:cubicBezTo>
                    <a:pt x="9159" y="55295"/>
                    <a:pt x="12243" y="53961"/>
                    <a:pt x="12243" y="53961"/>
                  </a:cubicBezTo>
                  <a:cubicBezTo>
                    <a:pt x="6005" y="41519"/>
                    <a:pt x="6672" y="1023"/>
                    <a:pt x="6672" y="1023"/>
                  </a:cubicBezTo>
                  <a:cubicBezTo>
                    <a:pt x="6250" y="256"/>
                    <a:pt x="5853" y="0"/>
                    <a:pt x="5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8043704" y="3350386"/>
              <a:ext cx="11801" cy="13516"/>
            </a:xfrm>
            <a:custGeom>
              <a:rect b="b" l="l" r="r" t="t"/>
              <a:pathLst>
                <a:path extrusionOk="0" h="1529" w="1335">
                  <a:moveTo>
                    <a:pt x="1037" y="1"/>
                  </a:moveTo>
                  <a:cubicBezTo>
                    <a:pt x="961" y="1"/>
                    <a:pt x="888" y="34"/>
                    <a:pt x="834" y="106"/>
                  </a:cubicBezTo>
                  <a:cubicBezTo>
                    <a:pt x="801" y="139"/>
                    <a:pt x="768" y="172"/>
                    <a:pt x="734" y="206"/>
                  </a:cubicBezTo>
                  <a:cubicBezTo>
                    <a:pt x="701" y="239"/>
                    <a:pt x="701" y="272"/>
                    <a:pt x="668" y="306"/>
                  </a:cubicBezTo>
                  <a:lnTo>
                    <a:pt x="501" y="472"/>
                  </a:lnTo>
                  <a:cubicBezTo>
                    <a:pt x="439" y="597"/>
                    <a:pt x="348" y="692"/>
                    <a:pt x="255" y="812"/>
                  </a:cubicBezTo>
                  <a:lnTo>
                    <a:pt x="255" y="812"/>
                  </a:lnTo>
                  <a:cubicBezTo>
                    <a:pt x="215" y="823"/>
                    <a:pt x="183" y="848"/>
                    <a:pt x="134" y="873"/>
                  </a:cubicBezTo>
                  <a:cubicBezTo>
                    <a:pt x="0" y="973"/>
                    <a:pt x="0" y="1140"/>
                    <a:pt x="100" y="1273"/>
                  </a:cubicBezTo>
                  <a:cubicBezTo>
                    <a:pt x="134" y="1340"/>
                    <a:pt x="201" y="1406"/>
                    <a:pt x="301" y="1473"/>
                  </a:cubicBezTo>
                  <a:cubicBezTo>
                    <a:pt x="320" y="1512"/>
                    <a:pt x="363" y="1528"/>
                    <a:pt x="408" y="1528"/>
                  </a:cubicBezTo>
                  <a:cubicBezTo>
                    <a:pt x="440" y="1528"/>
                    <a:pt x="473" y="1520"/>
                    <a:pt x="501" y="1507"/>
                  </a:cubicBezTo>
                  <a:lnTo>
                    <a:pt x="634" y="1473"/>
                  </a:lnTo>
                  <a:cubicBezTo>
                    <a:pt x="868" y="1340"/>
                    <a:pt x="1068" y="1173"/>
                    <a:pt x="1201" y="939"/>
                  </a:cubicBezTo>
                  <a:cubicBezTo>
                    <a:pt x="1268" y="839"/>
                    <a:pt x="1301" y="706"/>
                    <a:pt x="1335" y="573"/>
                  </a:cubicBezTo>
                  <a:cubicBezTo>
                    <a:pt x="1335" y="506"/>
                    <a:pt x="1335" y="439"/>
                    <a:pt x="1335" y="372"/>
                  </a:cubicBezTo>
                  <a:cubicBezTo>
                    <a:pt x="1335" y="306"/>
                    <a:pt x="1335" y="272"/>
                    <a:pt x="1301" y="206"/>
                  </a:cubicBezTo>
                  <a:lnTo>
                    <a:pt x="1301" y="172"/>
                  </a:lnTo>
                  <a:cubicBezTo>
                    <a:pt x="1268" y="106"/>
                    <a:pt x="1235" y="72"/>
                    <a:pt x="1235" y="72"/>
                  </a:cubicBezTo>
                  <a:cubicBezTo>
                    <a:pt x="1173" y="26"/>
                    <a:pt x="1104" y="1"/>
                    <a:pt x="103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8028958" y="3345126"/>
              <a:ext cx="9742" cy="9733"/>
            </a:xfrm>
            <a:custGeom>
              <a:rect b="b" l="l" r="r" t="t"/>
              <a:pathLst>
                <a:path extrusionOk="0" h="1101" w="1102">
                  <a:moveTo>
                    <a:pt x="768" y="0"/>
                  </a:moveTo>
                  <a:cubicBezTo>
                    <a:pt x="701" y="33"/>
                    <a:pt x="634" y="33"/>
                    <a:pt x="568" y="67"/>
                  </a:cubicBezTo>
                  <a:cubicBezTo>
                    <a:pt x="434" y="100"/>
                    <a:pt x="334" y="167"/>
                    <a:pt x="267" y="267"/>
                  </a:cubicBezTo>
                  <a:cubicBezTo>
                    <a:pt x="167" y="334"/>
                    <a:pt x="101" y="434"/>
                    <a:pt x="34" y="534"/>
                  </a:cubicBezTo>
                  <a:cubicBezTo>
                    <a:pt x="34" y="600"/>
                    <a:pt x="1" y="667"/>
                    <a:pt x="1" y="734"/>
                  </a:cubicBezTo>
                  <a:cubicBezTo>
                    <a:pt x="1" y="767"/>
                    <a:pt x="1" y="767"/>
                    <a:pt x="1" y="801"/>
                  </a:cubicBezTo>
                  <a:cubicBezTo>
                    <a:pt x="1" y="967"/>
                    <a:pt x="167" y="1101"/>
                    <a:pt x="367" y="1101"/>
                  </a:cubicBezTo>
                  <a:cubicBezTo>
                    <a:pt x="534" y="1067"/>
                    <a:pt x="701" y="967"/>
                    <a:pt x="834" y="834"/>
                  </a:cubicBezTo>
                  <a:cubicBezTo>
                    <a:pt x="935" y="767"/>
                    <a:pt x="1001" y="634"/>
                    <a:pt x="1035" y="534"/>
                  </a:cubicBezTo>
                  <a:cubicBezTo>
                    <a:pt x="1068" y="467"/>
                    <a:pt x="1068" y="400"/>
                    <a:pt x="1101" y="367"/>
                  </a:cubicBezTo>
                  <a:lnTo>
                    <a:pt x="1101" y="300"/>
                  </a:lnTo>
                  <a:cubicBezTo>
                    <a:pt x="1068" y="100"/>
                    <a:pt x="935" y="0"/>
                    <a:pt x="7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8015096" y="3379789"/>
              <a:ext cx="13278" cy="11050"/>
            </a:xfrm>
            <a:custGeom>
              <a:rect b="b" l="l" r="r" t="t"/>
              <a:pathLst>
                <a:path extrusionOk="0" h="1250" w="1502">
                  <a:moveTo>
                    <a:pt x="1241" y="0"/>
                  </a:moveTo>
                  <a:cubicBezTo>
                    <a:pt x="1194" y="0"/>
                    <a:pt x="1146" y="15"/>
                    <a:pt x="1102" y="49"/>
                  </a:cubicBezTo>
                  <a:cubicBezTo>
                    <a:pt x="1068" y="49"/>
                    <a:pt x="1068" y="49"/>
                    <a:pt x="1035" y="82"/>
                  </a:cubicBezTo>
                  <a:cubicBezTo>
                    <a:pt x="1001" y="115"/>
                    <a:pt x="1001" y="82"/>
                    <a:pt x="901" y="149"/>
                  </a:cubicBezTo>
                  <a:cubicBezTo>
                    <a:pt x="835" y="215"/>
                    <a:pt x="735" y="282"/>
                    <a:pt x="601" y="349"/>
                  </a:cubicBezTo>
                  <a:cubicBezTo>
                    <a:pt x="501" y="415"/>
                    <a:pt x="401" y="516"/>
                    <a:pt x="301" y="582"/>
                  </a:cubicBezTo>
                  <a:cubicBezTo>
                    <a:pt x="268" y="582"/>
                    <a:pt x="234" y="616"/>
                    <a:pt x="201" y="649"/>
                  </a:cubicBezTo>
                  <a:lnTo>
                    <a:pt x="168" y="682"/>
                  </a:lnTo>
                  <a:lnTo>
                    <a:pt x="134" y="749"/>
                  </a:lnTo>
                  <a:cubicBezTo>
                    <a:pt x="101" y="782"/>
                    <a:pt x="67" y="816"/>
                    <a:pt x="67" y="849"/>
                  </a:cubicBezTo>
                  <a:cubicBezTo>
                    <a:pt x="1" y="983"/>
                    <a:pt x="67" y="1149"/>
                    <a:pt x="234" y="1216"/>
                  </a:cubicBezTo>
                  <a:cubicBezTo>
                    <a:pt x="301" y="1249"/>
                    <a:pt x="401" y="1249"/>
                    <a:pt x="501" y="1249"/>
                  </a:cubicBezTo>
                  <a:cubicBezTo>
                    <a:pt x="735" y="1216"/>
                    <a:pt x="935" y="1149"/>
                    <a:pt x="1102" y="1016"/>
                  </a:cubicBezTo>
                  <a:cubicBezTo>
                    <a:pt x="1268" y="882"/>
                    <a:pt x="1368" y="716"/>
                    <a:pt x="1468" y="516"/>
                  </a:cubicBezTo>
                  <a:cubicBezTo>
                    <a:pt x="1468" y="449"/>
                    <a:pt x="1502" y="382"/>
                    <a:pt x="1502" y="315"/>
                  </a:cubicBezTo>
                  <a:cubicBezTo>
                    <a:pt x="1502" y="282"/>
                    <a:pt x="1502" y="282"/>
                    <a:pt x="1502" y="249"/>
                  </a:cubicBezTo>
                  <a:cubicBezTo>
                    <a:pt x="1502" y="215"/>
                    <a:pt x="1502" y="182"/>
                    <a:pt x="1468" y="149"/>
                  </a:cubicBezTo>
                  <a:cubicBezTo>
                    <a:pt x="1424" y="60"/>
                    <a:pt x="1335" y="0"/>
                    <a:pt x="12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8005363" y="3365769"/>
              <a:ext cx="9158" cy="8186"/>
            </a:xfrm>
            <a:custGeom>
              <a:rect b="b" l="l" r="r" t="t"/>
              <a:pathLst>
                <a:path extrusionOk="0" h="926" w="1036">
                  <a:moveTo>
                    <a:pt x="568" y="0"/>
                  </a:moveTo>
                  <a:cubicBezTo>
                    <a:pt x="468" y="33"/>
                    <a:pt x="368" y="67"/>
                    <a:pt x="268" y="100"/>
                  </a:cubicBezTo>
                  <a:cubicBezTo>
                    <a:pt x="201" y="167"/>
                    <a:pt x="134" y="267"/>
                    <a:pt x="101" y="334"/>
                  </a:cubicBezTo>
                  <a:cubicBezTo>
                    <a:pt x="68" y="400"/>
                    <a:pt x="68" y="434"/>
                    <a:pt x="34" y="500"/>
                  </a:cubicBezTo>
                  <a:cubicBezTo>
                    <a:pt x="1" y="701"/>
                    <a:pt x="168" y="901"/>
                    <a:pt x="368" y="901"/>
                  </a:cubicBezTo>
                  <a:cubicBezTo>
                    <a:pt x="385" y="917"/>
                    <a:pt x="410" y="926"/>
                    <a:pt x="439" y="926"/>
                  </a:cubicBezTo>
                  <a:cubicBezTo>
                    <a:pt x="468" y="926"/>
                    <a:pt x="501" y="917"/>
                    <a:pt x="535" y="901"/>
                  </a:cubicBezTo>
                  <a:cubicBezTo>
                    <a:pt x="635" y="901"/>
                    <a:pt x="701" y="834"/>
                    <a:pt x="802" y="801"/>
                  </a:cubicBezTo>
                  <a:cubicBezTo>
                    <a:pt x="868" y="734"/>
                    <a:pt x="935" y="634"/>
                    <a:pt x="968" y="534"/>
                  </a:cubicBezTo>
                  <a:cubicBezTo>
                    <a:pt x="1002" y="500"/>
                    <a:pt x="1002" y="434"/>
                    <a:pt x="1002" y="400"/>
                  </a:cubicBezTo>
                  <a:lnTo>
                    <a:pt x="1002" y="367"/>
                  </a:lnTo>
                  <a:cubicBezTo>
                    <a:pt x="1035" y="200"/>
                    <a:pt x="902" y="33"/>
                    <a:pt x="735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7978824" y="3382574"/>
              <a:ext cx="9149" cy="8265"/>
            </a:xfrm>
            <a:custGeom>
              <a:rect b="b" l="l" r="r" t="t"/>
              <a:pathLst>
                <a:path extrusionOk="0" h="935" w="1035">
                  <a:moveTo>
                    <a:pt x="535" y="0"/>
                  </a:moveTo>
                  <a:cubicBezTo>
                    <a:pt x="434" y="34"/>
                    <a:pt x="334" y="67"/>
                    <a:pt x="268" y="134"/>
                  </a:cubicBezTo>
                  <a:cubicBezTo>
                    <a:pt x="134" y="201"/>
                    <a:pt x="68" y="334"/>
                    <a:pt x="34" y="501"/>
                  </a:cubicBezTo>
                  <a:cubicBezTo>
                    <a:pt x="1" y="701"/>
                    <a:pt x="134" y="901"/>
                    <a:pt x="368" y="934"/>
                  </a:cubicBezTo>
                  <a:lnTo>
                    <a:pt x="501" y="934"/>
                  </a:lnTo>
                  <a:cubicBezTo>
                    <a:pt x="601" y="901"/>
                    <a:pt x="701" y="868"/>
                    <a:pt x="768" y="801"/>
                  </a:cubicBezTo>
                  <a:cubicBezTo>
                    <a:pt x="868" y="734"/>
                    <a:pt x="901" y="634"/>
                    <a:pt x="968" y="567"/>
                  </a:cubicBezTo>
                  <a:cubicBezTo>
                    <a:pt x="968" y="501"/>
                    <a:pt x="1002" y="434"/>
                    <a:pt x="1002" y="401"/>
                  </a:cubicBezTo>
                  <a:cubicBezTo>
                    <a:pt x="1035" y="201"/>
                    <a:pt x="901" y="34"/>
                    <a:pt x="7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7980893" y="3405824"/>
              <a:ext cx="10325" cy="9786"/>
            </a:xfrm>
            <a:custGeom>
              <a:rect b="b" l="l" r="r" t="t"/>
              <a:pathLst>
                <a:path extrusionOk="0" h="1107" w="1168">
                  <a:moveTo>
                    <a:pt x="886" y="0"/>
                  </a:moveTo>
                  <a:cubicBezTo>
                    <a:pt x="869" y="0"/>
                    <a:pt x="852" y="2"/>
                    <a:pt x="834" y="6"/>
                  </a:cubicBezTo>
                  <a:cubicBezTo>
                    <a:pt x="768" y="6"/>
                    <a:pt x="734" y="6"/>
                    <a:pt x="667" y="39"/>
                  </a:cubicBezTo>
                  <a:cubicBezTo>
                    <a:pt x="534" y="72"/>
                    <a:pt x="434" y="139"/>
                    <a:pt x="334" y="206"/>
                  </a:cubicBezTo>
                  <a:cubicBezTo>
                    <a:pt x="234" y="306"/>
                    <a:pt x="134" y="406"/>
                    <a:pt x="67" y="506"/>
                  </a:cubicBezTo>
                  <a:cubicBezTo>
                    <a:pt x="34" y="573"/>
                    <a:pt x="34" y="639"/>
                    <a:pt x="0" y="706"/>
                  </a:cubicBezTo>
                  <a:cubicBezTo>
                    <a:pt x="0" y="739"/>
                    <a:pt x="0" y="773"/>
                    <a:pt x="0" y="773"/>
                  </a:cubicBezTo>
                  <a:cubicBezTo>
                    <a:pt x="34" y="973"/>
                    <a:pt x="167" y="1106"/>
                    <a:pt x="367" y="1106"/>
                  </a:cubicBezTo>
                  <a:cubicBezTo>
                    <a:pt x="434" y="1073"/>
                    <a:pt x="501" y="1073"/>
                    <a:pt x="567" y="1040"/>
                  </a:cubicBezTo>
                  <a:cubicBezTo>
                    <a:pt x="667" y="1006"/>
                    <a:pt x="768" y="940"/>
                    <a:pt x="868" y="840"/>
                  </a:cubicBezTo>
                  <a:cubicBezTo>
                    <a:pt x="968" y="773"/>
                    <a:pt x="1034" y="639"/>
                    <a:pt x="1101" y="539"/>
                  </a:cubicBezTo>
                  <a:cubicBezTo>
                    <a:pt x="1134" y="473"/>
                    <a:pt x="1168" y="406"/>
                    <a:pt x="1168" y="339"/>
                  </a:cubicBezTo>
                  <a:cubicBezTo>
                    <a:pt x="1168" y="339"/>
                    <a:pt x="1168" y="306"/>
                    <a:pt x="1168" y="272"/>
                  </a:cubicBezTo>
                  <a:cubicBezTo>
                    <a:pt x="1168" y="123"/>
                    <a:pt x="1034" y="0"/>
                    <a:pt x="886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7952179" y="3408467"/>
              <a:ext cx="8080" cy="7302"/>
            </a:xfrm>
            <a:custGeom>
              <a:rect b="b" l="l" r="r" t="t"/>
              <a:pathLst>
                <a:path extrusionOk="0" h="826" w="914">
                  <a:moveTo>
                    <a:pt x="479" y="0"/>
                  </a:moveTo>
                  <a:cubicBezTo>
                    <a:pt x="457" y="0"/>
                    <a:pt x="435" y="3"/>
                    <a:pt x="413" y="7"/>
                  </a:cubicBezTo>
                  <a:cubicBezTo>
                    <a:pt x="280" y="7"/>
                    <a:pt x="146" y="107"/>
                    <a:pt x="113" y="240"/>
                  </a:cubicBezTo>
                  <a:lnTo>
                    <a:pt x="46" y="340"/>
                  </a:lnTo>
                  <a:cubicBezTo>
                    <a:pt x="0" y="614"/>
                    <a:pt x="235" y="825"/>
                    <a:pt x="474" y="825"/>
                  </a:cubicBezTo>
                  <a:cubicBezTo>
                    <a:pt x="584" y="825"/>
                    <a:pt x="695" y="780"/>
                    <a:pt x="780" y="674"/>
                  </a:cubicBezTo>
                  <a:cubicBezTo>
                    <a:pt x="789" y="661"/>
                    <a:pt x="797" y="647"/>
                    <a:pt x="803" y="634"/>
                  </a:cubicBezTo>
                  <a:lnTo>
                    <a:pt x="803" y="634"/>
                  </a:lnTo>
                  <a:lnTo>
                    <a:pt x="813" y="641"/>
                  </a:lnTo>
                  <a:cubicBezTo>
                    <a:pt x="913" y="507"/>
                    <a:pt x="913" y="374"/>
                    <a:pt x="847" y="240"/>
                  </a:cubicBezTo>
                  <a:cubicBezTo>
                    <a:pt x="789" y="95"/>
                    <a:pt x="629" y="0"/>
                    <a:pt x="479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8057857" y="3315449"/>
              <a:ext cx="8858" cy="10405"/>
            </a:xfrm>
            <a:custGeom>
              <a:rect b="b" l="l" r="r" t="t"/>
              <a:pathLst>
                <a:path extrusionOk="0" h="1177" w="1002">
                  <a:moveTo>
                    <a:pt x="707" y="0"/>
                  </a:moveTo>
                  <a:cubicBezTo>
                    <a:pt x="672" y="0"/>
                    <a:pt x="637" y="7"/>
                    <a:pt x="601" y="21"/>
                  </a:cubicBezTo>
                  <a:cubicBezTo>
                    <a:pt x="534" y="21"/>
                    <a:pt x="501" y="55"/>
                    <a:pt x="434" y="88"/>
                  </a:cubicBezTo>
                  <a:cubicBezTo>
                    <a:pt x="334" y="155"/>
                    <a:pt x="234" y="255"/>
                    <a:pt x="167" y="355"/>
                  </a:cubicBezTo>
                  <a:cubicBezTo>
                    <a:pt x="101" y="455"/>
                    <a:pt x="34" y="555"/>
                    <a:pt x="1" y="688"/>
                  </a:cubicBezTo>
                  <a:cubicBezTo>
                    <a:pt x="1" y="755"/>
                    <a:pt x="1" y="822"/>
                    <a:pt x="1" y="889"/>
                  </a:cubicBezTo>
                  <a:cubicBezTo>
                    <a:pt x="1" y="922"/>
                    <a:pt x="1" y="922"/>
                    <a:pt x="1" y="955"/>
                  </a:cubicBezTo>
                  <a:cubicBezTo>
                    <a:pt x="53" y="1086"/>
                    <a:pt x="188" y="1176"/>
                    <a:pt x="324" y="1176"/>
                  </a:cubicBezTo>
                  <a:cubicBezTo>
                    <a:pt x="361" y="1176"/>
                    <a:pt x="399" y="1170"/>
                    <a:pt x="434" y="1155"/>
                  </a:cubicBezTo>
                  <a:cubicBezTo>
                    <a:pt x="501" y="1155"/>
                    <a:pt x="534" y="1122"/>
                    <a:pt x="601" y="1089"/>
                  </a:cubicBezTo>
                  <a:cubicBezTo>
                    <a:pt x="701" y="1022"/>
                    <a:pt x="801" y="922"/>
                    <a:pt x="868" y="822"/>
                  </a:cubicBezTo>
                  <a:cubicBezTo>
                    <a:pt x="901" y="722"/>
                    <a:pt x="968" y="588"/>
                    <a:pt x="1001" y="488"/>
                  </a:cubicBezTo>
                  <a:cubicBezTo>
                    <a:pt x="1001" y="422"/>
                    <a:pt x="1001" y="355"/>
                    <a:pt x="1001" y="288"/>
                  </a:cubicBezTo>
                  <a:cubicBezTo>
                    <a:pt x="1001" y="255"/>
                    <a:pt x="1001" y="221"/>
                    <a:pt x="1001" y="221"/>
                  </a:cubicBezTo>
                  <a:cubicBezTo>
                    <a:pt x="949" y="90"/>
                    <a:pt x="835" y="0"/>
                    <a:pt x="70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8078499" y="3310976"/>
              <a:ext cx="12394" cy="13702"/>
            </a:xfrm>
            <a:custGeom>
              <a:rect b="b" l="l" r="r" t="t"/>
              <a:pathLst>
                <a:path extrusionOk="0" h="1550" w="1402">
                  <a:moveTo>
                    <a:pt x="1147" y="1"/>
                  </a:moveTo>
                  <a:cubicBezTo>
                    <a:pt x="1109" y="1"/>
                    <a:pt x="1070" y="9"/>
                    <a:pt x="1035" y="27"/>
                  </a:cubicBezTo>
                  <a:cubicBezTo>
                    <a:pt x="968" y="27"/>
                    <a:pt x="868" y="94"/>
                    <a:pt x="801" y="127"/>
                  </a:cubicBezTo>
                  <a:cubicBezTo>
                    <a:pt x="668" y="227"/>
                    <a:pt x="501" y="361"/>
                    <a:pt x="401" y="494"/>
                  </a:cubicBezTo>
                  <a:cubicBezTo>
                    <a:pt x="267" y="627"/>
                    <a:pt x="167" y="761"/>
                    <a:pt x="101" y="928"/>
                  </a:cubicBezTo>
                  <a:cubicBezTo>
                    <a:pt x="67" y="1028"/>
                    <a:pt x="34" y="1094"/>
                    <a:pt x="1" y="1194"/>
                  </a:cubicBezTo>
                  <a:cubicBezTo>
                    <a:pt x="1" y="1228"/>
                    <a:pt x="1" y="1295"/>
                    <a:pt x="1" y="1361"/>
                  </a:cubicBezTo>
                  <a:cubicBezTo>
                    <a:pt x="53" y="1465"/>
                    <a:pt x="166" y="1549"/>
                    <a:pt x="292" y="1549"/>
                  </a:cubicBezTo>
                  <a:cubicBezTo>
                    <a:pt x="328" y="1549"/>
                    <a:pt x="364" y="1543"/>
                    <a:pt x="401" y="1528"/>
                  </a:cubicBezTo>
                  <a:cubicBezTo>
                    <a:pt x="468" y="1495"/>
                    <a:pt x="534" y="1461"/>
                    <a:pt x="634" y="1395"/>
                  </a:cubicBezTo>
                  <a:cubicBezTo>
                    <a:pt x="768" y="1295"/>
                    <a:pt x="901" y="1161"/>
                    <a:pt x="1035" y="1028"/>
                  </a:cubicBezTo>
                  <a:cubicBezTo>
                    <a:pt x="1135" y="894"/>
                    <a:pt x="1235" y="727"/>
                    <a:pt x="1302" y="561"/>
                  </a:cubicBezTo>
                  <a:cubicBezTo>
                    <a:pt x="1335" y="494"/>
                    <a:pt x="1368" y="394"/>
                    <a:pt x="1402" y="327"/>
                  </a:cubicBezTo>
                  <a:cubicBezTo>
                    <a:pt x="1402" y="260"/>
                    <a:pt x="1402" y="227"/>
                    <a:pt x="1402" y="160"/>
                  </a:cubicBezTo>
                  <a:cubicBezTo>
                    <a:pt x="1353" y="63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8052845" y="3280282"/>
              <a:ext cx="12924" cy="14948"/>
            </a:xfrm>
            <a:custGeom>
              <a:rect b="b" l="l" r="r" t="t"/>
              <a:pathLst>
                <a:path extrusionOk="0" h="1691" w="1462">
                  <a:moveTo>
                    <a:pt x="1188" y="0"/>
                  </a:moveTo>
                  <a:cubicBezTo>
                    <a:pt x="1149" y="0"/>
                    <a:pt x="1109" y="9"/>
                    <a:pt x="1068" y="30"/>
                  </a:cubicBezTo>
                  <a:cubicBezTo>
                    <a:pt x="968" y="63"/>
                    <a:pt x="901" y="97"/>
                    <a:pt x="834" y="163"/>
                  </a:cubicBezTo>
                  <a:cubicBezTo>
                    <a:pt x="668" y="297"/>
                    <a:pt x="534" y="430"/>
                    <a:pt x="401" y="597"/>
                  </a:cubicBezTo>
                  <a:cubicBezTo>
                    <a:pt x="267" y="730"/>
                    <a:pt x="167" y="897"/>
                    <a:pt x="101" y="1064"/>
                  </a:cubicBezTo>
                  <a:cubicBezTo>
                    <a:pt x="67" y="1164"/>
                    <a:pt x="34" y="1264"/>
                    <a:pt x="0" y="1331"/>
                  </a:cubicBezTo>
                  <a:cubicBezTo>
                    <a:pt x="0" y="1397"/>
                    <a:pt x="0" y="1464"/>
                    <a:pt x="34" y="1531"/>
                  </a:cubicBezTo>
                  <a:cubicBezTo>
                    <a:pt x="83" y="1629"/>
                    <a:pt x="185" y="1690"/>
                    <a:pt x="289" y="1690"/>
                  </a:cubicBezTo>
                  <a:cubicBezTo>
                    <a:pt x="327" y="1690"/>
                    <a:pt x="365" y="1682"/>
                    <a:pt x="401" y="1664"/>
                  </a:cubicBezTo>
                  <a:cubicBezTo>
                    <a:pt x="501" y="1631"/>
                    <a:pt x="568" y="1564"/>
                    <a:pt x="634" y="1531"/>
                  </a:cubicBezTo>
                  <a:cubicBezTo>
                    <a:pt x="801" y="1397"/>
                    <a:pt x="934" y="1264"/>
                    <a:pt x="1068" y="1097"/>
                  </a:cubicBezTo>
                  <a:cubicBezTo>
                    <a:pt x="1168" y="930"/>
                    <a:pt x="1268" y="764"/>
                    <a:pt x="1368" y="597"/>
                  </a:cubicBezTo>
                  <a:cubicBezTo>
                    <a:pt x="1402" y="497"/>
                    <a:pt x="1435" y="430"/>
                    <a:pt x="1435" y="330"/>
                  </a:cubicBezTo>
                  <a:cubicBezTo>
                    <a:pt x="1461" y="144"/>
                    <a:pt x="1340" y="0"/>
                    <a:pt x="118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8021293" y="3315414"/>
              <a:ext cx="13870" cy="13207"/>
            </a:xfrm>
            <a:custGeom>
              <a:rect b="b" l="l" r="r" t="t"/>
              <a:pathLst>
                <a:path extrusionOk="0" h="1494" w="1569">
                  <a:moveTo>
                    <a:pt x="1276" y="0"/>
                  </a:moveTo>
                  <a:cubicBezTo>
                    <a:pt x="1224" y="0"/>
                    <a:pt x="1174" y="19"/>
                    <a:pt x="1134" y="59"/>
                  </a:cubicBezTo>
                  <a:lnTo>
                    <a:pt x="1068" y="125"/>
                  </a:lnTo>
                  <a:cubicBezTo>
                    <a:pt x="1034" y="159"/>
                    <a:pt x="1001" y="159"/>
                    <a:pt x="934" y="225"/>
                  </a:cubicBezTo>
                  <a:lnTo>
                    <a:pt x="601" y="526"/>
                  </a:lnTo>
                  <a:cubicBezTo>
                    <a:pt x="501" y="626"/>
                    <a:pt x="367" y="726"/>
                    <a:pt x="300" y="826"/>
                  </a:cubicBezTo>
                  <a:lnTo>
                    <a:pt x="167" y="959"/>
                  </a:lnTo>
                  <a:lnTo>
                    <a:pt x="134" y="993"/>
                  </a:lnTo>
                  <a:lnTo>
                    <a:pt x="100" y="1059"/>
                  </a:lnTo>
                  <a:cubicBezTo>
                    <a:pt x="0" y="1226"/>
                    <a:pt x="100" y="1460"/>
                    <a:pt x="300" y="1493"/>
                  </a:cubicBezTo>
                  <a:cubicBezTo>
                    <a:pt x="401" y="1493"/>
                    <a:pt x="534" y="1493"/>
                    <a:pt x="634" y="1460"/>
                  </a:cubicBezTo>
                  <a:cubicBezTo>
                    <a:pt x="834" y="1393"/>
                    <a:pt x="1034" y="1260"/>
                    <a:pt x="1201" y="1126"/>
                  </a:cubicBezTo>
                  <a:cubicBezTo>
                    <a:pt x="1335" y="959"/>
                    <a:pt x="1468" y="759"/>
                    <a:pt x="1535" y="559"/>
                  </a:cubicBezTo>
                  <a:cubicBezTo>
                    <a:pt x="1535" y="459"/>
                    <a:pt x="1568" y="392"/>
                    <a:pt x="1568" y="326"/>
                  </a:cubicBezTo>
                  <a:cubicBezTo>
                    <a:pt x="1568" y="292"/>
                    <a:pt x="1568" y="259"/>
                    <a:pt x="1568" y="259"/>
                  </a:cubicBezTo>
                  <a:cubicBezTo>
                    <a:pt x="1568" y="192"/>
                    <a:pt x="1535" y="159"/>
                    <a:pt x="1501" y="125"/>
                  </a:cubicBezTo>
                  <a:cubicBezTo>
                    <a:pt x="1441" y="45"/>
                    <a:pt x="1356" y="0"/>
                    <a:pt x="1276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7992686" y="3346302"/>
              <a:ext cx="7381" cy="7381"/>
            </a:xfrm>
            <a:custGeom>
              <a:rect b="b" l="l" r="r" t="t"/>
              <a:pathLst>
                <a:path extrusionOk="0" h="835" w="835">
                  <a:moveTo>
                    <a:pt x="401" y="0"/>
                  </a:moveTo>
                  <a:cubicBezTo>
                    <a:pt x="301" y="0"/>
                    <a:pt x="234" y="34"/>
                    <a:pt x="167" y="101"/>
                  </a:cubicBezTo>
                  <a:cubicBezTo>
                    <a:pt x="101" y="134"/>
                    <a:pt x="34" y="201"/>
                    <a:pt x="34" y="301"/>
                  </a:cubicBezTo>
                  <a:cubicBezTo>
                    <a:pt x="1" y="334"/>
                    <a:pt x="1" y="367"/>
                    <a:pt x="1" y="434"/>
                  </a:cubicBezTo>
                  <a:cubicBezTo>
                    <a:pt x="1" y="634"/>
                    <a:pt x="167" y="801"/>
                    <a:pt x="334" y="834"/>
                  </a:cubicBezTo>
                  <a:lnTo>
                    <a:pt x="501" y="834"/>
                  </a:lnTo>
                  <a:cubicBezTo>
                    <a:pt x="568" y="801"/>
                    <a:pt x="634" y="768"/>
                    <a:pt x="701" y="734"/>
                  </a:cubicBezTo>
                  <a:cubicBezTo>
                    <a:pt x="768" y="668"/>
                    <a:pt x="801" y="601"/>
                    <a:pt x="835" y="501"/>
                  </a:cubicBezTo>
                  <a:cubicBezTo>
                    <a:pt x="835" y="467"/>
                    <a:pt x="835" y="401"/>
                    <a:pt x="835" y="367"/>
                  </a:cubicBezTo>
                  <a:cubicBezTo>
                    <a:pt x="835" y="201"/>
                    <a:pt x="701" y="34"/>
                    <a:pt x="5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7955238" y="3368261"/>
              <a:ext cx="8849" cy="9008"/>
            </a:xfrm>
            <a:custGeom>
              <a:rect b="b" l="l" r="r" t="t"/>
              <a:pathLst>
                <a:path extrusionOk="0" h="1019" w="1001">
                  <a:moveTo>
                    <a:pt x="691" y="1"/>
                  </a:moveTo>
                  <a:cubicBezTo>
                    <a:pt x="661" y="1"/>
                    <a:pt x="630" y="6"/>
                    <a:pt x="601" y="18"/>
                  </a:cubicBezTo>
                  <a:cubicBezTo>
                    <a:pt x="401" y="52"/>
                    <a:pt x="234" y="185"/>
                    <a:pt x="167" y="318"/>
                  </a:cubicBezTo>
                  <a:lnTo>
                    <a:pt x="134" y="385"/>
                  </a:lnTo>
                  <a:cubicBezTo>
                    <a:pt x="0" y="552"/>
                    <a:pt x="34" y="785"/>
                    <a:pt x="167" y="919"/>
                  </a:cubicBezTo>
                  <a:cubicBezTo>
                    <a:pt x="250" y="986"/>
                    <a:pt x="359" y="1019"/>
                    <a:pt x="467" y="1019"/>
                  </a:cubicBezTo>
                  <a:cubicBezTo>
                    <a:pt x="576" y="1019"/>
                    <a:pt x="684" y="986"/>
                    <a:pt x="767" y="919"/>
                  </a:cubicBezTo>
                  <a:cubicBezTo>
                    <a:pt x="824" y="843"/>
                    <a:pt x="881" y="768"/>
                    <a:pt x="919" y="687"/>
                  </a:cubicBezTo>
                  <a:lnTo>
                    <a:pt x="919" y="687"/>
                  </a:lnTo>
                  <a:cubicBezTo>
                    <a:pt x="958" y="610"/>
                    <a:pt x="983" y="526"/>
                    <a:pt x="994" y="446"/>
                  </a:cubicBezTo>
                  <a:lnTo>
                    <a:pt x="994" y="446"/>
                  </a:lnTo>
                  <a:cubicBezTo>
                    <a:pt x="1001" y="430"/>
                    <a:pt x="1001" y="419"/>
                    <a:pt x="1001" y="419"/>
                  </a:cubicBezTo>
                  <a:cubicBezTo>
                    <a:pt x="1001" y="410"/>
                    <a:pt x="1001" y="401"/>
                    <a:pt x="1000" y="393"/>
                  </a:cubicBezTo>
                  <a:lnTo>
                    <a:pt x="1000" y="393"/>
                  </a:lnTo>
                  <a:cubicBezTo>
                    <a:pt x="1001" y="379"/>
                    <a:pt x="1001" y="365"/>
                    <a:pt x="1001" y="352"/>
                  </a:cubicBezTo>
                  <a:cubicBezTo>
                    <a:pt x="1001" y="318"/>
                    <a:pt x="1001" y="285"/>
                    <a:pt x="1001" y="285"/>
                  </a:cubicBezTo>
                  <a:cubicBezTo>
                    <a:pt x="974" y="120"/>
                    <a:pt x="833" y="1"/>
                    <a:pt x="69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8084104" y="3273130"/>
              <a:ext cx="8858" cy="14418"/>
            </a:xfrm>
            <a:custGeom>
              <a:rect b="b" l="l" r="r" t="t"/>
              <a:pathLst>
                <a:path extrusionOk="0" h="1631" w="1002">
                  <a:moveTo>
                    <a:pt x="731" y="0"/>
                  </a:moveTo>
                  <a:cubicBezTo>
                    <a:pt x="665" y="0"/>
                    <a:pt x="596" y="25"/>
                    <a:pt x="534" y="72"/>
                  </a:cubicBezTo>
                  <a:cubicBezTo>
                    <a:pt x="367" y="205"/>
                    <a:pt x="201" y="439"/>
                    <a:pt x="134" y="672"/>
                  </a:cubicBezTo>
                  <a:cubicBezTo>
                    <a:pt x="67" y="805"/>
                    <a:pt x="34" y="972"/>
                    <a:pt x="0" y="1139"/>
                  </a:cubicBezTo>
                  <a:cubicBezTo>
                    <a:pt x="0" y="1206"/>
                    <a:pt x="0" y="1306"/>
                    <a:pt x="0" y="1373"/>
                  </a:cubicBezTo>
                  <a:cubicBezTo>
                    <a:pt x="0" y="1439"/>
                    <a:pt x="34" y="1473"/>
                    <a:pt x="67" y="1506"/>
                  </a:cubicBezTo>
                  <a:cubicBezTo>
                    <a:pt x="128" y="1587"/>
                    <a:pt x="213" y="1631"/>
                    <a:pt x="300" y="1631"/>
                  </a:cubicBezTo>
                  <a:cubicBezTo>
                    <a:pt x="357" y="1631"/>
                    <a:pt x="415" y="1612"/>
                    <a:pt x="467" y="1573"/>
                  </a:cubicBezTo>
                  <a:cubicBezTo>
                    <a:pt x="534" y="1506"/>
                    <a:pt x="601" y="1439"/>
                    <a:pt x="668" y="1406"/>
                  </a:cubicBezTo>
                  <a:cubicBezTo>
                    <a:pt x="734" y="1272"/>
                    <a:pt x="834" y="1106"/>
                    <a:pt x="901" y="972"/>
                  </a:cubicBezTo>
                  <a:cubicBezTo>
                    <a:pt x="934" y="805"/>
                    <a:pt x="968" y="639"/>
                    <a:pt x="1001" y="505"/>
                  </a:cubicBezTo>
                  <a:cubicBezTo>
                    <a:pt x="1001" y="405"/>
                    <a:pt x="1001" y="338"/>
                    <a:pt x="1001" y="238"/>
                  </a:cubicBezTo>
                  <a:cubicBezTo>
                    <a:pt x="968" y="205"/>
                    <a:pt x="968" y="138"/>
                    <a:pt x="934" y="105"/>
                  </a:cubicBezTo>
                  <a:cubicBezTo>
                    <a:pt x="881" y="33"/>
                    <a:pt x="808" y="0"/>
                    <a:pt x="73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8066406" y="3237786"/>
              <a:ext cx="7381" cy="14162"/>
            </a:xfrm>
            <a:custGeom>
              <a:rect b="b" l="l" r="r" t="t"/>
              <a:pathLst>
                <a:path extrusionOk="0" h="1602" w="835">
                  <a:moveTo>
                    <a:pt x="428" y="0"/>
                  </a:moveTo>
                  <a:cubicBezTo>
                    <a:pt x="335" y="0"/>
                    <a:pt x="246" y="44"/>
                    <a:pt x="201" y="133"/>
                  </a:cubicBezTo>
                  <a:cubicBezTo>
                    <a:pt x="134" y="200"/>
                    <a:pt x="101" y="267"/>
                    <a:pt x="101" y="334"/>
                  </a:cubicBezTo>
                  <a:cubicBezTo>
                    <a:pt x="34" y="500"/>
                    <a:pt x="1" y="634"/>
                    <a:pt x="1" y="801"/>
                  </a:cubicBezTo>
                  <a:cubicBezTo>
                    <a:pt x="1" y="934"/>
                    <a:pt x="34" y="1101"/>
                    <a:pt x="68" y="1234"/>
                  </a:cubicBezTo>
                  <a:cubicBezTo>
                    <a:pt x="101" y="1334"/>
                    <a:pt x="134" y="1401"/>
                    <a:pt x="168" y="1468"/>
                  </a:cubicBezTo>
                  <a:cubicBezTo>
                    <a:pt x="201" y="1501"/>
                    <a:pt x="201" y="1534"/>
                    <a:pt x="268" y="1568"/>
                  </a:cubicBezTo>
                  <a:cubicBezTo>
                    <a:pt x="312" y="1590"/>
                    <a:pt x="360" y="1601"/>
                    <a:pt x="409" y="1601"/>
                  </a:cubicBezTo>
                  <a:cubicBezTo>
                    <a:pt x="505" y="1601"/>
                    <a:pt x="601" y="1557"/>
                    <a:pt x="668" y="1468"/>
                  </a:cubicBezTo>
                  <a:cubicBezTo>
                    <a:pt x="701" y="1401"/>
                    <a:pt x="735" y="1334"/>
                    <a:pt x="768" y="1234"/>
                  </a:cubicBezTo>
                  <a:cubicBezTo>
                    <a:pt x="802" y="1101"/>
                    <a:pt x="835" y="934"/>
                    <a:pt x="835" y="801"/>
                  </a:cubicBezTo>
                  <a:cubicBezTo>
                    <a:pt x="835" y="567"/>
                    <a:pt x="768" y="334"/>
                    <a:pt x="668" y="133"/>
                  </a:cubicBezTo>
                  <a:cubicBezTo>
                    <a:pt x="635" y="100"/>
                    <a:pt x="601" y="67"/>
                    <a:pt x="568" y="33"/>
                  </a:cubicBezTo>
                  <a:cubicBezTo>
                    <a:pt x="524" y="11"/>
                    <a:pt x="475" y="0"/>
                    <a:pt x="42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8102094" y="3229530"/>
              <a:ext cx="7381" cy="9441"/>
            </a:xfrm>
            <a:custGeom>
              <a:rect b="b" l="l" r="r" t="t"/>
              <a:pathLst>
                <a:path extrusionOk="0" h="1068" w="835">
                  <a:moveTo>
                    <a:pt x="434" y="0"/>
                  </a:moveTo>
                  <a:cubicBezTo>
                    <a:pt x="350" y="0"/>
                    <a:pt x="267" y="33"/>
                    <a:pt x="200" y="100"/>
                  </a:cubicBezTo>
                  <a:cubicBezTo>
                    <a:pt x="167" y="133"/>
                    <a:pt x="134" y="200"/>
                    <a:pt x="100" y="234"/>
                  </a:cubicBezTo>
                  <a:cubicBezTo>
                    <a:pt x="34" y="334"/>
                    <a:pt x="34" y="434"/>
                    <a:pt x="34" y="534"/>
                  </a:cubicBezTo>
                  <a:cubicBezTo>
                    <a:pt x="0" y="634"/>
                    <a:pt x="34" y="734"/>
                    <a:pt x="67" y="834"/>
                  </a:cubicBezTo>
                  <a:cubicBezTo>
                    <a:pt x="100" y="901"/>
                    <a:pt x="134" y="934"/>
                    <a:pt x="167" y="967"/>
                  </a:cubicBezTo>
                  <a:cubicBezTo>
                    <a:pt x="234" y="1034"/>
                    <a:pt x="325" y="1067"/>
                    <a:pt x="417" y="1067"/>
                  </a:cubicBezTo>
                  <a:cubicBezTo>
                    <a:pt x="509" y="1067"/>
                    <a:pt x="601" y="1034"/>
                    <a:pt x="667" y="967"/>
                  </a:cubicBezTo>
                  <a:cubicBezTo>
                    <a:pt x="701" y="934"/>
                    <a:pt x="734" y="901"/>
                    <a:pt x="767" y="834"/>
                  </a:cubicBezTo>
                  <a:cubicBezTo>
                    <a:pt x="801" y="734"/>
                    <a:pt x="834" y="634"/>
                    <a:pt x="834" y="534"/>
                  </a:cubicBezTo>
                  <a:cubicBezTo>
                    <a:pt x="834" y="434"/>
                    <a:pt x="801" y="334"/>
                    <a:pt x="767" y="234"/>
                  </a:cubicBezTo>
                  <a:cubicBezTo>
                    <a:pt x="734" y="200"/>
                    <a:pt x="701" y="133"/>
                    <a:pt x="667" y="100"/>
                  </a:cubicBezTo>
                  <a:cubicBezTo>
                    <a:pt x="601" y="33"/>
                    <a:pt x="517" y="0"/>
                    <a:pt x="4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8026306" y="3261169"/>
              <a:ext cx="8858" cy="12005"/>
            </a:xfrm>
            <a:custGeom>
              <a:rect b="b" l="l" r="r" t="t"/>
              <a:pathLst>
                <a:path extrusionOk="0" h="1358" w="1002">
                  <a:moveTo>
                    <a:pt x="609" y="1"/>
                  </a:moveTo>
                  <a:cubicBezTo>
                    <a:pt x="518" y="1"/>
                    <a:pt x="430" y="53"/>
                    <a:pt x="367" y="157"/>
                  </a:cubicBezTo>
                  <a:lnTo>
                    <a:pt x="334" y="190"/>
                  </a:lnTo>
                  <a:cubicBezTo>
                    <a:pt x="334" y="224"/>
                    <a:pt x="301" y="257"/>
                    <a:pt x="267" y="290"/>
                  </a:cubicBezTo>
                  <a:cubicBezTo>
                    <a:pt x="200" y="357"/>
                    <a:pt x="167" y="457"/>
                    <a:pt x="134" y="524"/>
                  </a:cubicBezTo>
                  <a:cubicBezTo>
                    <a:pt x="100" y="624"/>
                    <a:pt x="67" y="691"/>
                    <a:pt x="34" y="791"/>
                  </a:cubicBezTo>
                  <a:cubicBezTo>
                    <a:pt x="0" y="824"/>
                    <a:pt x="0" y="858"/>
                    <a:pt x="0" y="891"/>
                  </a:cubicBezTo>
                  <a:cubicBezTo>
                    <a:pt x="0" y="891"/>
                    <a:pt x="0" y="924"/>
                    <a:pt x="0" y="924"/>
                  </a:cubicBezTo>
                  <a:lnTo>
                    <a:pt x="0" y="1058"/>
                  </a:lnTo>
                  <a:lnTo>
                    <a:pt x="0" y="1091"/>
                  </a:lnTo>
                  <a:cubicBezTo>
                    <a:pt x="34" y="1258"/>
                    <a:pt x="167" y="1358"/>
                    <a:pt x="334" y="1358"/>
                  </a:cubicBezTo>
                  <a:cubicBezTo>
                    <a:pt x="401" y="1358"/>
                    <a:pt x="501" y="1325"/>
                    <a:pt x="567" y="1258"/>
                  </a:cubicBezTo>
                  <a:cubicBezTo>
                    <a:pt x="734" y="1158"/>
                    <a:pt x="834" y="1024"/>
                    <a:pt x="901" y="858"/>
                  </a:cubicBezTo>
                  <a:cubicBezTo>
                    <a:pt x="968" y="691"/>
                    <a:pt x="1001" y="491"/>
                    <a:pt x="968" y="324"/>
                  </a:cubicBezTo>
                  <a:cubicBezTo>
                    <a:pt x="934" y="257"/>
                    <a:pt x="934" y="190"/>
                    <a:pt x="901" y="157"/>
                  </a:cubicBezTo>
                  <a:lnTo>
                    <a:pt x="868" y="90"/>
                  </a:lnTo>
                  <a:cubicBezTo>
                    <a:pt x="834" y="90"/>
                    <a:pt x="801" y="57"/>
                    <a:pt x="768" y="57"/>
                  </a:cubicBezTo>
                  <a:cubicBezTo>
                    <a:pt x="718" y="19"/>
                    <a:pt x="663" y="1"/>
                    <a:pt x="609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7987382" y="3307908"/>
              <a:ext cx="8265" cy="9857"/>
            </a:xfrm>
            <a:custGeom>
              <a:rect b="b" l="l" r="r" t="t"/>
              <a:pathLst>
                <a:path extrusionOk="0" h="1115" w="935">
                  <a:moveTo>
                    <a:pt x="598" y="1"/>
                  </a:moveTo>
                  <a:cubicBezTo>
                    <a:pt x="577" y="1"/>
                    <a:pt x="555" y="3"/>
                    <a:pt x="534" y="7"/>
                  </a:cubicBezTo>
                  <a:cubicBezTo>
                    <a:pt x="501" y="40"/>
                    <a:pt x="434" y="74"/>
                    <a:pt x="367" y="74"/>
                  </a:cubicBezTo>
                  <a:cubicBezTo>
                    <a:pt x="167" y="207"/>
                    <a:pt x="34" y="407"/>
                    <a:pt x="0" y="641"/>
                  </a:cubicBezTo>
                  <a:cubicBezTo>
                    <a:pt x="0" y="708"/>
                    <a:pt x="0" y="741"/>
                    <a:pt x="0" y="808"/>
                  </a:cubicBezTo>
                  <a:cubicBezTo>
                    <a:pt x="0" y="841"/>
                    <a:pt x="0" y="841"/>
                    <a:pt x="0" y="874"/>
                  </a:cubicBezTo>
                  <a:cubicBezTo>
                    <a:pt x="58" y="1020"/>
                    <a:pt x="192" y="1114"/>
                    <a:pt x="358" y="1114"/>
                  </a:cubicBezTo>
                  <a:cubicBezTo>
                    <a:pt x="383" y="1114"/>
                    <a:pt x="408" y="1112"/>
                    <a:pt x="434" y="1108"/>
                  </a:cubicBezTo>
                  <a:cubicBezTo>
                    <a:pt x="467" y="1074"/>
                    <a:pt x="534" y="1041"/>
                    <a:pt x="601" y="1008"/>
                  </a:cubicBezTo>
                  <a:cubicBezTo>
                    <a:pt x="667" y="941"/>
                    <a:pt x="767" y="874"/>
                    <a:pt x="834" y="774"/>
                  </a:cubicBezTo>
                  <a:cubicBezTo>
                    <a:pt x="867" y="674"/>
                    <a:pt x="901" y="574"/>
                    <a:pt x="934" y="441"/>
                  </a:cubicBezTo>
                  <a:cubicBezTo>
                    <a:pt x="934" y="407"/>
                    <a:pt x="934" y="341"/>
                    <a:pt x="934" y="274"/>
                  </a:cubicBezTo>
                  <a:cubicBezTo>
                    <a:pt x="934" y="274"/>
                    <a:pt x="934" y="241"/>
                    <a:pt x="934" y="241"/>
                  </a:cubicBezTo>
                  <a:cubicBezTo>
                    <a:pt x="876" y="95"/>
                    <a:pt x="742" y="1"/>
                    <a:pt x="59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7864111" y="3364584"/>
              <a:ext cx="14462" cy="7797"/>
            </a:xfrm>
            <a:custGeom>
              <a:rect b="b" l="l" r="r" t="t"/>
              <a:pathLst>
                <a:path extrusionOk="0" h="882" w="1636">
                  <a:moveTo>
                    <a:pt x="468" y="1"/>
                  </a:moveTo>
                  <a:cubicBezTo>
                    <a:pt x="368" y="1"/>
                    <a:pt x="301" y="34"/>
                    <a:pt x="234" y="34"/>
                  </a:cubicBezTo>
                  <a:cubicBezTo>
                    <a:pt x="201" y="67"/>
                    <a:pt x="134" y="101"/>
                    <a:pt x="101" y="134"/>
                  </a:cubicBezTo>
                  <a:cubicBezTo>
                    <a:pt x="1" y="234"/>
                    <a:pt x="1" y="401"/>
                    <a:pt x="101" y="534"/>
                  </a:cubicBezTo>
                  <a:cubicBezTo>
                    <a:pt x="168" y="601"/>
                    <a:pt x="234" y="634"/>
                    <a:pt x="301" y="668"/>
                  </a:cubicBezTo>
                  <a:cubicBezTo>
                    <a:pt x="435" y="768"/>
                    <a:pt x="568" y="801"/>
                    <a:pt x="701" y="835"/>
                  </a:cubicBezTo>
                  <a:cubicBezTo>
                    <a:pt x="819" y="858"/>
                    <a:pt x="937" y="882"/>
                    <a:pt x="1043" y="882"/>
                  </a:cubicBezTo>
                  <a:cubicBezTo>
                    <a:pt x="1087" y="882"/>
                    <a:pt x="1129" y="878"/>
                    <a:pt x="1168" y="868"/>
                  </a:cubicBezTo>
                  <a:cubicBezTo>
                    <a:pt x="1268" y="868"/>
                    <a:pt x="1335" y="868"/>
                    <a:pt x="1402" y="835"/>
                  </a:cubicBezTo>
                  <a:cubicBezTo>
                    <a:pt x="1435" y="835"/>
                    <a:pt x="1502" y="835"/>
                    <a:pt x="1535" y="801"/>
                  </a:cubicBezTo>
                  <a:cubicBezTo>
                    <a:pt x="1635" y="701"/>
                    <a:pt x="1635" y="501"/>
                    <a:pt x="1535" y="401"/>
                  </a:cubicBezTo>
                  <a:cubicBezTo>
                    <a:pt x="1469" y="334"/>
                    <a:pt x="1402" y="267"/>
                    <a:pt x="1335" y="234"/>
                  </a:cubicBezTo>
                  <a:cubicBezTo>
                    <a:pt x="1202" y="167"/>
                    <a:pt x="1068" y="101"/>
                    <a:pt x="935" y="67"/>
                  </a:cubicBezTo>
                  <a:cubicBezTo>
                    <a:pt x="768" y="1"/>
                    <a:pt x="601" y="1"/>
                    <a:pt x="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7873553" y="3390902"/>
              <a:ext cx="15337" cy="7443"/>
            </a:xfrm>
            <a:custGeom>
              <a:rect b="b" l="l" r="r" t="t"/>
              <a:pathLst>
                <a:path extrusionOk="0" h="842" w="1735">
                  <a:moveTo>
                    <a:pt x="680" y="1"/>
                  </a:moveTo>
                  <a:cubicBezTo>
                    <a:pt x="601" y="1"/>
                    <a:pt x="517" y="9"/>
                    <a:pt x="434" y="26"/>
                  </a:cubicBezTo>
                  <a:cubicBezTo>
                    <a:pt x="367" y="26"/>
                    <a:pt x="267" y="59"/>
                    <a:pt x="200" y="92"/>
                  </a:cubicBezTo>
                  <a:cubicBezTo>
                    <a:pt x="167" y="92"/>
                    <a:pt x="100" y="126"/>
                    <a:pt x="100" y="193"/>
                  </a:cubicBezTo>
                  <a:cubicBezTo>
                    <a:pt x="0" y="326"/>
                    <a:pt x="0" y="493"/>
                    <a:pt x="134" y="593"/>
                  </a:cubicBezTo>
                  <a:cubicBezTo>
                    <a:pt x="200" y="660"/>
                    <a:pt x="267" y="693"/>
                    <a:pt x="334" y="726"/>
                  </a:cubicBezTo>
                  <a:cubicBezTo>
                    <a:pt x="501" y="793"/>
                    <a:pt x="667" y="826"/>
                    <a:pt x="834" y="826"/>
                  </a:cubicBezTo>
                  <a:cubicBezTo>
                    <a:pt x="879" y="837"/>
                    <a:pt x="927" y="841"/>
                    <a:pt x="978" y="841"/>
                  </a:cubicBezTo>
                  <a:cubicBezTo>
                    <a:pt x="1079" y="841"/>
                    <a:pt x="1190" y="826"/>
                    <a:pt x="1301" y="826"/>
                  </a:cubicBezTo>
                  <a:cubicBezTo>
                    <a:pt x="1368" y="793"/>
                    <a:pt x="1468" y="760"/>
                    <a:pt x="1535" y="760"/>
                  </a:cubicBezTo>
                  <a:cubicBezTo>
                    <a:pt x="1568" y="726"/>
                    <a:pt x="1601" y="693"/>
                    <a:pt x="1635" y="660"/>
                  </a:cubicBezTo>
                  <a:cubicBezTo>
                    <a:pt x="1735" y="559"/>
                    <a:pt x="1702" y="359"/>
                    <a:pt x="1601" y="293"/>
                  </a:cubicBezTo>
                  <a:cubicBezTo>
                    <a:pt x="1535" y="226"/>
                    <a:pt x="1468" y="193"/>
                    <a:pt x="1401" y="159"/>
                  </a:cubicBezTo>
                  <a:cubicBezTo>
                    <a:pt x="1235" y="92"/>
                    <a:pt x="1068" y="59"/>
                    <a:pt x="901" y="26"/>
                  </a:cubicBezTo>
                  <a:cubicBezTo>
                    <a:pt x="834" y="9"/>
                    <a:pt x="759" y="1"/>
                    <a:pt x="68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7855855" y="3416486"/>
              <a:ext cx="19183" cy="9149"/>
            </a:xfrm>
            <a:custGeom>
              <a:rect b="b" l="l" r="r" t="t"/>
              <a:pathLst>
                <a:path extrusionOk="0" h="1035" w="2170">
                  <a:moveTo>
                    <a:pt x="268" y="0"/>
                  </a:moveTo>
                  <a:cubicBezTo>
                    <a:pt x="201" y="34"/>
                    <a:pt x="134" y="67"/>
                    <a:pt x="101" y="101"/>
                  </a:cubicBezTo>
                  <a:cubicBezTo>
                    <a:pt x="1" y="234"/>
                    <a:pt x="1" y="401"/>
                    <a:pt x="134" y="534"/>
                  </a:cubicBezTo>
                  <a:cubicBezTo>
                    <a:pt x="201" y="601"/>
                    <a:pt x="301" y="634"/>
                    <a:pt x="368" y="701"/>
                  </a:cubicBezTo>
                  <a:cubicBezTo>
                    <a:pt x="568" y="801"/>
                    <a:pt x="768" y="868"/>
                    <a:pt x="968" y="934"/>
                  </a:cubicBezTo>
                  <a:cubicBezTo>
                    <a:pt x="1168" y="968"/>
                    <a:pt x="1369" y="1001"/>
                    <a:pt x="1602" y="1035"/>
                  </a:cubicBezTo>
                  <a:lnTo>
                    <a:pt x="1902" y="1035"/>
                  </a:lnTo>
                  <a:cubicBezTo>
                    <a:pt x="1969" y="1001"/>
                    <a:pt x="2036" y="968"/>
                    <a:pt x="2069" y="901"/>
                  </a:cubicBezTo>
                  <a:cubicBezTo>
                    <a:pt x="2169" y="801"/>
                    <a:pt x="2136" y="634"/>
                    <a:pt x="2036" y="534"/>
                  </a:cubicBezTo>
                  <a:cubicBezTo>
                    <a:pt x="1936" y="501"/>
                    <a:pt x="1869" y="434"/>
                    <a:pt x="1769" y="367"/>
                  </a:cubicBezTo>
                  <a:cubicBezTo>
                    <a:pt x="1402" y="167"/>
                    <a:pt x="1002" y="34"/>
                    <a:pt x="5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7829024" y="3383458"/>
              <a:ext cx="17406" cy="9662"/>
            </a:xfrm>
            <a:custGeom>
              <a:rect b="b" l="l" r="r" t="t"/>
              <a:pathLst>
                <a:path extrusionOk="0" h="1093" w="1969">
                  <a:moveTo>
                    <a:pt x="301" y="0"/>
                  </a:moveTo>
                  <a:cubicBezTo>
                    <a:pt x="267" y="34"/>
                    <a:pt x="201" y="34"/>
                    <a:pt x="167" y="101"/>
                  </a:cubicBezTo>
                  <a:cubicBezTo>
                    <a:pt x="34" y="201"/>
                    <a:pt x="0" y="401"/>
                    <a:pt x="134" y="501"/>
                  </a:cubicBezTo>
                  <a:cubicBezTo>
                    <a:pt x="201" y="568"/>
                    <a:pt x="267" y="634"/>
                    <a:pt x="334" y="701"/>
                  </a:cubicBezTo>
                  <a:cubicBezTo>
                    <a:pt x="501" y="801"/>
                    <a:pt x="668" y="868"/>
                    <a:pt x="834" y="968"/>
                  </a:cubicBezTo>
                  <a:cubicBezTo>
                    <a:pt x="1034" y="1001"/>
                    <a:pt x="1201" y="1068"/>
                    <a:pt x="1401" y="1068"/>
                  </a:cubicBezTo>
                  <a:cubicBezTo>
                    <a:pt x="1451" y="1085"/>
                    <a:pt x="1501" y="1093"/>
                    <a:pt x="1547" y="1093"/>
                  </a:cubicBezTo>
                  <a:cubicBezTo>
                    <a:pt x="1593" y="1093"/>
                    <a:pt x="1635" y="1085"/>
                    <a:pt x="1668" y="1068"/>
                  </a:cubicBezTo>
                  <a:cubicBezTo>
                    <a:pt x="1735" y="1068"/>
                    <a:pt x="1802" y="1035"/>
                    <a:pt x="1835" y="1001"/>
                  </a:cubicBezTo>
                  <a:cubicBezTo>
                    <a:pt x="1968" y="901"/>
                    <a:pt x="1968" y="734"/>
                    <a:pt x="1835" y="634"/>
                  </a:cubicBezTo>
                  <a:cubicBezTo>
                    <a:pt x="1768" y="568"/>
                    <a:pt x="1702" y="501"/>
                    <a:pt x="1635" y="434"/>
                  </a:cubicBezTo>
                  <a:cubicBezTo>
                    <a:pt x="1501" y="334"/>
                    <a:pt x="1335" y="234"/>
                    <a:pt x="1135" y="167"/>
                  </a:cubicBezTo>
                  <a:cubicBezTo>
                    <a:pt x="968" y="101"/>
                    <a:pt x="768" y="34"/>
                    <a:pt x="6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7803767" y="3391909"/>
              <a:ext cx="17892" cy="15373"/>
            </a:xfrm>
            <a:custGeom>
              <a:rect b="b" l="l" r="r" t="t"/>
              <a:pathLst>
                <a:path extrusionOk="0" h="1739" w="2024">
                  <a:moveTo>
                    <a:pt x="341" y="0"/>
                  </a:moveTo>
                  <a:cubicBezTo>
                    <a:pt x="146" y="0"/>
                    <a:pt x="1" y="206"/>
                    <a:pt x="89" y="412"/>
                  </a:cubicBezTo>
                  <a:cubicBezTo>
                    <a:pt x="155" y="512"/>
                    <a:pt x="189" y="579"/>
                    <a:pt x="256" y="679"/>
                  </a:cubicBezTo>
                  <a:cubicBezTo>
                    <a:pt x="556" y="1046"/>
                    <a:pt x="923" y="1379"/>
                    <a:pt x="1323" y="1580"/>
                  </a:cubicBezTo>
                  <a:cubicBezTo>
                    <a:pt x="1423" y="1646"/>
                    <a:pt x="1523" y="1680"/>
                    <a:pt x="1623" y="1713"/>
                  </a:cubicBezTo>
                  <a:cubicBezTo>
                    <a:pt x="1657" y="1730"/>
                    <a:pt x="1690" y="1738"/>
                    <a:pt x="1723" y="1738"/>
                  </a:cubicBezTo>
                  <a:cubicBezTo>
                    <a:pt x="1757" y="1738"/>
                    <a:pt x="1790" y="1730"/>
                    <a:pt x="1823" y="1713"/>
                  </a:cubicBezTo>
                  <a:cubicBezTo>
                    <a:pt x="1957" y="1646"/>
                    <a:pt x="2023" y="1513"/>
                    <a:pt x="1957" y="1379"/>
                  </a:cubicBezTo>
                  <a:cubicBezTo>
                    <a:pt x="1890" y="1279"/>
                    <a:pt x="1823" y="1179"/>
                    <a:pt x="1790" y="1079"/>
                  </a:cubicBezTo>
                  <a:cubicBezTo>
                    <a:pt x="1623" y="912"/>
                    <a:pt x="1490" y="712"/>
                    <a:pt x="1290" y="579"/>
                  </a:cubicBezTo>
                  <a:cubicBezTo>
                    <a:pt x="1123" y="412"/>
                    <a:pt x="923" y="279"/>
                    <a:pt x="723" y="145"/>
                  </a:cubicBezTo>
                  <a:cubicBezTo>
                    <a:pt x="622" y="112"/>
                    <a:pt x="522" y="45"/>
                    <a:pt x="422" y="12"/>
                  </a:cubicBezTo>
                  <a:cubicBezTo>
                    <a:pt x="395" y="4"/>
                    <a:pt x="368" y="0"/>
                    <a:pt x="3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7825488" y="3362524"/>
              <a:ext cx="12394" cy="8265"/>
            </a:xfrm>
            <a:custGeom>
              <a:rect b="b" l="l" r="r" t="t"/>
              <a:pathLst>
                <a:path extrusionOk="0" h="935" w="1402">
                  <a:moveTo>
                    <a:pt x="467" y="0"/>
                  </a:moveTo>
                  <a:cubicBezTo>
                    <a:pt x="400" y="0"/>
                    <a:pt x="334" y="33"/>
                    <a:pt x="300" y="33"/>
                  </a:cubicBezTo>
                  <a:cubicBezTo>
                    <a:pt x="267" y="67"/>
                    <a:pt x="234" y="67"/>
                    <a:pt x="200" y="67"/>
                  </a:cubicBezTo>
                  <a:cubicBezTo>
                    <a:pt x="67" y="167"/>
                    <a:pt x="0" y="367"/>
                    <a:pt x="100" y="534"/>
                  </a:cubicBezTo>
                  <a:cubicBezTo>
                    <a:pt x="134" y="567"/>
                    <a:pt x="200" y="634"/>
                    <a:pt x="234" y="667"/>
                  </a:cubicBezTo>
                  <a:cubicBezTo>
                    <a:pt x="334" y="767"/>
                    <a:pt x="434" y="834"/>
                    <a:pt x="567" y="867"/>
                  </a:cubicBezTo>
                  <a:cubicBezTo>
                    <a:pt x="701" y="901"/>
                    <a:pt x="801" y="934"/>
                    <a:pt x="934" y="934"/>
                  </a:cubicBezTo>
                  <a:cubicBezTo>
                    <a:pt x="1001" y="901"/>
                    <a:pt x="1068" y="901"/>
                    <a:pt x="1134" y="901"/>
                  </a:cubicBezTo>
                  <a:lnTo>
                    <a:pt x="1201" y="867"/>
                  </a:lnTo>
                  <a:cubicBezTo>
                    <a:pt x="1334" y="767"/>
                    <a:pt x="1401" y="567"/>
                    <a:pt x="1301" y="434"/>
                  </a:cubicBezTo>
                  <a:cubicBezTo>
                    <a:pt x="1268" y="400"/>
                    <a:pt x="1234" y="334"/>
                    <a:pt x="1168" y="300"/>
                  </a:cubicBezTo>
                  <a:cubicBezTo>
                    <a:pt x="1068" y="200"/>
                    <a:pt x="967" y="134"/>
                    <a:pt x="867" y="100"/>
                  </a:cubicBezTo>
                  <a:cubicBezTo>
                    <a:pt x="734" y="33"/>
                    <a:pt x="601" y="0"/>
                    <a:pt x="4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7801893" y="3368491"/>
              <a:ext cx="7381" cy="7311"/>
            </a:xfrm>
            <a:custGeom>
              <a:rect b="b" l="l" r="r" t="t"/>
              <a:pathLst>
                <a:path extrusionOk="0" h="827" w="835">
                  <a:moveTo>
                    <a:pt x="434" y="1"/>
                  </a:moveTo>
                  <a:cubicBezTo>
                    <a:pt x="401" y="1"/>
                    <a:pt x="367" y="9"/>
                    <a:pt x="334" y="26"/>
                  </a:cubicBezTo>
                  <a:cubicBezTo>
                    <a:pt x="301" y="26"/>
                    <a:pt x="234" y="59"/>
                    <a:pt x="201" y="92"/>
                  </a:cubicBezTo>
                  <a:cubicBezTo>
                    <a:pt x="67" y="192"/>
                    <a:pt x="1" y="393"/>
                    <a:pt x="67" y="593"/>
                  </a:cubicBezTo>
                  <a:cubicBezTo>
                    <a:pt x="67" y="626"/>
                    <a:pt x="101" y="659"/>
                    <a:pt x="134" y="693"/>
                  </a:cubicBezTo>
                  <a:cubicBezTo>
                    <a:pt x="167" y="759"/>
                    <a:pt x="234" y="793"/>
                    <a:pt x="301" y="826"/>
                  </a:cubicBezTo>
                  <a:cubicBezTo>
                    <a:pt x="401" y="826"/>
                    <a:pt x="468" y="826"/>
                    <a:pt x="534" y="793"/>
                  </a:cubicBezTo>
                  <a:cubicBezTo>
                    <a:pt x="568" y="793"/>
                    <a:pt x="601" y="759"/>
                    <a:pt x="668" y="726"/>
                  </a:cubicBezTo>
                  <a:cubicBezTo>
                    <a:pt x="801" y="626"/>
                    <a:pt x="834" y="459"/>
                    <a:pt x="768" y="292"/>
                  </a:cubicBezTo>
                  <a:cubicBezTo>
                    <a:pt x="768" y="226"/>
                    <a:pt x="734" y="192"/>
                    <a:pt x="734" y="159"/>
                  </a:cubicBezTo>
                  <a:cubicBezTo>
                    <a:pt x="668" y="92"/>
                    <a:pt x="601" y="59"/>
                    <a:pt x="534" y="26"/>
                  </a:cubicBezTo>
                  <a:cubicBezTo>
                    <a:pt x="501" y="9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7789799" y="3340476"/>
              <a:ext cx="12986" cy="10555"/>
            </a:xfrm>
            <a:custGeom>
              <a:rect b="b" l="l" r="r" t="t"/>
              <a:pathLst>
                <a:path extrusionOk="0" h="1194" w="1469">
                  <a:moveTo>
                    <a:pt x="322" y="1"/>
                  </a:moveTo>
                  <a:cubicBezTo>
                    <a:pt x="301" y="1"/>
                    <a:pt x="284" y="9"/>
                    <a:pt x="268" y="26"/>
                  </a:cubicBezTo>
                  <a:cubicBezTo>
                    <a:pt x="101" y="59"/>
                    <a:pt x="1" y="259"/>
                    <a:pt x="68" y="393"/>
                  </a:cubicBezTo>
                  <a:cubicBezTo>
                    <a:pt x="101" y="459"/>
                    <a:pt x="134" y="559"/>
                    <a:pt x="168" y="593"/>
                  </a:cubicBezTo>
                  <a:cubicBezTo>
                    <a:pt x="268" y="726"/>
                    <a:pt x="368" y="826"/>
                    <a:pt x="501" y="926"/>
                  </a:cubicBezTo>
                  <a:cubicBezTo>
                    <a:pt x="601" y="1026"/>
                    <a:pt x="768" y="1093"/>
                    <a:pt x="902" y="1160"/>
                  </a:cubicBezTo>
                  <a:cubicBezTo>
                    <a:pt x="968" y="1160"/>
                    <a:pt x="1068" y="1193"/>
                    <a:pt x="1135" y="1193"/>
                  </a:cubicBezTo>
                  <a:lnTo>
                    <a:pt x="1235" y="1193"/>
                  </a:lnTo>
                  <a:cubicBezTo>
                    <a:pt x="1402" y="1160"/>
                    <a:pt x="1469" y="993"/>
                    <a:pt x="1402" y="826"/>
                  </a:cubicBezTo>
                  <a:cubicBezTo>
                    <a:pt x="1369" y="760"/>
                    <a:pt x="1335" y="693"/>
                    <a:pt x="1302" y="626"/>
                  </a:cubicBezTo>
                  <a:cubicBezTo>
                    <a:pt x="1235" y="493"/>
                    <a:pt x="1135" y="393"/>
                    <a:pt x="1002" y="293"/>
                  </a:cubicBezTo>
                  <a:cubicBezTo>
                    <a:pt x="902" y="192"/>
                    <a:pt x="768" y="126"/>
                    <a:pt x="601" y="59"/>
                  </a:cubicBezTo>
                  <a:cubicBezTo>
                    <a:pt x="535" y="26"/>
                    <a:pt x="468" y="26"/>
                    <a:pt x="401" y="26"/>
                  </a:cubicBezTo>
                  <a:cubicBezTo>
                    <a:pt x="368" y="9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760900" y="3361888"/>
              <a:ext cx="16230" cy="13251"/>
            </a:xfrm>
            <a:custGeom>
              <a:rect b="b" l="l" r="r" t="t"/>
              <a:pathLst>
                <a:path extrusionOk="0" h="1499" w="1836">
                  <a:moveTo>
                    <a:pt x="262" y="0"/>
                  </a:moveTo>
                  <a:cubicBezTo>
                    <a:pt x="128" y="0"/>
                    <a:pt x="1" y="100"/>
                    <a:pt x="1" y="272"/>
                  </a:cubicBezTo>
                  <a:cubicBezTo>
                    <a:pt x="1" y="372"/>
                    <a:pt x="34" y="506"/>
                    <a:pt x="68" y="606"/>
                  </a:cubicBezTo>
                  <a:cubicBezTo>
                    <a:pt x="101" y="739"/>
                    <a:pt x="168" y="839"/>
                    <a:pt x="268" y="939"/>
                  </a:cubicBezTo>
                  <a:cubicBezTo>
                    <a:pt x="435" y="1173"/>
                    <a:pt x="668" y="1340"/>
                    <a:pt x="968" y="1406"/>
                  </a:cubicBezTo>
                  <a:cubicBezTo>
                    <a:pt x="1068" y="1473"/>
                    <a:pt x="1202" y="1473"/>
                    <a:pt x="1335" y="1473"/>
                  </a:cubicBezTo>
                  <a:cubicBezTo>
                    <a:pt x="1369" y="1490"/>
                    <a:pt x="1410" y="1498"/>
                    <a:pt x="1456" y="1498"/>
                  </a:cubicBezTo>
                  <a:cubicBezTo>
                    <a:pt x="1502" y="1498"/>
                    <a:pt x="1552" y="1490"/>
                    <a:pt x="1602" y="1473"/>
                  </a:cubicBezTo>
                  <a:lnTo>
                    <a:pt x="1669" y="1473"/>
                  </a:lnTo>
                  <a:cubicBezTo>
                    <a:pt x="1735" y="1440"/>
                    <a:pt x="1769" y="1373"/>
                    <a:pt x="1769" y="1340"/>
                  </a:cubicBezTo>
                  <a:cubicBezTo>
                    <a:pt x="1836" y="1206"/>
                    <a:pt x="1802" y="1039"/>
                    <a:pt x="1702" y="973"/>
                  </a:cubicBezTo>
                  <a:lnTo>
                    <a:pt x="1602" y="939"/>
                  </a:lnTo>
                  <a:cubicBezTo>
                    <a:pt x="1569" y="906"/>
                    <a:pt x="1502" y="873"/>
                    <a:pt x="1469" y="839"/>
                  </a:cubicBezTo>
                  <a:cubicBezTo>
                    <a:pt x="1302" y="739"/>
                    <a:pt x="1168" y="639"/>
                    <a:pt x="1035" y="539"/>
                  </a:cubicBezTo>
                  <a:cubicBezTo>
                    <a:pt x="902" y="439"/>
                    <a:pt x="701" y="272"/>
                    <a:pt x="635" y="239"/>
                  </a:cubicBezTo>
                  <a:cubicBezTo>
                    <a:pt x="601" y="172"/>
                    <a:pt x="535" y="139"/>
                    <a:pt x="501" y="105"/>
                  </a:cubicBezTo>
                  <a:cubicBezTo>
                    <a:pt x="501" y="105"/>
                    <a:pt x="468" y="72"/>
                    <a:pt x="468" y="72"/>
                  </a:cubicBezTo>
                  <a:lnTo>
                    <a:pt x="401" y="39"/>
                  </a:lnTo>
                  <a:cubicBezTo>
                    <a:pt x="358" y="13"/>
                    <a:pt x="309" y="0"/>
                    <a:pt x="262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7765029" y="3345126"/>
              <a:ext cx="11510" cy="8265"/>
            </a:xfrm>
            <a:custGeom>
              <a:rect b="b" l="l" r="r" t="t"/>
              <a:pathLst>
                <a:path extrusionOk="0" h="935" w="1302">
                  <a:moveTo>
                    <a:pt x="234" y="0"/>
                  </a:moveTo>
                  <a:cubicBezTo>
                    <a:pt x="68" y="67"/>
                    <a:pt x="1" y="234"/>
                    <a:pt x="68" y="400"/>
                  </a:cubicBezTo>
                  <a:cubicBezTo>
                    <a:pt x="101" y="467"/>
                    <a:pt x="134" y="534"/>
                    <a:pt x="168" y="567"/>
                  </a:cubicBezTo>
                  <a:cubicBezTo>
                    <a:pt x="234" y="667"/>
                    <a:pt x="334" y="734"/>
                    <a:pt x="468" y="801"/>
                  </a:cubicBezTo>
                  <a:cubicBezTo>
                    <a:pt x="568" y="867"/>
                    <a:pt x="701" y="901"/>
                    <a:pt x="835" y="934"/>
                  </a:cubicBezTo>
                  <a:lnTo>
                    <a:pt x="1102" y="934"/>
                  </a:lnTo>
                  <a:cubicBezTo>
                    <a:pt x="1235" y="867"/>
                    <a:pt x="1302" y="701"/>
                    <a:pt x="1235" y="534"/>
                  </a:cubicBezTo>
                  <a:cubicBezTo>
                    <a:pt x="1235" y="467"/>
                    <a:pt x="1202" y="434"/>
                    <a:pt x="1135" y="367"/>
                  </a:cubicBezTo>
                  <a:cubicBezTo>
                    <a:pt x="1068" y="267"/>
                    <a:pt x="968" y="200"/>
                    <a:pt x="868" y="133"/>
                  </a:cubicBezTo>
                  <a:cubicBezTo>
                    <a:pt x="735" y="67"/>
                    <a:pt x="635" y="0"/>
                    <a:pt x="5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7732593" y="3325067"/>
              <a:ext cx="11510" cy="14162"/>
            </a:xfrm>
            <a:custGeom>
              <a:rect b="b" l="l" r="r" t="t"/>
              <a:pathLst>
                <a:path extrusionOk="0" h="1602" w="1302">
                  <a:moveTo>
                    <a:pt x="267" y="1"/>
                  </a:moveTo>
                  <a:cubicBezTo>
                    <a:pt x="134" y="34"/>
                    <a:pt x="1" y="168"/>
                    <a:pt x="34" y="334"/>
                  </a:cubicBezTo>
                  <a:cubicBezTo>
                    <a:pt x="34" y="434"/>
                    <a:pt x="34" y="501"/>
                    <a:pt x="67" y="601"/>
                  </a:cubicBezTo>
                  <a:cubicBezTo>
                    <a:pt x="134" y="768"/>
                    <a:pt x="201" y="901"/>
                    <a:pt x="334" y="1068"/>
                  </a:cubicBezTo>
                  <a:cubicBezTo>
                    <a:pt x="434" y="1202"/>
                    <a:pt x="534" y="1335"/>
                    <a:pt x="701" y="1435"/>
                  </a:cubicBezTo>
                  <a:cubicBezTo>
                    <a:pt x="768" y="1502"/>
                    <a:pt x="835" y="1535"/>
                    <a:pt x="901" y="1569"/>
                  </a:cubicBezTo>
                  <a:cubicBezTo>
                    <a:pt x="935" y="1602"/>
                    <a:pt x="1001" y="1602"/>
                    <a:pt x="1068" y="1602"/>
                  </a:cubicBezTo>
                  <a:cubicBezTo>
                    <a:pt x="1201" y="1602"/>
                    <a:pt x="1302" y="1468"/>
                    <a:pt x="1302" y="1302"/>
                  </a:cubicBezTo>
                  <a:cubicBezTo>
                    <a:pt x="1268" y="1235"/>
                    <a:pt x="1268" y="1135"/>
                    <a:pt x="1235" y="1068"/>
                  </a:cubicBezTo>
                  <a:cubicBezTo>
                    <a:pt x="1168" y="901"/>
                    <a:pt x="1101" y="735"/>
                    <a:pt x="1001" y="568"/>
                  </a:cubicBezTo>
                  <a:cubicBezTo>
                    <a:pt x="901" y="434"/>
                    <a:pt x="801" y="301"/>
                    <a:pt x="668" y="201"/>
                  </a:cubicBezTo>
                  <a:cubicBezTo>
                    <a:pt x="601" y="134"/>
                    <a:pt x="534" y="67"/>
                    <a:pt x="434" y="34"/>
                  </a:cubicBezTo>
                  <a:cubicBezTo>
                    <a:pt x="401" y="1"/>
                    <a:pt x="334" y="1"/>
                    <a:pt x="2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7757072" y="3317695"/>
              <a:ext cx="12093" cy="10033"/>
            </a:xfrm>
            <a:custGeom>
              <a:rect b="b" l="l" r="r" t="t"/>
              <a:pathLst>
                <a:path extrusionOk="0" h="1135" w="1368">
                  <a:moveTo>
                    <a:pt x="267" y="1"/>
                  </a:moveTo>
                  <a:cubicBezTo>
                    <a:pt x="100" y="68"/>
                    <a:pt x="0" y="234"/>
                    <a:pt x="67" y="401"/>
                  </a:cubicBezTo>
                  <a:cubicBezTo>
                    <a:pt x="67" y="468"/>
                    <a:pt x="100" y="535"/>
                    <a:pt x="134" y="601"/>
                  </a:cubicBezTo>
                  <a:cubicBezTo>
                    <a:pt x="234" y="701"/>
                    <a:pt x="334" y="801"/>
                    <a:pt x="434" y="901"/>
                  </a:cubicBezTo>
                  <a:cubicBezTo>
                    <a:pt x="534" y="968"/>
                    <a:pt x="667" y="1035"/>
                    <a:pt x="801" y="1102"/>
                  </a:cubicBezTo>
                  <a:cubicBezTo>
                    <a:pt x="868" y="1102"/>
                    <a:pt x="934" y="1102"/>
                    <a:pt x="1034" y="1135"/>
                  </a:cubicBezTo>
                  <a:lnTo>
                    <a:pt x="1134" y="1135"/>
                  </a:lnTo>
                  <a:cubicBezTo>
                    <a:pt x="1268" y="1068"/>
                    <a:pt x="1368" y="901"/>
                    <a:pt x="1301" y="768"/>
                  </a:cubicBezTo>
                  <a:cubicBezTo>
                    <a:pt x="1301" y="701"/>
                    <a:pt x="1268" y="635"/>
                    <a:pt x="1234" y="568"/>
                  </a:cubicBezTo>
                  <a:cubicBezTo>
                    <a:pt x="1134" y="434"/>
                    <a:pt x="1068" y="334"/>
                    <a:pt x="934" y="268"/>
                  </a:cubicBezTo>
                  <a:cubicBezTo>
                    <a:pt x="834" y="168"/>
                    <a:pt x="701" y="101"/>
                    <a:pt x="567" y="34"/>
                  </a:cubicBezTo>
                  <a:cubicBezTo>
                    <a:pt x="501" y="34"/>
                    <a:pt x="434" y="1"/>
                    <a:pt x="3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7728173" y="3295240"/>
              <a:ext cx="8557" cy="10431"/>
            </a:xfrm>
            <a:custGeom>
              <a:rect b="b" l="l" r="r" t="t"/>
              <a:pathLst>
                <a:path extrusionOk="0" h="1180" w="968">
                  <a:moveTo>
                    <a:pt x="340" y="1"/>
                  </a:moveTo>
                  <a:cubicBezTo>
                    <a:pt x="167" y="1"/>
                    <a:pt x="30" y="126"/>
                    <a:pt x="0" y="306"/>
                  </a:cubicBezTo>
                  <a:cubicBezTo>
                    <a:pt x="0" y="339"/>
                    <a:pt x="0" y="406"/>
                    <a:pt x="0" y="473"/>
                  </a:cubicBezTo>
                  <a:cubicBezTo>
                    <a:pt x="34" y="606"/>
                    <a:pt x="67" y="706"/>
                    <a:pt x="134" y="806"/>
                  </a:cubicBezTo>
                  <a:cubicBezTo>
                    <a:pt x="200" y="906"/>
                    <a:pt x="300" y="1006"/>
                    <a:pt x="367" y="1073"/>
                  </a:cubicBezTo>
                  <a:cubicBezTo>
                    <a:pt x="434" y="1106"/>
                    <a:pt x="501" y="1140"/>
                    <a:pt x="534" y="1173"/>
                  </a:cubicBezTo>
                  <a:lnTo>
                    <a:pt x="601" y="1173"/>
                  </a:lnTo>
                  <a:cubicBezTo>
                    <a:pt x="622" y="1177"/>
                    <a:pt x="644" y="1180"/>
                    <a:pt x="665" y="1180"/>
                  </a:cubicBezTo>
                  <a:cubicBezTo>
                    <a:pt x="808" y="1180"/>
                    <a:pt x="939" y="1085"/>
                    <a:pt x="968" y="940"/>
                  </a:cubicBezTo>
                  <a:cubicBezTo>
                    <a:pt x="968" y="873"/>
                    <a:pt x="968" y="806"/>
                    <a:pt x="968" y="740"/>
                  </a:cubicBezTo>
                  <a:cubicBezTo>
                    <a:pt x="934" y="606"/>
                    <a:pt x="901" y="506"/>
                    <a:pt x="868" y="406"/>
                  </a:cubicBezTo>
                  <a:cubicBezTo>
                    <a:pt x="801" y="306"/>
                    <a:pt x="734" y="206"/>
                    <a:pt x="634" y="139"/>
                  </a:cubicBezTo>
                  <a:cubicBezTo>
                    <a:pt x="567" y="72"/>
                    <a:pt x="534" y="72"/>
                    <a:pt x="467" y="39"/>
                  </a:cubicBezTo>
                  <a:lnTo>
                    <a:pt x="401" y="6"/>
                  </a:lnTo>
                  <a:cubicBezTo>
                    <a:pt x="380" y="2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7703986" y="3277002"/>
              <a:ext cx="8858" cy="15108"/>
            </a:xfrm>
            <a:custGeom>
              <a:rect b="b" l="l" r="r" t="t"/>
              <a:pathLst>
                <a:path extrusionOk="0" h="1709" w="1002">
                  <a:moveTo>
                    <a:pt x="335" y="1"/>
                  </a:moveTo>
                  <a:cubicBezTo>
                    <a:pt x="168" y="1"/>
                    <a:pt x="34" y="101"/>
                    <a:pt x="1" y="267"/>
                  </a:cubicBezTo>
                  <a:cubicBezTo>
                    <a:pt x="1" y="334"/>
                    <a:pt x="1" y="434"/>
                    <a:pt x="1" y="501"/>
                  </a:cubicBezTo>
                  <a:cubicBezTo>
                    <a:pt x="1" y="668"/>
                    <a:pt x="68" y="834"/>
                    <a:pt x="134" y="1001"/>
                  </a:cubicBezTo>
                  <a:cubicBezTo>
                    <a:pt x="168" y="1168"/>
                    <a:pt x="268" y="1335"/>
                    <a:pt x="368" y="1468"/>
                  </a:cubicBezTo>
                  <a:cubicBezTo>
                    <a:pt x="435" y="1535"/>
                    <a:pt x="468" y="1602"/>
                    <a:pt x="535" y="1635"/>
                  </a:cubicBezTo>
                  <a:cubicBezTo>
                    <a:pt x="568" y="1668"/>
                    <a:pt x="635" y="1702"/>
                    <a:pt x="668" y="1702"/>
                  </a:cubicBezTo>
                  <a:cubicBezTo>
                    <a:pt x="690" y="1706"/>
                    <a:pt x="711" y="1708"/>
                    <a:pt x="732" y="1708"/>
                  </a:cubicBezTo>
                  <a:cubicBezTo>
                    <a:pt x="868" y="1708"/>
                    <a:pt x="973" y="1617"/>
                    <a:pt x="1002" y="1502"/>
                  </a:cubicBezTo>
                  <a:cubicBezTo>
                    <a:pt x="1002" y="1402"/>
                    <a:pt x="1002" y="1301"/>
                    <a:pt x="1002" y="1235"/>
                  </a:cubicBezTo>
                  <a:cubicBezTo>
                    <a:pt x="968" y="1068"/>
                    <a:pt x="935" y="901"/>
                    <a:pt x="902" y="734"/>
                  </a:cubicBezTo>
                  <a:cubicBezTo>
                    <a:pt x="835" y="568"/>
                    <a:pt x="768" y="401"/>
                    <a:pt x="668" y="267"/>
                  </a:cubicBezTo>
                  <a:cubicBezTo>
                    <a:pt x="601" y="201"/>
                    <a:pt x="535" y="134"/>
                    <a:pt x="501" y="67"/>
                  </a:cubicBezTo>
                  <a:cubicBezTo>
                    <a:pt x="435" y="34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7725220" y="3263026"/>
              <a:ext cx="9149" cy="14338"/>
            </a:xfrm>
            <a:custGeom>
              <a:rect b="b" l="l" r="r" t="t"/>
              <a:pathLst>
                <a:path extrusionOk="0" h="1622" w="1035">
                  <a:moveTo>
                    <a:pt x="381" y="1"/>
                  </a:moveTo>
                  <a:cubicBezTo>
                    <a:pt x="355" y="1"/>
                    <a:pt x="328" y="5"/>
                    <a:pt x="301" y="14"/>
                  </a:cubicBezTo>
                  <a:cubicBezTo>
                    <a:pt x="101" y="14"/>
                    <a:pt x="1" y="181"/>
                    <a:pt x="1" y="381"/>
                  </a:cubicBezTo>
                  <a:lnTo>
                    <a:pt x="34" y="547"/>
                  </a:lnTo>
                  <a:cubicBezTo>
                    <a:pt x="67" y="714"/>
                    <a:pt x="134" y="914"/>
                    <a:pt x="201" y="1081"/>
                  </a:cubicBezTo>
                  <a:cubicBezTo>
                    <a:pt x="234" y="1148"/>
                    <a:pt x="301" y="1248"/>
                    <a:pt x="334" y="1315"/>
                  </a:cubicBezTo>
                  <a:cubicBezTo>
                    <a:pt x="401" y="1415"/>
                    <a:pt x="468" y="1481"/>
                    <a:pt x="568" y="1548"/>
                  </a:cubicBezTo>
                  <a:cubicBezTo>
                    <a:pt x="601" y="1582"/>
                    <a:pt x="634" y="1615"/>
                    <a:pt x="701" y="1615"/>
                  </a:cubicBezTo>
                  <a:cubicBezTo>
                    <a:pt x="718" y="1619"/>
                    <a:pt x="736" y="1621"/>
                    <a:pt x="754" y="1621"/>
                  </a:cubicBezTo>
                  <a:cubicBezTo>
                    <a:pt x="875" y="1621"/>
                    <a:pt x="1001" y="1527"/>
                    <a:pt x="1001" y="1381"/>
                  </a:cubicBezTo>
                  <a:cubicBezTo>
                    <a:pt x="1035" y="1281"/>
                    <a:pt x="1035" y="1181"/>
                    <a:pt x="1001" y="1081"/>
                  </a:cubicBezTo>
                  <a:cubicBezTo>
                    <a:pt x="1001" y="981"/>
                    <a:pt x="1001" y="914"/>
                    <a:pt x="968" y="814"/>
                  </a:cubicBezTo>
                  <a:cubicBezTo>
                    <a:pt x="930" y="702"/>
                    <a:pt x="893" y="599"/>
                    <a:pt x="849" y="502"/>
                  </a:cubicBezTo>
                  <a:lnTo>
                    <a:pt x="849" y="502"/>
                  </a:lnTo>
                  <a:cubicBezTo>
                    <a:pt x="851" y="448"/>
                    <a:pt x="836" y="394"/>
                    <a:pt x="801" y="347"/>
                  </a:cubicBezTo>
                  <a:cubicBezTo>
                    <a:pt x="735" y="247"/>
                    <a:pt x="668" y="147"/>
                    <a:pt x="568" y="80"/>
                  </a:cubicBezTo>
                  <a:cubicBezTo>
                    <a:pt x="519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7760016" y="3293163"/>
              <a:ext cx="12694" cy="13923"/>
            </a:xfrm>
            <a:custGeom>
              <a:rect b="b" l="l" r="r" t="t"/>
              <a:pathLst>
                <a:path extrusionOk="0" h="1575" w="1436">
                  <a:moveTo>
                    <a:pt x="305" y="1"/>
                  </a:moveTo>
                  <a:cubicBezTo>
                    <a:pt x="168" y="1"/>
                    <a:pt x="63" y="95"/>
                    <a:pt x="34" y="241"/>
                  </a:cubicBezTo>
                  <a:cubicBezTo>
                    <a:pt x="1" y="341"/>
                    <a:pt x="1" y="441"/>
                    <a:pt x="34" y="541"/>
                  </a:cubicBezTo>
                  <a:cubicBezTo>
                    <a:pt x="68" y="741"/>
                    <a:pt x="134" y="975"/>
                    <a:pt x="301" y="1141"/>
                  </a:cubicBezTo>
                  <a:cubicBezTo>
                    <a:pt x="434" y="1308"/>
                    <a:pt x="601" y="1442"/>
                    <a:pt x="835" y="1542"/>
                  </a:cubicBezTo>
                  <a:cubicBezTo>
                    <a:pt x="901" y="1542"/>
                    <a:pt x="968" y="1575"/>
                    <a:pt x="1035" y="1575"/>
                  </a:cubicBezTo>
                  <a:lnTo>
                    <a:pt x="1102" y="1575"/>
                  </a:lnTo>
                  <a:cubicBezTo>
                    <a:pt x="1302" y="1542"/>
                    <a:pt x="1435" y="1341"/>
                    <a:pt x="1335" y="1141"/>
                  </a:cubicBezTo>
                  <a:lnTo>
                    <a:pt x="1268" y="1108"/>
                  </a:lnTo>
                  <a:cubicBezTo>
                    <a:pt x="1235" y="1075"/>
                    <a:pt x="1268" y="1075"/>
                    <a:pt x="1202" y="975"/>
                  </a:cubicBezTo>
                  <a:cubicBezTo>
                    <a:pt x="1135" y="874"/>
                    <a:pt x="1035" y="741"/>
                    <a:pt x="935" y="608"/>
                  </a:cubicBezTo>
                  <a:cubicBezTo>
                    <a:pt x="835" y="508"/>
                    <a:pt x="768" y="374"/>
                    <a:pt x="668" y="274"/>
                  </a:cubicBezTo>
                  <a:lnTo>
                    <a:pt x="568" y="174"/>
                  </a:lnTo>
                  <a:cubicBezTo>
                    <a:pt x="568" y="141"/>
                    <a:pt x="535" y="141"/>
                    <a:pt x="535" y="107"/>
                  </a:cubicBezTo>
                  <a:lnTo>
                    <a:pt x="468" y="74"/>
                  </a:lnTo>
                  <a:cubicBezTo>
                    <a:pt x="434" y="41"/>
                    <a:pt x="401" y="41"/>
                    <a:pt x="368" y="7"/>
                  </a:cubicBezTo>
                  <a:cubicBezTo>
                    <a:pt x="346" y="3"/>
                    <a:pt x="325" y="1"/>
                    <a:pt x="30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803962" y="3322371"/>
              <a:ext cx="11501" cy="9273"/>
            </a:xfrm>
            <a:custGeom>
              <a:rect b="b" l="l" r="r" t="t"/>
              <a:pathLst>
                <a:path extrusionOk="0" h="1049" w="1301">
                  <a:moveTo>
                    <a:pt x="249" y="0"/>
                  </a:moveTo>
                  <a:cubicBezTo>
                    <a:pt x="107" y="0"/>
                    <a:pt x="0" y="123"/>
                    <a:pt x="0" y="272"/>
                  </a:cubicBezTo>
                  <a:cubicBezTo>
                    <a:pt x="0" y="372"/>
                    <a:pt x="0" y="439"/>
                    <a:pt x="33" y="539"/>
                  </a:cubicBezTo>
                  <a:cubicBezTo>
                    <a:pt x="100" y="673"/>
                    <a:pt x="234" y="839"/>
                    <a:pt x="400" y="906"/>
                  </a:cubicBezTo>
                  <a:cubicBezTo>
                    <a:pt x="510" y="989"/>
                    <a:pt x="665" y="1048"/>
                    <a:pt x="809" y="1048"/>
                  </a:cubicBezTo>
                  <a:cubicBezTo>
                    <a:pt x="841" y="1048"/>
                    <a:pt x="871" y="1046"/>
                    <a:pt x="901" y="1040"/>
                  </a:cubicBezTo>
                  <a:cubicBezTo>
                    <a:pt x="967" y="1040"/>
                    <a:pt x="1034" y="1040"/>
                    <a:pt x="1067" y="1006"/>
                  </a:cubicBezTo>
                  <a:lnTo>
                    <a:pt x="1134" y="1006"/>
                  </a:lnTo>
                  <a:lnTo>
                    <a:pt x="1201" y="906"/>
                  </a:lnTo>
                  <a:cubicBezTo>
                    <a:pt x="1301" y="806"/>
                    <a:pt x="1301" y="606"/>
                    <a:pt x="1201" y="506"/>
                  </a:cubicBezTo>
                  <a:lnTo>
                    <a:pt x="1134" y="473"/>
                  </a:lnTo>
                  <a:cubicBezTo>
                    <a:pt x="1101" y="439"/>
                    <a:pt x="1101" y="406"/>
                    <a:pt x="1067" y="372"/>
                  </a:cubicBezTo>
                  <a:cubicBezTo>
                    <a:pt x="1001" y="306"/>
                    <a:pt x="901" y="239"/>
                    <a:pt x="834" y="206"/>
                  </a:cubicBezTo>
                  <a:cubicBezTo>
                    <a:pt x="767" y="139"/>
                    <a:pt x="667" y="106"/>
                    <a:pt x="600" y="72"/>
                  </a:cubicBezTo>
                  <a:lnTo>
                    <a:pt x="500" y="6"/>
                  </a:lnTo>
                  <a:lnTo>
                    <a:pt x="300" y="6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7839933" y="3334801"/>
              <a:ext cx="12986" cy="10334"/>
            </a:xfrm>
            <a:custGeom>
              <a:rect b="b" l="l" r="r" t="t"/>
              <a:pathLst>
                <a:path extrusionOk="0" h="1169" w="1469">
                  <a:moveTo>
                    <a:pt x="368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101" y="101"/>
                    <a:pt x="1" y="267"/>
                    <a:pt x="67" y="434"/>
                  </a:cubicBezTo>
                  <a:cubicBezTo>
                    <a:pt x="101" y="501"/>
                    <a:pt x="134" y="568"/>
                    <a:pt x="201" y="634"/>
                  </a:cubicBezTo>
                  <a:cubicBezTo>
                    <a:pt x="267" y="768"/>
                    <a:pt x="368" y="868"/>
                    <a:pt x="501" y="935"/>
                  </a:cubicBezTo>
                  <a:cubicBezTo>
                    <a:pt x="634" y="1035"/>
                    <a:pt x="768" y="1101"/>
                    <a:pt x="935" y="1135"/>
                  </a:cubicBezTo>
                  <a:cubicBezTo>
                    <a:pt x="1001" y="1135"/>
                    <a:pt x="1068" y="1168"/>
                    <a:pt x="1135" y="1168"/>
                  </a:cubicBezTo>
                  <a:cubicBezTo>
                    <a:pt x="1168" y="1168"/>
                    <a:pt x="1201" y="1135"/>
                    <a:pt x="1235" y="1135"/>
                  </a:cubicBezTo>
                  <a:cubicBezTo>
                    <a:pt x="1368" y="1068"/>
                    <a:pt x="1468" y="901"/>
                    <a:pt x="1402" y="768"/>
                  </a:cubicBezTo>
                  <a:cubicBezTo>
                    <a:pt x="1368" y="701"/>
                    <a:pt x="1335" y="634"/>
                    <a:pt x="1302" y="568"/>
                  </a:cubicBezTo>
                  <a:cubicBezTo>
                    <a:pt x="1201" y="434"/>
                    <a:pt x="1101" y="334"/>
                    <a:pt x="1001" y="267"/>
                  </a:cubicBezTo>
                  <a:cubicBezTo>
                    <a:pt x="868" y="167"/>
                    <a:pt x="734" y="101"/>
                    <a:pt x="601" y="34"/>
                  </a:cubicBezTo>
                  <a:cubicBezTo>
                    <a:pt x="534" y="34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7982661" y="3053182"/>
              <a:ext cx="18290" cy="14091"/>
            </a:xfrm>
            <a:custGeom>
              <a:rect b="b" l="l" r="r" t="t"/>
              <a:pathLst>
                <a:path extrusionOk="0" h="1594" w="2069">
                  <a:moveTo>
                    <a:pt x="267" y="0"/>
                  </a:moveTo>
                  <a:cubicBezTo>
                    <a:pt x="201" y="0"/>
                    <a:pt x="134" y="34"/>
                    <a:pt x="101" y="100"/>
                  </a:cubicBezTo>
                  <a:cubicBezTo>
                    <a:pt x="0" y="201"/>
                    <a:pt x="0" y="367"/>
                    <a:pt x="101" y="467"/>
                  </a:cubicBezTo>
                  <a:lnTo>
                    <a:pt x="201" y="534"/>
                  </a:lnTo>
                  <a:cubicBezTo>
                    <a:pt x="234" y="567"/>
                    <a:pt x="267" y="601"/>
                    <a:pt x="367" y="668"/>
                  </a:cubicBezTo>
                  <a:lnTo>
                    <a:pt x="834" y="1034"/>
                  </a:lnTo>
                  <a:cubicBezTo>
                    <a:pt x="1035" y="1168"/>
                    <a:pt x="1201" y="1301"/>
                    <a:pt x="1335" y="1401"/>
                  </a:cubicBezTo>
                  <a:cubicBezTo>
                    <a:pt x="1401" y="1468"/>
                    <a:pt x="1502" y="1501"/>
                    <a:pt x="1535" y="1535"/>
                  </a:cubicBezTo>
                  <a:lnTo>
                    <a:pt x="1602" y="1568"/>
                  </a:lnTo>
                  <a:lnTo>
                    <a:pt x="1635" y="1568"/>
                  </a:lnTo>
                  <a:cubicBezTo>
                    <a:pt x="1668" y="1585"/>
                    <a:pt x="1702" y="1593"/>
                    <a:pt x="1735" y="1593"/>
                  </a:cubicBezTo>
                  <a:cubicBezTo>
                    <a:pt x="1768" y="1593"/>
                    <a:pt x="1802" y="1585"/>
                    <a:pt x="1835" y="1568"/>
                  </a:cubicBezTo>
                  <a:cubicBezTo>
                    <a:pt x="1969" y="1535"/>
                    <a:pt x="2069" y="1368"/>
                    <a:pt x="2035" y="1235"/>
                  </a:cubicBezTo>
                  <a:cubicBezTo>
                    <a:pt x="1969" y="1135"/>
                    <a:pt x="1935" y="1001"/>
                    <a:pt x="1868" y="901"/>
                  </a:cubicBezTo>
                  <a:cubicBezTo>
                    <a:pt x="1602" y="467"/>
                    <a:pt x="1135" y="134"/>
                    <a:pt x="634" y="34"/>
                  </a:cubicBezTo>
                  <a:cubicBezTo>
                    <a:pt x="534" y="0"/>
                    <a:pt x="434" y="0"/>
                    <a:pt x="3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975288" y="3071464"/>
              <a:ext cx="9441" cy="7700"/>
            </a:xfrm>
            <a:custGeom>
              <a:rect b="b" l="l" r="r" t="t"/>
              <a:pathLst>
                <a:path extrusionOk="0" h="871" w="1068">
                  <a:moveTo>
                    <a:pt x="434" y="1"/>
                  </a:moveTo>
                  <a:cubicBezTo>
                    <a:pt x="367" y="1"/>
                    <a:pt x="334" y="1"/>
                    <a:pt x="267" y="34"/>
                  </a:cubicBezTo>
                  <a:cubicBezTo>
                    <a:pt x="101" y="67"/>
                    <a:pt x="1" y="267"/>
                    <a:pt x="67" y="434"/>
                  </a:cubicBezTo>
                  <a:cubicBezTo>
                    <a:pt x="101" y="501"/>
                    <a:pt x="101" y="534"/>
                    <a:pt x="134" y="601"/>
                  </a:cubicBezTo>
                  <a:cubicBezTo>
                    <a:pt x="201" y="668"/>
                    <a:pt x="267" y="734"/>
                    <a:pt x="367" y="801"/>
                  </a:cubicBezTo>
                  <a:cubicBezTo>
                    <a:pt x="429" y="842"/>
                    <a:pt x="517" y="871"/>
                    <a:pt x="606" y="871"/>
                  </a:cubicBezTo>
                  <a:cubicBezTo>
                    <a:pt x="661" y="871"/>
                    <a:pt x="717" y="860"/>
                    <a:pt x="768" y="834"/>
                  </a:cubicBezTo>
                  <a:cubicBezTo>
                    <a:pt x="968" y="768"/>
                    <a:pt x="1068" y="568"/>
                    <a:pt x="1001" y="401"/>
                  </a:cubicBezTo>
                  <a:cubicBezTo>
                    <a:pt x="968" y="234"/>
                    <a:pt x="868" y="134"/>
                    <a:pt x="734" y="67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010676" y="3090630"/>
              <a:ext cx="7974" cy="8265"/>
            </a:xfrm>
            <a:custGeom>
              <a:rect b="b" l="l" r="r" t="t"/>
              <a:pathLst>
                <a:path extrusionOk="0" h="935" w="902"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368"/>
                    <a:pt x="0" y="434"/>
                    <a:pt x="0" y="468"/>
                  </a:cubicBezTo>
                  <a:cubicBezTo>
                    <a:pt x="0" y="568"/>
                    <a:pt x="67" y="668"/>
                    <a:pt x="100" y="735"/>
                  </a:cubicBezTo>
                  <a:cubicBezTo>
                    <a:pt x="167" y="801"/>
                    <a:pt x="234" y="868"/>
                    <a:pt x="334" y="901"/>
                  </a:cubicBezTo>
                  <a:cubicBezTo>
                    <a:pt x="401" y="901"/>
                    <a:pt x="434" y="901"/>
                    <a:pt x="501" y="935"/>
                  </a:cubicBezTo>
                  <a:cubicBezTo>
                    <a:pt x="701" y="935"/>
                    <a:pt x="868" y="768"/>
                    <a:pt x="868" y="568"/>
                  </a:cubicBezTo>
                  <a:cubicBezTo>
                    <a:pt x="901" y="534"/>
                    <a:pt x="901" y="468"/>
                    <a:pt x="868" y="434"/>
                  </a:cubicBezTo>
                  <a:cubicBezTo>
                    <a:pt x="868" y="334"/>
                    <a:pt x="801" y="234"/>
                    <a:pt x="768" y="168"/>
                  </a:cubicBezTo>
                  <a:cubicBezTo>
                    <a:pt x="701" y="101"/>
                    <a:pt x="601" y="67"/>
                    <a:pt x="501" y="34"/>
                  </a:cubicBezTo>
                  <a:cubicBezTo>
                    <a:pt x="467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8033970" y="3087686"/>
              <a:ext cx="12102" cy="11209"/>
            </a:xfrm>
            <a:custGeom>
              <a:rect b="b" l="l" r="r" t="t"/>
              <a:pathLst>
                <a:path extrusionOk="0" h="1268" w="1369">
                  <a:moveTo>
                    <a:pt x="234" y="0"/>
                  </a:moveTo>
                  <a:cubicBezTo>
                    <a:pt x="67" y="67"/>
                    <a:pt x="1" y="200"/>
                    <a:pt x="34" y="367"/>
                  </a:cubicBezTo>
                  <a:cubicBezTo>
                    <a:pt x="34" y="434"/>
                    <a:pt x="67" y="501"/>
                    <a:pt x="101" y="567"/>
                  </a:cubicBezTo>
                  <a:cubicBezTo>
                    <a:pt x="167" y="701"/>
                    <a:pt x="267" y="834"/>
                    <a:pt x="401" y="934"/>
                  </a:cubicBezTo>
                  <a:cubicBezTo>
                    <a:pt x="501" y="1034"/>
                    <a:pt x="634" y="1134"/>
                    <a:pt x="768" y="1201"/>
                  </a:cubicBezTo>
                  <a:cubicBezTo>
                    <a:pt x="835" y="1234"/>
                    <a:pt x="901" y="1234"/>
                    <a:pt x="968" y="1268"/>
                  </a:cubicBezTo>
                  <a:lnTo>
                    <a:pt x="1101" y="1268"/>
                  </a:lnTo>
                  <a:cubicBezTo>
                    <a:pt x="1268" y="1234"/>
                    <a:pt x="1368" y="1034"/>
                    <a:pt x="1335" y="901"/>
                  </a:cubicBezTo>
                  <a:cubicBezTo>
                    <a:pt x="1302" y="801"/>
                    <a:pt x="1268" y="734"/>
                    <a:pt x="1235" y="667"/>
                  </a:cubicBezTo>
                  <a:cubicBezTo>
                    <a:pt x="1168" y="534"/>
                    <a:pt x="1068" y="434"/>
                    <a:pt x="935" y="334"/>
                  </a:cubicBezTo>
                  <a:cubicBezTo>
                    <a:pt x="835" y="234"/>
                    <a:pt x="701" y="134"/>
                    <a:pt x="568" y="100"/>
                  </a:cubicBezTo>
                  <a:cubicBezTo>
                    <a:pt x="501" y="67"/>
                    <a:pt x="434" y="34"/>
                    <a:pt x="368" y="34"/>
                  </a:cubicBezTo>
                  <a:cubicBezTo>
                    <a:pt x="301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7990034" y="3111573"/>
              <a:ext cx="12986" cy="16937"/>
            </a:xfrm>
            <a:custGeom>
              <a:rect b="b" l="l" r="r" t="t"/>
              <a:pathLst>
                <a:path extrusionOk="0" h="1916" w="1469">
                  <a:moveTo>
                    <a:pt x="234" y="0"/>
                  </a:moveTo>
                  <a:cubicBezTo>
                    <a:pt x="100" y="33"/>
                    <a:pt x="0" y="167"/>
                    <a:pt x="0" y="300"/>
                  </a:cubicBezTo>
                  <a:cubicBezTo>
                    <a:pt x="34" y="400"/>
                    <a:pt x="67" y="500"/>
                    <a:pt x="100" y="601"/>
                  </a:cubicBezTo>
                  <a:cubicBezTo>
                    <a:pt x="167" y="801"/>
                    <a:pt x="267" y="1001"/>
                    <a:pt x="367" y="1168"/>
                  </a:cubicBezTo>
                  <a:cubicBezTo>
                    <a:pt x="501" y="1368"/>
                    <a:pt x="634" y="1535"/>
                    <a:pt x="768" y="1668"/>
                  </a:cubicBezTo>
                  <a:cubicBezTo>
                    <a:pt x="868" y="1735"/>
                    <a:pt x="934" y="1801"/>
                    <a:pt x="1034" y="1868"/>
                  </a:cubicBezTo>
                  <a:cubicBezTo>
                    <a:pt x="1058" y="1892"/>
                    <a:pt x="1115" y="1915"/>
                    <a:pt x="1170" y="1915"/>
                  </a:cubicBezTo>
                  <a:cubicBezTo>
                    <a:pt x="1193" y="1915"/>
                    <a:pt x="1215" y="1911"/>
                    <a:pt x="1235" y="1901"/>
                  </a:cubicBezTo>
                  <a:cubicBezTo>
                    <a:pt x="1368" y="1901"/>
                    <a:pt x="1468" y="1735"/>
                    <a:pt x="1468" y="1601"/>
                  </a:cubicBezTo>
                  <a:cubicBezTo>
                    <a:pt x="1435" y="1501"/>
                    <a:pt x="1401" y="1401"/>
                    <a:pt x="1368" y="1301"/>
                  </a:cubicBezTo>
                  <a:cubicBezTo>
                    <a:pt x="1301" y="1101"/>
                    <a:pt x="1201" y="901"/>
                    <a:pt x="1068" y="734"/>
                  </a:cubicBezTo>
                  <a:cubicBezTo>
                    <a:pt x="968" y="534"/>
                    <a:pt x="834" y="400"/>
                    <a:pt x="668" y="234"/>
                  </a:cubicBezTo>
                  <a:cubicBezTo>
                    <a:pt x="601" y="167"/>
                    <a:pt x="501" y="100"/>
                    <a:pt x="434" y="67"/>
                  </a:cubicBezTo>
                  <a:cubicBezTo>
                    <a:pt x="367" y="0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8033679" y="3136343"/>
              <a:ext cx="8849" cy="8557"/>
            </a:xfrm>
            <a:custGeom>
              <a:rect b="b" l="l" r="r" t="t"/>
              <a:pathLst>
                <a:path extrusionOk="0" h="968" w="100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400"/>
                    <a:pt x="34" y="467"/>
                    <a:pt x="34" y="500"/>
                  </a:cubicBezTo>
                  <a:cubicBezTo>
                    <a:pt x="67" y="601"/>
                    <a:pt x="134" y="701"/>
                    <a:pt x="200" y="767"/>
                  </a:cubicBezTo>
                  <a:cubicBezTo>
                    <a:pt x="300" y="834"/>
                    <a:pt x="367" y="901"/>
                    <a:pt x="467" y="934"/>
                  </a:cubicBezTo>
                  <a:cubicBezTo>
                    <a:pt x="534" y="934"/>
                    <a:pt x="601" y="967"/>
                    <a:pt x="634" y="967"/>
                  </a:cubicBezTo>
                  <a:lnTo>
                    <a:pt x="667" y="967"/>
                  </a:lnTo>
                  <a:cubicBezTo>
                    <a:pt x="868" y="934"/>
                    <a:pt x="1001" y="767"/>
                    <a:pt x="1001" y="567"/>
                  </a:cubicBezTo>
                  <a:cubicBezTo>
                    <a:pt x="1001" y="500"/>
                    <a:pt x="968" y="467"/>
                    <a:pt x="968" y="400"/>
                  </a:cubicBezTo>
                  <a:cubicBezTo>
                    <a:pt x="901" y="300"/>
                    <a:pt x="868" y="234"/>
                    <a:pt x="767" y="167"/>
                  </a:cubicBezTo>
                  <a:cubicBezTo>
                    <a:pt x="701" y="100"/>
                    <a:pt x="601" y="33"/>
                    <a:pt x="5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8067299" y="3145184"/>
              <a:ext cx="10033" cy="17247"/>
            </a:xfrm>
            <a:custGeom>
              <a:rect b="b" l="l" r="r" t="t"/>
              <a:pathLst>
                <a:path extrusionOk="0" h="1951" w="1135">
                  <a:moveTo>
                    <a:pt x="300" y="1"/>
                  </a:moveTo>
                  <a:cubicBezTo>
                    <a:pt x="167" y="1"/>
                    <a:pt x="33" y="101"/>
                    <a:pt x="33" y="268"/>
                  </a:cubicBezTo>
                  <a:cubicBezTo>
                    <a:pt x="0" y="334"/>
                    <a:pt x="0" y="434"/>
                    <a:pt x="33" y="535"/>
                  </a:cubicBezTo>
                  <a:cubicBezTo>
                    <a:pt x="33" y="735"/>
                    <a:pt x="100" y="935"/>
                    <a:pt x="167" y="1135"/>
                  </a:cubicBezTo>
                  <a:cubicBezTo>
                    <a:pt x="234" y="1302"/>
                    <a:pt x="334" y="1502"/>
                    <a:pt x="467" y="1669"/>
                  </a:cubicBezTo>
                  <a:cubicBezTo>
                    <a:pt x="534" y="1735"/>
                    <a:pt x="567" y="1802"/>
                    <a:pt x="667" y="1869"/>
                  </a:cubicBezTo>
                  <a:cubicBezTo>
                    <a:pt x="723" y="1924"/>
                    <a:pt x="793" y="1950"/>
                    <a:pt x="862" y="1950"/>
                  </a:cubicBezTo>
                  <a:cubicBezTo>
                    <a:pt x="1001" y="1950"/>
                    <a:pt x="1134" y="1847"/>
                    <a:pt x="1134" y="1669"/>
                  </a:cubicBezTo>
                  <a:cubicBezTo>
                    <a:pt x="1134" y="1569"/>
                    <a:pt x="1134" y="1469"/>
                    <a:pt x="1134" y="1402"/>
                  </a:cubicBezTo>
                  <a:cubicBezTo>
                    <a:pt x="1101" y="1202"/>
                    <a:pt x="1034" y="1002"/>
                    <a:pt x="967" y="801"/>
                  </a:cubicBezTo>
                  <a:cubicBezTo>
                    <a:pt x="867" y="635"/>
                    <a:pt x="767" y="434"/>
                    <a:pt x="667" y="301"/>
                  </a:cubicBezTo>
                  <a:cubicBezTo>
                    <a:pt x="600" y="201"/>
                    <a:pt x="534" y="134"/>
                    <a:pt x="467" y="68"/>
                  </a:cubicBezTo>
                  <a:cubicBezTo>
                    <a:pt x="434" y="34"/>
                    <a:pt x="367" y="1"/>
                    <a:pt x="30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8026597" y="3175798"/>
              <a:ext cx="8566" cy="11023"/>
            </a:xfrm>
            <a:custGeom>
              <a:rect b="b" l="l" r="r" t="t"/>
              <a:pathLst>
                <a:path extrusionOk="0" h="1247" w="969">
                  <a:moveTo>
                    <a:pt x="303" y="1"/>
                  </a:moveTo>
                  <a:cubicBezTo>
                    <a:pt x="161" y="1"/>
                    <a:pt x="34" y="95"/>
                    <a:pt x="34" y="240"/>
                  </a:cubicBezTo>
                  <a:cubicBezTo>
                    <a:pt x="1" y="307"/>
                    <a:pt x="1" y="374"/>
                    <a:pt x="34" y="441"/>
                  </a:cubicBezTo>
                  <a:cubicBezTo>
                    <a:pt x="34" y="574"/>
                    <a:pt x="67" y="707"/>
                    <a:pt x="134" y="808"/>
                  </a:cubicBezTo>
                  <a:cubicBezTo>
                    <a:pt x="167" y="941"/>
                    <a:pt x="268" y="1041"/>
                    <a:pt x="368" y="1108"/>
                  </a:cubicBezTo>
                  <a:cubicBezTo>
                    <a:pt x="401" y="1141"/>
                    <a:pt x="468" y="1208"/>
                    <a:pt x="501" y="1208"/>
                  </a:cubicBezTo>
                  <a:cubicBezTo>
                    <a:pt x="534" y="1241"/>
                    <a:pt x="568" y="1241"/>
                    <a:pt x="601" y="1241"/>
                  </a:cubicBezTo>
                  <a:cubicBezTo>
                    <a:pt x="619" y="1245"/>
                    <a:pt x="636" y="1246"/>
                    <a:pt x="653" y="1246"/>
                  </a:cubicBezTo>
                  <a:cubicBezTo>
                    <a:pt x="801" y="1246"/>
                    <a:pt x="938" y="1124"/>
                    <a:pt x="968" y="974"/>
                  </a:cubicBezTo>
                  <a:cubicBezTo>
                    <a:pt x="968" y="908"/>
                    <a:pt x="968" y="841"/>
                    <a:pt x="968" y="774"/>
                  </a:cubicBezTo>
                  <a:cubicBezTo>
                    <a:pt x="968" y="641"/>
                    <a:pt x="935" y="541"/>
                    <a:pt x="868" y="441"/>
                  </a:cubicBezTo>
                  <a:cubicBezTo>
                    <a:pt x="801" y="307"/>
                    <a:pt x="701" y="207"/>
                    <a:pt x="601" y="140"/>
                  </a:cubicBezTo>
                  <a:cubicBezTo>
                    <a:pt x="568" y="107"/>
                    <a:pt x="501" y="74"/>
                    <a:pt x="434" y="40"/>
                  </a:cubicBezTo>
                  <a:lnTo>
                    <a:pt x="368" y="7"/>
                  </a:lnTo>
                  <a:cubicBezTo>
                    <a:pt x="346" y="3"/>
                    <a:pt x="325" y="1"/>
                    <a:pt x="303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7947865" y="3049345"/>
              <a:ext cx="10033" cy="7505"/>
            </a:xfrm>
            <a:custGeom>
              <a:rect b="b" l="l" r="r" t="t"/>
              <a:pathLst>
                <a:path extrusionOk="0" h="849" w="1135">
                  <a:moveTo>
                    <a:pt x="401" y="1"/>
                  </a:moveTo>
                  <a:cubicBezTo>
                    <a:pt x="334" y="1"/>
                    <a:pt x="301" y="34"/>
                    <a:pt x="234" y="34"/>
                  </a:cubicBezTo>
                  <a:cubicBezTo>
                    <a:pt x="67" y="134"/>
                    <a:pt x="0" y="334"/>
                    <a:pt x="67" y="534"/>
                  </a:cubicBezTo>
                  <a:cubicBezTo>
                    <a:pt x="100" y="568"/>
                    <a:pt x="134" y="601"/>
                    <a:pt x="167" y="668"/>
                  </a:cubicBezTo>
                  <a:cubicBezTo>
                    <a:pt x="234" y="735"/>
                    <a:pt x="334" y="768"/>
                    <a:pt x="434" y="801"/>
                  </a:cubicBezTo>
                  <a:cubicBezTo>
                    <a:pt x="505" y="825"/>
                    <a:pt x="576" y="848"/>
                    <a:pt x="646" y="848"/>
                  </a:cubicBezTo>
                  <a:cubicBezTo>
                    <a:pt x="676" y="848"/>
                    <a:pt x="705" y="844"/>
                    <a:pt x="734" y="835"/>
                  </a:cubicBezTo>
                  <a:cubicBezTo>
                    <a:pt x="768" y="835"/>
                    <a:pt x="834" y="801"/>
                    <a:pt x="901" y="801"/>
                  </a:cubicBezTo>
                  <a:cubicBezTo>
                    <a:pt x="1068" y="701"/>
                    <a:pt x="1134" y="501"/>
                    <a:pt x="1034" y="368"/>
                  </a:cubicBezTo>
                  <a:cubicBezTo>
                    <a:pt x="1001" y="301"/>
                    <a:pt x="968" y="268"/>
                    <a:pt x="934" y="201"/>
                  </a:cubicBezTo>
                  <a:cubicBezTo>
                    <a:pt x="868" y="134"/>
                    <a:pt x="801" y="67"/>
                    <a:pt x="701" y="34"/>
                  </a:cubicBezTo>
                  <a:cubicBezTo>
                    <a:pt x="601" y="1"/>
                    <a:pt x="501" y="1"/>
                    <a:pt x="4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7932527" y="3071755"/>
              <a:ext cx="17114" cy="8265"/>
            </a:xfrm>
            <a:custGeom>
              <a:rect b="b" l="l" r="r" t="t"/>
              <a:pathLst>
                <a:path extrusionOk="0" h="935" w="1936">
                  <a:moveTo>
                    <a:pt x="534" y="1"/>
                  </a:moveTo>
                  <a:cubicBezTo>
                    <a:pt x="434" y="1"/>
                    <a:pt x="368" y="34"/>
                    <a:pt x="268" y="34"/>
                  </a:cubicBezTo>
                  <a:cubicBezTo>
                    <a:pt x="201" y="68"/>
                    <a:pt x="168" y="101"/>
                    <a:pt x="134" y="134"/>
                  </a:cubicBezTo>
                  <a:cubicBezTo>
                    <a:pt x="1" y="268"/>
                    <a:pt x="34" y="435"/>
                    <a:pt x="134" y="535"/>
                  </a:cubicBezTo>
                  <a:cubicBezTo>
                    <a:pt x="201" y="601"/>
                    <a:pt x="301" y="668"/>
                    <a:pt x="368" y="701"/>
                  </a:cubicBezTo>
                  <a:cubicBezTo>
                    <a:pt x="701" y="868"/>
                    <a:pt x="1068" y="935"/>
                    <a:pt x="1435" y="935"/>
                  </a:cubicBezTo>
                  <a:cubicBezTo>
                    <a:pt x="1535" y="935"/>
                    <a:pt x="1602" y="902"/>
                    <a:pt x="1702" y="902"/>
                  </a:cubicBezTo>
                  <a:cubicBezTo>
                    <a:pt x="1769" y="868"/>
                    <a:pt x="1802" y="835"/>
                    <a:pt x="1835" y="801"/>
                  </a:cubicBezTo>
                  <a:cubicBezTo>
                    <a:pt x="1935" y="701"/>
                    <a:pt x="1902" y="535"/>
                    <a:pt x="1802" y="435"/>
                  </a:cubicBezTo>
                  <a:cubicBezTo>
                    <a:pt x="1735" y="368"/>
                    <a:pt x="1669" y="301"/>
                    <a:pt x="1602" y="268"/>
                  </a:cubicBezTo>
                  <a:cubicBezTo>
                    <a:pt x="1268" y="101"/>
                    <a:pt x="901" y="1"/>
                    <a:pt x="53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7889474" y="3034599"/>
              <a:ext cx="21243" cy="7505"/>
            </a:xfrm>
            <a:custGeom>
              <a:rect b="b" l="l" r="r" t="t"/>
              <a:pathLst>
                <a:path extrusionOk="0" h="849" w="2403">
                  <a:moveTo>
                    <a:pt x="1201" y="1"/>
                  </a:moveTo>
                  <a:cubicBezTo>
                    <a:pt x="1001" y="1"/>
                    <a:pt x="768" y="34"/>
                    <a:pt x="534" y="68"/>
                  </a:cubicBezTo>
                  <a:cubicBezTo>
                    <a:pt x="434" y="101"/>
                    <a:pt x="334" y="134"/>
                    <a:pt x="234" y="168"/>
                  </a:cubicBezTo>
                  <a:cubicBezTo>
                    <a:pt x="167" y="201"/>
                    <a:pt x="101" y="268"/>
                    <a:pt x="67" y="334"/>
                  </a:cubicBezTo>
                  <a:cubicBezTo>
                    <a:pt x="1" y="468"/>
                    <a:pt x="101" y="635"/>
                    <a:pt x="234" y="701"/>
                  </a:cubicBezTo>
                  <a:cubicBezTo>
                    <a:pt x="334" y="735"/>
                    <a:pt x="434" y="768"/>
                    <a:pt x="534" y="801"/>
                  </a:cubicBezTo>
                  <a:cubicBezTo>
                    <a:pt x="699" y="825"/>
                    <a:pt x="865" y="849"/>
                    <a:pt x="1030" y="849"/>
                  </a:cubicBezTo>
                  <a:cubicBezTo>
                    <a:pt x="1098" y="849"/>
                    <a:pt x="1166" y="845"/>
                    <a:pt x="1235" y="835"/>
                  </a:cubicBezTo>
                  <a:cubicBezTo>
                    <a:pt x="1435" y="835"/>
                    <a:pt x="1668" y="801"/>
                    <a:pt x="1902" y="768"/>
                  </a:cubicBezTo>
                  <a:cubicBezTo>
                    <a:pt x="2002" y="735"/>
                    <a:pt x="2102" y="701"/>
                    <a:pt x="2202" y="668"/>
                  </a:cubicBezTo>
                  <a:cubicBezTo>
                    <a:pt x="2269" y="635"/>
                    <a:pt x="2336" y="568"/>
                    <a:pt x="2336" y="501"/>
                  </a:cubicBezTo>
                  <a:cubicBezTo>
                    <a:pt x="2402" y="401"/>
                    <a:pt x="2336" y="234"/>
                    <a:pt x="2202" y="168"/>
                  </a:cubicBezTo>
                  <a:cubicBezTo>
                    <a:pt x="2102" y="134"/>
                    <a:pt x="2002" y="101"/>
                    <a:pt x="1902" y="101"/>
                  </a:cubicBezTo>
                  <a:cubicBezTo>
                    <a:pt x="1668" y="34"/>
                    <a:pt x="1435" y="1"/>
                    <a:pt x="12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883286" y="3054658"/>
              <a:ext cx="13861" cy="7381"/>
            </a:xfrm>
            <a:custGeom>
              <a:rect b="b" l="l" r="r" t="t"/>
              <a:pathLst>
                <a:path extrusionOk="0" h="835" w="1568">
                  <a:moveTo>
                    <a:pt x="767" y="0"/>
                  </a:moveTo>
                  <a:cubicBezTo>
                    <a:pt x="634" y="0"/>
                    <a:pt x="500" y="34"/>
                    <a:pt x="367" y="100"/>
                  </a:cubicBezTo>
                  <a:cubicBezTo>
                    <a:pt x="300" y="134"/>
                    <a:pt x="234" y="167"/>
                    <a:pt x="167" y="200"/>
                  </a:cubicBezTo>
                  <a:cubicBezTo>
                    <a:pt x="134" y="234"/>
                    <a:pt x="100" y="267"/>
                    <a:pt x="100" y="300"/>
                  </a:cubicBezTo>
                  <a:cubicBezTo>
                    <a:pt x="0" y="467"/>
                    <a:pt x="67" y="634"/>
                    <a:pt x="200" y="734"/>
                  </a:cubicBezTo>
                  <a:cubicBezTo>
                    <a:pt x="267" y="767"/>
                    <a:pt x="334" y="767"/>
                    <a:pt x="400" y="801"/>
                  </a:cubicBezTo>
                  <a:cubicBezTo>
                    <a:pt x="500" y="823"/>
                    <a:pt x="601" y="834"/>
                    <a:pt x="699" y="834"/>
                  </a:cubicBezTo>
                  <a:cubicBezTo>
                    <a:pt x="897" y="834"/>
                    <a:pt x="1090" y="790"/>
                    <a:pt x="1268" y="701"/>
                  </a:cubicBezTo>
                  <a:cubicBezTo>
                    <a:pt x="1334" y="667"/>
                    <a:pt x="1401" y="634"/>
                    <a:pt x="1468" y="601"/>
                  </a:cubicBezTo>
                  <a:cubicBezTo>
                    <a:pt x="1468" y="567"/>
                    <a:pt x="1501" y="534"/>
                    <a:pt x="1501" y="501"/>
                  </a:cubicBezTo>
                  <a:cubicBezTo>
                    <a:pt x="1568" y="367"/>
                    <a:pt x="1535" y="200"/>
                    <a:pt x="1401" y="134"/>
                  </a:cubicBezTo>
                  <a:cubicBezTo>
                    <a:pt x="1334" y="100"/>
                    <a:pt x="1268" y="67"/>
                    <a:pt x="1201" y="34"/>
                  </a:cubicBezTo>
                  <a:cubicBezTo>
                    <a:pt x="1068" y="0"/>
                    <a:pt x="901" y="0"/>
                    <a:pt x="76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845830" y="3048240"/>
              <a:ext cx="12694" cy="7311"/>
            </a:xfrm>
            <a:custGeom>
              <a:rect b="b" l="l" r="r" t="t"/>
              <a:pathLst>
                <a:path extrusionOk="0" h="827" w="1436">
                  <a:moveTo>
                    <a:pt x="868" y="1"/>
                  </a:moveTo>
                  <a:cubicBezTo>
                    <a:pt x="801" y="1"/>
                    <a:pt x="735" y="9"/>
                    <a:pt x="668" y="26"/>
                  </a:cubicBezTo>
                  <a:cubicBezTo>
                    <a:pt x="534" y="26"/>
                    <a:pt x="401" y="59"/>
                    <a:pt x="301" y="126"/>
                  </a:cubicBezTo>
                  <a:cubicBezTo>
                    <a:pt x="234" y="159"/>
                    <a:pt x="201" y="192"/>
                    <a:pt x="134" y="226"/>
                  </a:cubicBezTo>
                  <a:cubicBezTo>
                    <a:pt x="101" y="259"/>
                    <a:pt x="101" y="293"/>
                    <a:pt x="101" y="326"/>
                  </a:cubicBezTo>
                  <a:cubicBezTo>
                    <a:pt x="1" y="459"/>
                    <a:pt x="67" y="659"/>
                    <a:pt x="201" y="760"/>
                  </a:cubicBezTo>
                  <a:cubicBezTo>
                    <a:pt x="268" y="760"/>
                    <a:pt x="334" y="793"/>
                    <a:pt x="401" y="826"/>
                  </a:cubicBezTo>
                  <a:lnTo>
                    <a:pt x="768" y="826"/>
                  </a:lnTo>
                  <a:cubicBezTo>
                    <a:pt x="901" y="793"/>
                    <a:pt x="1035" y="760"/>
                    <a:pt x="1135" y="693"/>
                  </a:cubicBezTo>
                  <a:cubicBezTo>
                    <a:pt x="1202" y="659"/>
                    <a:pt x="1268" y="626"/>
                    <a:pt x="1302" y="559"/>
                  </a:cubicBezTo>
                  <a:cubicBezTo>
                    <a:pt x="1335" y="559"/>
                    <a:pt x="1335" y="526"/>
                    <a:pt x="1368" y="526"/>
                  </a:cubicBezTo>
                  <a:cubicBezTo>
                    <a:pt x="1435" y="393"/>
                    <a:pt x="1402" y="192"/>
                    <a:pt x="1235" y="126"/>
                  </a:cubicBezTo>
                  <a:cubicBezTo>
                    <a:pt x="1168" y="92"/>
                    <a:pt x="1135" y="59"/>
                    <a:pt x="1068" y="26"/>
                  </a:cubicBezTo>
                  <a:cubicBezTo>
                    <a:pt x="1001" y="9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7854971" y="3085325"/>
              <a:ext cx="12986" cy="10626"/>
            </a:xfrm>
            <a:custGeom>
              <a:rect b="b" l="l" r="r" t="t"/>
              <a:pathLst>
                <a:path extrusionOk="0" h="1202" w="1469">
                  <a:moveTo>
                    <a:pt x="1168" y="0"/>
                  </a:moveTo>
                  <a:cubicBezTo>
                    <a:pt x="1068" y="0"/>
                    <a:pt x="1002" y="34"/>
                    <a:pt x="935" y="67"/>
                  </a:cubicBezTo>
                  <a:cubicBezTo>
                    <a:pt x="768" y="100"/>
                    <a:pt x="635" y="167"/>
                    <a:pt x="501" y="267"/>
                  </a:cubicBezTo>
                  <a:cubicBezTo>
                    <a:pt x="368" y="334"/>
                    <a:pt x="268" y="467"/>
                    <a:pt x="168" y="601"/>
                  </a:cubicBezTo>
                  <a:cubicBezTo>
                    <a:pt x="101" y="634"/>
                    <a:pt x="68" y="701"/>
                    <a:pt x="34" y="801"/>
                  </a:cubicBezTo>
                  <a:cubicBezTo>
                    <a:pt x="34" y="834"/>
                    <a:pt x="1" y="868"/>
                    <a:pt x="34" y="934"/>
                  </a:cubicBezTo>
                  <a:cubicBezTo>
                    <a:pt x="34" y="1101"/>
                    <a:pt x="168" y="1201"/>
                    <a:pt x="334" y="1201"/>
                  </a:cubicBezTo>
                  <a:cubicBezTo>
                    <a:pt x="434" y="1201"/>
                    <a:pt x="501" y="1168"/>
                    <a:pt x="568" y="1168"/>
                  </a:cubicBezTo>
                  <a:cubicBezTo>
                    <a:pt x="735" y="1101"/>
                    <a:pt x="868" y="1034"/>
                    <a:pt x="1002" y="934"/>
                  </a:cubicBezTo>
                  <a:cubicBezTo>
                    <a:pt x="1202" y="801"/>
                    <a:pt x="1335" y="601"/>
                    <a:pt x="1435" y="401"/>
                  </a:cubicBezTo>
                  <a:cubicBezTo>
                    <a:pt x="1469" y="334"/>
                    <a:pt x="1469" y="301"/>
                    <a:pt x="1469" y="267"/>
                  </a:cubicBezTo>
                  <a:cubicBezTo>
                    <a:pt x="1435" y="100"/>
                    <a:pt x="1302" y="0"/>
                    <a:pt x="11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7820767" y="3077360"/>
              <a:ext cx="15337" cy="10917"/>
            </a:xfrm>
            <a:custGeom>
              <a:rect b="b" l="l" r="r" t="t"/>
              <a:pathLst>
                <a:path extrusionOk="0" h="1235" w="1735">
                  <a:moveTo>
                    <a:pt x="1468" y="1"/>
                  </a:moveTo>
                  <a:cubicBezTo>
                    <a:pt x="1368" y="1"/>
                    <a:pt x="1268" y="34"/>
                    <a:pt x="1201" y="34"/>
                  </a:cubicBezTo>
                  <a:cubicBezTo>
                    <a:pt x="1001" y="101"/>
                    <a:pt x="834" y="167"/>
                    <a:pt x="668" y="234"/>
                  </a:cubicBezTo>
                  <a:cubicBezTo>
                    <a:pt x="501" y="334"/>
                    <a:pt x="367" y="434"/>
                    <a:pt x="234" y="568"/>
                  </a:cubicBezTo>
                  <a:cubicBezTo>
                    <a:pt x="167" y="634"/>
                    <a:pt x="100" y="701"/>
                    <a:pt x="34" y="768"/>
                  </a:cubicBezTo>
                  <a:cubicBezTo>
                    <a:pt x="0" y="835"/>
                    <a:pt x="0" y="868"/>
                    <a:pt x="0" y="935"/>
                  </a:cubicBezTo>
                  <a:cubicBezTo>
                    <a:pt x="0" y="1101"/>
                    <a:pt x="134" y="1235"/>
                    <a:pt x="301" y="1235"/>
                  </a:cubicBezTo>
                  <a:cubicBezTo>
                    <a:pt x="401" y="1235"/>
                    <a:pt x="467" y="1202"/>
                    <a:pt x="567" y="1202"/>
                  </a:cubicBezTo>
                  <a:cubicBezTo>
                    <a:pt x="734" y="1135"/>
                    <a:pt x="901" y="1068"/>
                    <a:pt x="1068" y="968"/>
                  </a:cubicBezTo>
                  <a:cubicBezTo>
                    <a:pt x="1235" y="868"/>
                    <a:pt x="1401" y="768"/>
                    <a:pt x="1535" y="634"/>
                  </a:cubicBezTo>
                  <a:cubicBezTo>
                    <a:pt x="1568" y="568"/>
                    <a:pt x="1635" y="501"/>
                    <a:pt x="1702" y="434"/>
                  </a:cubicBezTo>
                  <a:cubicBezTo>
                    <a:pt x="1735" y="368"/>
                    <a:pt x="1735" y="301"/>
                    <a:pt x="1735" y="268"/>
                  </a:cubicBezTo>
                  <a:cubicBezTo>
                    <a:pt x="1735" y="101"/>
                    <a:pt x="1602" y="1"/>
                    <a:pt x="1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7795112" y="3067627"/>
              <a:ext cx="12093" cy="10042"/>
            </a:xfrm>
            <a:custGeom>
              <a:rect b="b" l="l" r="r" t="t"/>
              <a:pathLst>
                <a:path extrusionOk="0" h="1136" w="1368">
                  <a:moveTo>
                    <a:pt x="1101" y="1"/>
                  </a:moveTo>
                  <a:cubicBezTo>
                    <a:pt x="1001" y="1"/>
                    <a:pt x="934" y="1"/>
                    <a:pt x="868" y="34"/>
                  </a:cubicBezTo>
                  <a:cubicBezTo>
                    <a:pt x="701" y="68"/>
                    <a:pt x="567" y="134"/>
                    <a:pt x="434" y="234"/>
                  </a:cubicBezTo>
                  <a:cubicBezTo>
                    <a:pt x="334" y="301"/>
                    <a:pt x="234" y="401"/>
                    <a:pt x="134" y="535"/>
                  </a:cubicBezTo>
                  <a:cubicBezTo>
                    <a:pt x="100" y="601"/>
                    <a:pt x="67" y="635"/>
                    <a:pt x="34" y="701"/>
                  </a:cubicBezTo>
                  <a:cubicBezTo>
                    <a:pt x="0" y="768"/>
                    <a:pt x="0" y="801"/>
                    <a:pt x="0" y="835"/>
                  </a:cubicBezTo>
                  <a:cubicBezTo>
                    <a:pt x="0" y="1002"/>
                    <a:pt x="167" y="1135"/>
                    <a:pt x="334" y="1135"/>
                  </a:cubicBezTo>
                  <a:cubicBezTo>
                    <a:pt x="401" y="1135"/>
                    <a:pt x="467" y="1135"/>
                    <a:pt x="534" y="1102"/>
                  </a:cubicBezTo>
                  <a:cubicBezTo>
                    <a:pt x="834" y="1002"/>
                    <a:pt x="1068" y="835"/>
                    <a:pt x="1235" y="568"/>
                  </a:cubicBezTo>
                  <a:cubicBezTo>
                    <a:pt x="1268" y="535"/>
                    <a:pt x="1301" y="468"/>
                    <a:pt x="1335" y="401"/>
                  </a:cubicBezTo>
                  <a:cubicBezTo>
                    <a:pt x="1368" y="334"/>
                    <a:pt x="1368" y="301"/>
                    <a:pt x="1368" y="268"/>
                  </a:cubicBezTo>
                  <a:cubicBezTo>
                    <a:pt x="1368" y="101"/>
                    <a:pt x="1235" y="1"/>
                    <a:pt x="11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7761784" y="3096526"/>
              <a:ext cx="12102" cy="13950"/>
            </a:xfrm>
            <a:custGeom>
              <a:rect b="b" l="l" r="r" t="t"/>
              <a:pathLst>
                <a:path extrusionOk="0" h="1578" w="1369">
                  <a:moveTo>
                    <a:pt x="1035" y="1"/>
                  </a:moveTo>
                  <a:cubicBezTo>
                    <a:pt x="968" y="1"/>
                    <a:pt x="902" y="34"/>
                    <a:pt x="802" y="68"/>
                  </a:cubicBezTo>
                  <a:cubicBezTo>
                    <a:pt x="601" y="134"/>
                    <a:pt x="435" y="268"/>
                    <a:pt x="268" y="468"/>
                  </a:cubicBezTo>
                  <a:cubicBezTo>
                    <a:pt x="134" y="635"/>
                    <a:pt x="34" y="835"/>
                    <a:pt x="1" y="1068"/>
                  </a:cubicBezTo>
                  <a:cubicBezTo>
                    <a:pt x="1" y="1168"/>
                    <a:pt x="1" y="1268"/>
                    <a:pt x="1" y="1369"/>
                  </a:cubicBezTo>
                  <a:cubicBezTo>
                    <a:pt x="34" y="1435"/>
                    <a:pt x="34" y="1469"/>
                    <a:pt x="68" y="1502"/>
                  </a:cubicBezTo>
                  <a:cubicBezTo>
                    <a:pt x="134" y="1552"/>
                    <a:pt x="209" y="1577"/>
                    <a:pt x="285" y="1577"/>
                  </a:cubicBezTo>
                  <a:cubicBezTo>
                    <a:pt x="360" y="1577"/>
                    <a:pt x="435" y="1552"/>
                    <a:pt x="501" y="1502"/>
                  </a:cubicBezTo>
                  <a:lnTo>
                    <a:pt x="535" y="1435"/>
                  </a:lnTo>
                  <a:cubicBezTo>
                    <a:pt x="568" y="1435"/>
                    <a:pt x="568" y="1435"/>
                    <a:pt x="568" y="1402"/>
                  </a:cubicBezTo>
                  <a:cubicBezTo>
                    <a:pt x="601" y="1369"/>
                    <a:pt x="601" y="1402"/>
                    <a:pt x="668" y="1302"/>
                  </a:cubicBezTo>
                  <a:cubicBezTo>
                    <a:pt x="768" y="1202"/>
                    <a:pt x="835" y="1068"/>
                    <a:pt x="935" y="935"/>
                  </a:cubicBezTo>
                  <a:lnTo>
                    <a:pt x="1202" y="601"/>
                  </a:lnTo>
                  <a:cubicBezTo>
                    <a:pt x="1235" y="568"/>
                    <a:pt x="1235" y="501"/>
                    <a:pt x="1269" y="468"/>
                  </a:cubicBezTo>
                  <a:lnTo>
                    <a:pt x="1335" y="435"/>
                  </a:lnTo>
                  <a:cubicBezTo>
                    <a:pt x="1335" y="401"/>
                    <a:pt x="1369" y="334"/>
                    <a:pt x="1369" y="301"/>
                  </a:cubicBezTo>
                  <a:cubicBezTo>
                    <a:pt x="1369" y="168"/>
                    <a:pt x="1269" y="34"/>
                    <a:pt x="11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7796880" y="3113411"/>
              <a:ext cx="12685" cy="8778"/>
            </a:xfrm>
            <a:custGeom>
              <a:rect b="b" l="l" r="r" t="t"/>
              <a:pathLst>
                <a:path extrusionOk="0" h="993" w="1435">
                  <a:moveTo>
                    <a:pt x="1068" y="1"/>
                  </a:moveTo>
                  <a:cubicBezTo>
                    <a:pt x="1035" y="1"/>
                    <a:pt x="1001" y="9"/>
                    <a:pt x="968" y="26"/>
                  </a:cubicBezTo>
                  <a:cubicBezTo>
                    <a:pt x="834" y="26"/>
                    <a:pt x="668" y="59"/>
                    <a:pt x="534" y="126"/>
                  </a:cubicBezTo>
                  <a:cubicBezTo>
                    <a:pt x="401" y="159"/>
                    <a:pt x="301" y="259"/>
                    <a:pt x="201" y="359"/>
                  </a:cubicBezTo>
                  <a:cubicBezTo>
                    <a:pt x="134" y="393"/>
                    <a:pt x="101" y="459"/>
                    <a:pt x="67" y="526"/>
                  </a:cubicBezTo>
                  <a:cubicBezTo>
                    <a:pt x="34" y="559"/>
                    <a:pt x="34" y="593"/>
                    <a:pt x="34" y="626"/>
                  </a:cubicBezTo>
                  <a:cubicBezTo>
                    <a:pt x="0" y="793"/>
                    <a:pt x="101" y="960"/>
                    <a:pt x="301" y="993"/>
                  </a:cubicBezTo>
                  <a:lnTo>
                    <a:pt x="501" y="993"/>
                  </a:lnTo>
                  <a:cubicBezTo>
                    <a:pt x="634" y="960"/>
                    <a:pt x="801" y="926"/>
                    <a:pt x="934" y="860"/>
                  </a:cubicBezTo>
                  <a:cubicBezTo>
                    <a:pt x="1035" y="793"/>
                    <a:pt x="1168" y="726"/>
                    <a:pt x="1268" y="626"/>
                  </a:cubicBezTo>
                  <a:cubicBezTo>
                    <a:pt x="1301" y="559"/>
                    <a:pt x="1368" y="493"/>
                    <a:pt x="1401" y="459"/>
                  </a:cubicBezTo>
                  <a:cubicBezTo>
                    <a:pt x="1401" y="426"/>
                    <a:pt x="1401" y="359"/>
                    <a:pt x="1401" y="326"/>
                  </a:cubicBezTo>
                  <a:cubicBezTo>
                    <a:pt x="1435" y="192"/>
                    <a:pt x="13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7821943" y="3133338"/>
              <a:ext cx="12102" cy="11324"/>
            </a:xfrm>
            <a:custGeom>
              <a:rect b="b" l="l" r="r" t="t"/>
              <a:pathLst>
                <a:path extrusionOk="0" h="1281" w="1369">
                  <a:moveTo>
                    <a:pt x="1120" y="0"/>
                  </a:moveTo>
                  <a:cubicBezTo>
                    <a:pt x="1103" y="0"/>
                    <a:pt x="1086" y="2"/>
                    <a:pt x="1068" y="7"/>
                  </a:cubicBezTo>
                  <a:cubicBezTo>
                    <a:pt x="968" y="40"/>
                    <a:pt x="901" y="40"/>
                    <a:pt x="835" y="73"/>
                  </a:cubicBezTo>
                  <a:cubicBezTo>
                    <a:pt x="668" y="140"/>
                    <a:pt x="535" y="240"/>
                    <a:pt x="401" y="340"/>
                  </a:cubicBezTo>
                  <a:cubicBezTo>
                    <a:pt x="301" y="440"/>
                    <a:pt x="201" y="540"/>
                    <a:pt x="101" y="707"/>
                  </a:cubicBezTo>
                  <a:cubicBezTo>
                    <a:pt x="68" y="774"/>
                    <a:pt x="34" y="840"/>
                    <a:pt x="1" y="907"/>
                  </a:cubicBezTo>
                  <a:cubicBezTo>
                    <a:pt x="1" y="941"/>
                    <a:pt x="1" y="1007"/>
                    <a:pt x="1" y="1041"/>
                  </a:cubicBezTo>
                  <a:cubicBezTo>
                    <a:pt x="30" y="1186"/>
                    <a:pt x="160" y="1281"/>
                    <a:pt x="303" y="1281"/>
                  </a:cubicBezTo>
                  <a:cubicBezTo>
                    <a:pt x="325" y="1281"/>
                    <a:pt x="346" y="1278"/>
                    <a:pt x="368" y="1274"/>
                  </a:cubicBezTo>
                  <a:cubicBezTo>
                    <a:pt x="434" y="1274"/>
                    <a:pt x="501" y="1241"/>
                    <a:pt x="601" y="1207"/>
                  </a:cubicBezTo>
                  <a:cubicBezTo>
                    <a:pt x="735" y="1141"/>
                    <a:pt x="868" y="1074"/>
                    <a:pt x="968" y="941"/>
                  </a:cubicBezTo>
                  <a:cubicBezTo>
                    <a:pt x="1102" y="840"/>
                    <a:pt x="1202" y="707"/>
                    <a:pt x="1268" y="574"/>
                  </a:cubicBezTo>
                  <a:cubicBezTo>
                    <a:pt x="1302" y="507"/>
                    <a:pt x="1335" y="440"/>
                    <a:pt x="1368" y="373"/>
                  </a:cubicBezTo>
                  <a:cubicBezTo>
                    <a:pt x="1368" y="340"/>
                    <a:pt x="1368" y="273"/>
                    <a:pt x="1368" y="240"/>
                  </a:cubicBezTo>
                  <a:cubicBezTo>
                    <a:pt x="1339" y="95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7763261" y="3148976"/>
              <a:ext cx="9742" cy="10139"/>
            </a:xfrm>
            <a:custGeom>
              <a:rect b="b" l="l" r="r" t="t"/>
              <a:pathLst>
                <a:path extrusionOk="0" h="1147" w="1102">
                  <a:moveTo>
                    <a:pt x="787" y="0"/>
                  </a:moveTo>
                  <a:cubicBezTo>
                    <a:pt x="770" y="0"/>
                    <a:pt x="752" y="2"/>
                    <a:pt x="735" y="5"/>
                  </a:cubicBezTo>
                  <a:cubicBezTo>
                    <a:pt x="668" y="39"/>
                    <a:pt x="601" y="39"/>
                    <a:pt x="568" y="72"/>
                  </a:cubicBezTo>
                  <a:cubicBezTo>
                    <a:pt x="434" y="139"/>
                    <a:pt x="334" y="206"/>
                    <a:pt x="234" y="306"/>
                  </a:cubicBezTo>
                  <a:cubicBezTo>
                    <a:pt x="168" y="406"/>
                    <a:pt x="67" y="506"/>
                    <a:pt x="34" y="606"/>
                  </a:cubicBezTo>
                  <a:cubicBezTo>
                    <a:pt x="1" y="673"/>
                    <a:pt x="1" y="739"/>
                    <a:pt x="1" y="806"/>
                  </a:cubicBezTo>
                  <a:cubicBezTo>
                    <a:pt x="1" y="839"/>
                    <a:pt x="1" y="873"/>
                    <a:pt x="1" y="906"/>
                  </a:cubicBezTo>
                  <a:cubicBezTo>
                    <a:pt x="30" y="1051"/>
                    <a:pt x="160" y="1146"/>
                    <a:pt x="303" y="1146"/>
                  </a:cubicBezTo>
                  <a:cubicBezTo>
                    <a:pt x="325" y="1146"/>
                    <a:pt x="346" y="1144"/>
                    <a:pt x="368" y="1140"/>
                  </a:cubicBezTo>
                  <a:cubicBezTo>
                    <a:pt x="434" y="1140"/>
                    <a:pt x="501" y="1106"/>
                    <a:pt x="568" y="1106"/>
                  </a:cubicBezTo>
                  <a:cubicBezTo>
                    <a:pt x="668" y="1040"/>
                    <a:pt x="768" y="939"/>
                    <a:pt x="868" y="873"/>
                  </a:cubicBezTo>
                  <a:cubicBezTo>
                    <a:pt x="935" y="773"/>
                    <a:pt x="1001" y="639"/>
                    <a:pt x="1035" y="539"/>
                  </a:cubicBezTo>
                  <a:cubicBezTo>
                    <a:pt x="1068" y="472"/>
                    <a:pt x="1068" y="406"/>
                    <a:pt x="1102" y="339"/>
                  </a:cubicBezTo>
                  <a:cubicBezTo>
                    <a:pt x="1102" y="306"/>
                    <a:pt x="1102" y="272"/>
                    <a:pt x="1068" y="239"/>
                  </a:cubicBezTo>
                  <a:cubicBezTo>
                    <a:pt x="1068" y="120"/>
                    <a:pt x="935" y="0"/>
                    <a:pt x="78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7738198" y="3140242"/>
              <a:ext cx="10917" cy="12403"/>
            </a:xfrm>
            <a:custGeom>
              <a:rect b="b" l="l" r="r" t="t"/>
              <a:pathLst>
                <a:path extrusionOk="0" h="1403" w="1235">
                  <a:moveTo>
                    <a:pt x="1008" y="1"/>
                  </a:moveTo>
                  <a:cubicBezTo>
                    <a:pt x="972" y="1"/>
                    <a:pt x="936" y="9"/>
                    <a:pt x="901" y="26"/>
                  </a:cubicBezTo>
                  <a:cubicBezTo>
                    <a:pt x="801" y="26"/>
                    <a:pt x="734" y="59"/>
                    <a:pt x="668" y="126"/>
                  </a:cubicBezTo>
                  <a:cubicBezTo>
                    <a:pt x="534" y="193"/>
                    <a:pt x="401" y="293"/>
                    <a:pt x="301" y="426"/>
                  </a:cubicBezTo>
                  <a:cubicBezTo>
                    <a:pt x="201" y="526"/>
                    <a:pt x="134" y="693"/>
                    <a:pt x="67" y="827"/>
                  </a:cubicBezTo>
                  <a:cubicBezTo>
                    <a:pt x="34" y="893"/>
                    <a:pt x="0" y="960"/>
                    <a:pt x="0" y="1060"/>
                  </a:cubicBezTo>
                  <a:cubicBezTo>
                    <a:pt x="0" y="1094"/>
                    <a:pt x="0" y="1160"/>
                    <a:pt x="0" y="1194"/>
                  </a:cubicBezTo>
                  <a:cubicBezTo>
                    <a:pt x="28" y="1333"/>
                    <a:pt x="172" y="1402"/>
                    <a:pt x="296" y="1402"/>
                  </a:cubicBezTo>
                  <a:cubicBezTo>
                    <a:pt x="321" y="1402"/>
                    <a:pt x="345" y="1399"/>
                    <a:pt x="367" y="1394"/>
                  </a:cubicBezTo>
                  <a:cubicBezTo>
                    <a:pt x="467" y="1360"/>
                    <a:pt x="534" y="1327"/>
                    <a:pt x="601" y="1294"/>
                  </a:cubicBezTo>
                  <a:cubicBezTo>
                    <a:pt x="734" y="1194"/>
                    <a:pt x="834" y="1094"/>
                    <a:pt x="934" y="960"/>
                  </a:cubicBezTo>
                  <a:cubicBezTo>
                    <a:pt x="1034" y="827"/>
                    <a:pt x="1101" y="693"/>
                    <a:pt x="1168" y="560"/>
                  </a:cubicBezTo>
                  <a:cubicBezTo>
                    <a:pt x="1201" y="493"/>
                    <a:pt x="1235" y="393"/>
                    <a:pt x="1235" y="326"/>
                  </a:cubicBezTo>
                  <a:cubicBezTo>
                    <a:pt x="1235" y="293"/>
                    <a:pt x="1235" y="226"/>
                    <a:pt x="1235" y="193"/>
                  </a:cubicBezTo>
                  <a:cubicBezTo>
                    <a:pt x="1210" y="69"/>
                    <a:pt x="1112" y="1"/>
                    <a:pt x="100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7719916" y="3178521"/>
              <a:ext cx="7965" cy="10900"/>
            </a:xfrm>
            <a:custGeom>
              <a:rect b="b" l="l" r="r" t="t"/>
              <a:pathLst>
                <a:path extrusionOk="0" h="1233" w="901">
                  <a:moveTo>
                    <a:pt x="624" y="0"/>
                  </a:moveTo>
                  <a:cubicBezTo>
                    <a:pt x="573" y="0"/>
                    <a:pt x="520" y="11"/>
                    <a:pt x="467" y="33"/>
                  </a:cubicBezTo>
                  <a:cubicBezTo>
                    <a:pt x="434" y="66"/>
                    <a:pt x="367" y="99"/>
                    <a:pt x="334" y="133"/>
                  </a:cubicBezTo>
                  <a:cubicBezTo>
                    <a:pt x="234" y="233"/>
                    <a:pt x="134" y="333"/>
                    <a:pt x="100" y="433"/>
                  </a:cubicBezTo>
                  <a:cubicBezTo>
                    <a:pt x="34" y="566"/>
                    <a:pt x="0" y="666"/>
                    <a:pt x="0" y="800"/>
                  </a:cubicBezTo>
                  <a:cubicBezTo>
                    <a:pt x="0" y="866"/>
                    <a:pt x="0" y="933"/>
                    <a:pt x="0" y="967"/>
                  </a:cubicBezTo>
                  <a:cubicBezTo>
                    <a:pt x="0" y="1000"/>
                    <a:pt x="0" y="1033"/>
                    <a:pt x="34" y="1067"/>
                  </a:cubicBezTo>
                  <a:cubicBezTo>
                    <a:pt x="79" y="1181"/>
                    <a:pt x="187" y="1232"/>
                    <a:pt x="304" y="1232"/>
                  </a:cubicBezTo>
                  <a:cubicBezTo>
                    <a:pt x="358" y="1232"/>
                    <a:pt x="414" y="1221"/>
                    <a:pt x="467" y="1200"/>
                  </a:cubicBezTo>
                  <a:cubicBezTo>
                    <a:pt x="534" y="1167"/>
                    <a:pt x="567" y="1133"/>
                    <a:pt x="634" y="1100"/>
                  </a:cubicBezTo>
                  <a:cubicBezTo>
                    <a:pt x="701" y="1000"/>
                    <a:pt x="801" y="900"/>
                    <a:pt x="834" y="800"/>
                  </a:cubicBezTo>
                  <a:cubicBezTo>
                    <a:pt x="868" y="666"/>
                    <a:pt x="901" y="533"/>
                    <a:pt x="901" y="433"/>
                  </a:cubicBezTo>
                  <a:cubicBezTo>
                    <a:pt x="901" y="366"/>
                    <a:pt x="901" y="299"/>
                    <a:pt x="901" y="233"/>
                  </a:cubicBezTo>
                  <a:lnTo>
                    <a:pt x="901" y="166"/>
                  </a:lnTo>
                  <a:cubicBezTo>
                    <a:pt x="833" y="52"/>
                    <a:pt x="733" y="0"/>
                    <a:pt x="624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7740258" y="3195848"/>
              <a:ext cx="8566" cy="9954"/>
            </a:xfrm>
            <a:custGeom>
              <a:rect b="b" l="l" r="r" t="t"/>
              <a:pathLst>
                <a:path extrusionOk="0" h="1126" w="969">
                  <a:moveTo>
                    <a:pt x="666" y="1"/>
                  </a:moveTo>
                  <a:cubicBezTo>
                    <a:pt x="644" y="1"/>
                    <a:pt x="623" y="3"/>
                    <a:pt x="601" y="7"/>
                  </a:cubicBezTo>
                  <a:cubicBezTo>
                    <a:pt x="535" y="41"/>
                    <a:pt x="468" y="41"/>
                    <a:pt x="435" y="74"/>
                  </a:cubicBezTo>
                  <a:cubicBezTo>
                    <a:pt x="301" y="141"/>
                    <a:pt x="234" y="207"/>
                    <a:pt x="168" y="307"/>
                  </a:cubicBezTo>
                  <a:cubicBezTo>
                    <a:pt x="68" y="408"/>
                    <a:pt x="34" y="508"/>
                    <a:pt x="1" y="641"/>
                  </a:cubicBezTo>
                  <a:cubicBezTo>
                    <a:pt x="1" y="674"/>
                    <a:pt x="1" y="741"/>
                    <a:pt x="1" y="808"/>
                  </a:cubicBezTo>
                  <a:cubicBezTo>
                    <a:pt x="1" y="841"/>
                    <a:pt x="1" y="841"/>
                    <a:pt x="1" y="875"/>
                  </a:cubicBezTo>
                  <a:cubicBezTo>
                    <a:pt x="56" y="1011"/>
                    <a:pt x="178" y="1126"/>
                    <a:pt x="330" y="1126"/>
                  </a:cubicBezTo>
                  <a:cubicBezTo>
                    <a:pt x="364" y="1126"/>
                    <a:pt x="398" y="1120"/>
                    <a:pt x="435" y="1108"/>
                  </a:cubicBezTo>
                  <a:cubicBezTo>
                    <a:pt x="468" y="1108"/>
                    <a:pt x="535" y="1075"/>
                    <a:pt x="601" y="1041"/>
                  </a:cubicBezTo>
                  <a:cubicBezTo>
                    <a:pt x="701" y="975"/>
                    <a:pt x="768" y="908"/>
                    <a:pt x="835" y="808"/>
                  </a:cubicBezTo>
                  <a:cubicBezTo>
                    <a:pt x="902" y="708"/>
                    <a:pt x="968" y="574"/>
                    <a:pt x="968" y="474"/>
                  </a:cubicBezTo>
                  <a:cubicBezTo>
                    <a:pt x="968" y="408"/>
                    <a:pt x="968" y="341"/>
                    <a:pt x="968" y="307"/>
                  </a:cubicBezTo>
                  <a:cubicBezTo>
                    <a:pt x="968" y="274"/>
                    <a:pt x="968" y="241"/>
                    <a:pt x="968" y="241"/>
                  </a:cubicBezTo>
                  <a:cubicBezTo>
                    <a:pt x="939" y="96"/>
                    <a:pt x="809" y="1"/>
                    <a:pt x="666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7786855" y="3172315"/>
              <a:ext cx="11801" cy="15585"/>
            </a:xfrm>
            <a:custGeom>
              <a:rect b="b" l="l" r="r" t="t"/>
              <a:pathLst>
                <a:path extrusionOk="0" h="1763" w="1335">
                  <a:moveTo>
                    <a:pt x="968" y="1"/>
                  </a:moveTo>
                  <a:cubicBezTo>
                    <a:pt x="901" y="34"/>
                    <a:pt x="834" y="67"/>
                    <a:pt x="734" y="101"/>
                  </a:cubicBezTo>
                  <a:cubicBezTo>
                    <a:pt x="534" y="201"/>
                    <a:pt x="334" y="368"/>
                    <a:pt x="200" y="568"/>
                  </a:cubicBezTo>
                  <a:cubicBezTo>
                    <a:pt x="67" y="768"/>
                    <a:pt x="0" y="1001"/>
                    <a:pt x="0" y="1268"/>
                  </a:cubicBezTo>
                  <a:cubicBezTo>
                    <a:pt x="0" y="1368"/>
                    <a:pt x="0" y="1468"/>
                    <a:pt x="34" y="1602"/>
                  </a:cubicBezTo>
                  <a:cubicBezTo>
                    <a:pt x="67" y="1635"/>
                    <a:pt x="100" y="1669"/>
                    <a:pt x="134" y="1702"/>
                  </a:cubicBezTo>
                  <a:cubicBezTo>
                    <a:pt x="190" y="1744"/>
                    <a:pt x="251" y="1762"/>
                    <a:pt x="312" y="1762"/>
                  </a:cubicBezTo>
                  <a:cubicBezTo>
                    <a:pt x="395" y="1762"/>
                    <a:pt x="476" y="1727"/>
                    <a:pt x="534" y="1669"/>
                  </a:cubicBezTo>
                  <a:lnTo>
                    <a:pt x="567" y="1635"/>
                  </a:lnTo>
                  <a:cubicBezTo>
                    <a:pt x="567" y="1602"/>
                    <a:pt x="601" y="1568"/>
                    <a:pt x="601" y="1568"/>
                  </a:cubicBezTo>
                  <a:cubicBezTo>
                    <a:pt x="634" y="1535"/>
                    <a:pt x="634" y="1535"/>
                    <a:pt x="701" y="1402"/>
                  </a:cubicBezTo>
                  <a:cubicBezTo>
                    <a:pt x="768" y="1302"/>
                    <a:pt x="834" y="1168"/>
                    <a:pt x="934" y="1001"/>
                  </a:cubicBezTo>
                  <a:cubicBezTo>
                    <a:pt x="1001" y="835"/>
                    <a:pt x="1101" y="701"/>
                    <a:pt x="1168" y="568"/>
                  </a:cubicBezTo>
                  <a:cubicBezTo>
                    <a:pt x="1201" y="534"/>
                    <a:pt x="1235" y="468"/>
                    <a:pt x="1268" y="434"/>
                  </a:cubicBezTo>
                  <a:cubicBezTo>
                    <a:pt x="1268" y="401"/>
                    <a:pt x="1301" y="401"/>
                    <a:pt x="1301" y="368"/>
                  </a:cubicBezTo>
                  <a:cubicBezTo>
                    <a:pt x="1335" y="334"/>
                    <a:pt x="1335" y="301"/>
                    <a:pt x="1335" y="268"/>
                  </a:cubicBezTo>
                  <a:cubicBezTo>
                    <a:pt x="1335" y="101"/>
                    <a:pt x="1201" y="1"/>
                    <a:pt x="10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7916013" y="3094758"/>
              <a:ext cx="13870" cy="7381"/>
            </a:xfrm>
            <a:custGeom>
              <a:rect b="b" l="l" r="r" t="t"/>
              <a:pathLst>
                <a:path extrusionOk="0" h="835" w="1569">
                  <a:moveTo>
                    <a:pt x="768" y="1"/>
                  </a:moveTo>
                  <a:cubicBezTo>
                    <a:pt x="635" y="34"/>
                    <a:pt x="501" y="34"/>
                    <a:pt x="368" y="101"/>
                  </a:cubicBezTo>
                  <a:cubicBezTo>
                    <a:pt x="301" y="134"/>
                    <a:pt x="234" y="168"/>
                    <a:pt x="168" y="201"/>
                  </a:cubicBezTo>
                  <a:lnTo>
                    <a:pt x="168" y="168"/>
                  </a:lnTo>
                  <a:cubicBezTo>
                    <a:pt x="1" y="301"/>
                    <a:pt x="1" y="534"/>
                    <a:pt x="168" y="668"/>
                  </a:cubicBezTo>
                  <a:cubicBezTo>
                    <a:pt x="234" y="701"/>
                    <a:pt x="301" y="735"/>
                    <a:pt x="368" y="735"/>
                  </a:cubicBezTo>
                  <a:cubicBezTo>
                    <a:pt x="501" y="801"/>
                    <a:pt x="635" y="835"/>
                    <a:pt x="768" y="835"/>
                  </a:cubicBezTo>
                  <a:cubicBezTo>
                    <a:pt x="901" y="835"/>
                    <a:pt x="1068" y="801"/>
                    <a:pt x="1202" y="768"/>
                  </a:cubicBezTo>
                  <a:cubicBezTo>
                    <a:pt x="1268" y="735"/>
                    <a:pt x="1335" y="701"/>
                    <a:pt x="1402" y="668"/>
                  </a:cubicBezTo>
                  <a:cubicBezTo>
                    <a:pt x="1435" y="668"/>
                    <a:pt x="1468" y="635"/>
                    <a:pt x="1468" y="601"/>
                  </a:cubicBezTo>
                  <a:cubicBezTo>
                    <a:pt x="1569" y="434"/>
                    <a:pt x="1535" y="268"/>
                    <a:pt x="1402" y="168"/>
                  </a:cubicBezTo>
                  <a:cubicBezTo>
                    <a:pt x="1335" y="134"/>
                    <a:pt x="1268" y="101"/>
                    <a:pt x="1202" y="67"/>
                  </a:cubicBezTo>
                  <a:cubicBezTo>
                    <a:pt x="1068" y="34"/>
                    <a:pt x="901" y="1"/>
                    <a:pt x="7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7991802" y="3152857"/>
              <a:ext cx="9742" cy="15337"/>
            </a:xfrm>
            <a:custGeom>
              <a:rect b="b" l="l" r="r" t="t"/>
              <a:pathLst>
                <a:path extrusionOk="0" h="1735" w="1102">
                  <a:moveTo>
                    <a:pt x="301" y="0"/>
                  </a:moveTo>
                  <a:cubicBezTo>
                    <a:pt x="167" y="0"/>
                    <a:pt x="34" y="100"/>
                    <a:pt x="34" y="267"/>
                  </a:cubicBezTo>
                  <a:cubicBezTo>
                    <a:pt x="1" y="334"/>
                    <a:pt x="1" y="434"/>
                    <a:pt x="34" y="500"/>
                  </a:cubicBezTo>
                  <a:cubicBezTo>
                    <a:pt x="34" y="701"/>
                    <a:pt x="101" y="867"/>
                    <a:pt x="167" y="1034"/>
                  </a:cubicBezTo>
                  <a:cubicBezTo>
                    <a:pt x="234" y="1201"/>
                    <a:pt x="334" y="1334"/>
                    <a:pt x="434" y="1468"/>
                  </a:cubicBezTo>
                  <a:cubicBezTo>
                    <a:pt x="501" y="1535"/>
                    <a:pt x="568" y="1601"/>
                    <a:pt x="634" y="1668"/>
                  </a:cubicBezTo>
                  <a:cubicBezTo>
                    <a:pt x="668" y="1701"/>
                    <a:pt x="734" y="1701"/>
                    <a:pt x="801" y="1735"/>
                  </a:cubicBezTo>
                  <a:cubicBezTo>
                    <a:pt x="968" y="1735"/>
                    <a:pt x="1101" y="1601"/>
                    <a:pt x="1101" y="1434"/>
                  </a:cubicBezTo>
                  <a:cubicBezTo>
                    <a:pt x="1101" y="1368"/>
                    <a:pt x="1101" y="1268"/>
                    <a:pt x="1101" y="1201"/>
                  </a:cubicBezTo>
                  <a:cubicBezTo>
                    <a:pt x="1068" y="1001"/>
                    <a:pt x="1001" y="834"/>
                    <a:pt x="935" y="667"/>
                  </a:cubicBezTo>
                  <a:cubicBezTo>
                    <a:pt x="868" y="500"/>
                    <a:pt x="768" y="367"/>
                    <a:pt x="634" y="234"/>
                  </a:cubicBezTo>
                  <a:cubicBezTo>
                    <a:pt x="601" y="167"/>
                    <a:pt x="534" y="100"/>
                    <a:pt x="468" y="67"/>
                  </a:cubicBezTo>
                  <a:cubicBezTo>
                    <a:pt x="401" y="33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8008908" y="3198933"/>
              <a:ext cx="7673" cy="11059"/>
            </a:xfrm>
            <a:custGeom>
              <a:rect b="b" l="l" r="r" t="t"/>
              <a:pathLst>
                <a:path extrusionOk="0" h="1251" w="868">
                  <a:moveTo>
                    <a:pt x="400" y="0"/>
                  </a:moveTo>
                  <a:cubicBezTo>
                    <a:pt x="313" y="0"/>
                    <a:pt x="228" y="44"/>
                    <a:pt x="167" y="125"/>
                  </a:cubicBezTo>
                  <a:cubicBezTo>
                    <a:pt x="134" y="159"/>
                    <a:pt x="100" y="225"/>
                    <a:pt x="67" y="292"/>
                  </a:cubicBezTo>
                  <a:cubicBezTo>
                    <a:pt x="34" y="392"/>
                    <a:pt x="0" y="526"/>
                    <a:pt x="34" y="659"/>
                  </a:cubicBezTo>
                  <a:cubicBezTo>
                    <a:pt x="34" y="759"/>
                    <a:pt x="34" y="892"/>
                    <a:pt x="100" y="993"/>
                  </a:cubicBezTo>
                  <a:cubicBezTo>
                    <a:pt x="134" y="1059"/>
                    <a:pt x="167" y="1093"/>
                    <a:pt x="200" y="1159"/>
                  </a:cubicBezTo>
                  <a:cubicBezTo>
                    <a:pt x="234" y="1159"/>
                    <a:pt x="234" y="1193"/>
                    <a:pt x="267" y="1193"/>
                  </a:cubicBezTo>
                  <a:cubicBezTo>
                    <a:pt x="320" y="1232"/>
                    <a:pt x="388" y="1251"/>
                    <a:pt x="457" y="1251"/>
                  </a:cubicBezTo>
                  <a:cubicBezTo>
                    <a:pt x="564" y="1251"/>
                    <a:pt x="674" y="1207"/>
                    <a:pt x="734" y="1126"/>
                  </a:cubicBezTo>
                  <a:cubicBezTo>
                    <a:pt x="767" y="1059"/>
                    <a:pt x="801" y="993"/>
                    <a:pt x="801" y="959"/>
                  </a:cubicBezTo>
                  <a:cubicBezTo>
                    <a:pt x="834" y="826"/>
                    <a:pt x="868" y="692"/>
                    <a:pt x="834" y="592"/>
                  </a:cubicBezTo>
                  <a:cubicBezTo>
                    <a:pt x="834" y="459"/>
                    <a:pt x="801" y="359"/>
                    <a:pt x="734" y="259"/>
                  </a:cubicBezTo>
                  <a:cubicBezTo>
                    <a:pt x="701" y="192"/>
                    <a:pt x="667" y="125"/>
                    <a:pt x="634" y="92"/>
                  </a:cubicBezTo>
                  <a:lnTo>
                    <a:pt x="567" y="59"/>
                  </a:lnTo>
                  <a:cubicBezTo>
                    <a:pt x="515" y="19"/>
                    <a:pt x="457" y="0"/>
                    <a:pt x="40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7764445" y="3220044"/>
              <a:ext cx="7965" cy="13561"/>
            </a:xfrm>
            <a:custGeom>
              <a:rect b="b" l="l" r="r" t="t"/>
              <a:pathLst>
                <a:path extrusionOk="0" h="1534" w="901">
                  <a:moveTo>
                    <a:pt x="618" y="1"/>
                  </a:moveTo>
                  <a:cubicBezTo>
                    <a:pt x="548" y="1"/>
                    <a:pt x="480" y="26"/>
                    <a:pt x="434" y="72"/>
                  </a:cubicBezTo>
                  <a:cubicBezTo>
                    <a:pt x="367" y="106"/>
                    <a:pt x="334" y="172"/>
                    <a:pt x="267" y="239"/>
                  </a:cubicBezTo>
                  <a:cubicBezTo>
                    <a:pt x="200" y="373"/>
                    <a:pt x="134" y="506"/>
                    <a:pt x="67" y="639"/>
                  </a:cubicBezTo>
                  <a:cubicBezTo>
                    <a:pt x="34" y="806"/>
                    <a:pt x="0" y="940"/>
                    <a:pt x="0" y="1106"/>
                  </a:cubicBezTo>
                  <a:cubicBezTo>
                    <a:pt x="0" y="1173"/>
                    <a:pt x="34" y="1240"/>
                    <a:pt x="34" y="1307"/>
                  </a:cubicBezTo>
                  <a:cubicBezTo>
                    <a:pt x="34" y="1373"/>
                    <a:pt x="67" y="1407"/>
                    <a:pt x="100" y="1440"/>
                  </a:cubicBezTo>
                  <a:cubicBezTo>
                    <a:pt x="158" y="1498"/>
                    <a:pt x="250" y="1534"/>
                    <a:pt x="343" y="1534"/>
                  </a:cubicBezTo>
                  <a:cubicBezTo>
                    <a:pt x="410" y="1534"/>
                    <a:pt x="478" y="1515"/>
                    <a:pt x="534" y="1473"/>
                  </a:cubicBezTo>
                  <a:cubicBezTo>
                    <a:pt x="567" y="1407"/>
                    <a:pt x="634" y="1373"/>
                    <a:pt x="667" y="1307"/>
                  </a:cubicBezTo>
                  <a:cubicBezTo>
                    <a:pt x="734" y="1173"/>
                    <a:pt x="801" y="1040"/>
                    <a:pt x="867" y="873"/>
                  </a:cubicBezTo>
                  <a:cubicBezTo>
                    <a:pt x="901" y="739"/>
                    <a:pt x="901" y="573"/>
                    <a:pt x="901" y="439"/>
                  </a:cubicBezTo>
                  <a:cubicBezTo>
                    <a:pt x="901" y="339"/>
                    <a:pt x="867" y="272"/>
                    <a:pt x="867" y="206"/>
                  </a:cubicBezTo>
                  <a:cubicBezTo>
                    <a:pt x="867" y="172"/>
                    <a:pt x="867" y="139"/>
                    <a:pt x="834" y="106"/>
                  </a:cubicBezTo>
                  <a:cubicBezTo>
                    <a:pt x="781" y="34"/>
                    <a:pt x="698" y="1"/>
                    <a:pt x="61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7712243" y="3219849"/>
              <a:ext cx="8858" cy="22065"/>
            </a:xfrm>
            <a:custGeom>
              <a:rect b="b" l="l" r="r" t="t"/>
              <a:pathLst>
                <a:path extrusionOk="0" h="2496" w="1002">
                  <a:moveTo>
                    <a:pt x="536" y="1"/>
                  </a:moveTo>
                  <a:cubicBezTo>
                    <a:pt x="462" y="1"/>
                    <a:pt x="393" y="36"/>
                    <a:pt x="335" y="94"/>
                  </a:cubicBezTo>
                  <a:cubicBezTo>
                    <a:pt x="301" y="128"/>
                    <a:pt x="301" y="161"/>
                    <a:pt x="268" y="161"/>
                  </a:cubicBezTo>
                  <a:cubicBezTo>
                    <a:pt x="234" y="261"/>
                    <a:pt x="168" y="328"/>
                    <a:pt x="134" y="428"/>
                  </a:cubicBezTo>
                  <a:cubicBezTo>
                    <a:pt x="34" y="695"/>
                    <a:pt x="1" y="995"/>
                    <a:pt x="34" y="1295"/>
                  </a:cubicBezTo>
                  <a:cubicBezTo>
                    <a:pt x="34" y="1462"/>
                    <a:pt x="68" y="1595"/>
                    <a:pt x="134" y="1762"/>
                  </a:cubicBezTo>
                  <a:cubicBezTo>
                    <a:pt x="168" y="1862"/>
                    <a:pt x="234" y="1996"/>
                    <a:pt x="301" y="2129"/>
                  </a:cubicBezTo>
                  <a:cubicBezTo>
                    <a:pt x="368" y="2229"/>
                    <a:pt x="435" y="2329"/>
                    <a:pt x="535" y="2429"/>
                  </a:cubicBezTo>
                  <a:cubicBezTo>
                    <a:pt x="601" y="2463"/>
                    <a:pt x="668" y="2496"/>
                    <a:pt x="735" y="2496"/>
                  </a:cubicBezTo>
                  <a:cubicBezTo>
                    <a:pt x="902" y="2463"/>
                    <a:pt x="1002" y="2363"/>
                    <a:pt x="1002" y="2196"/>
                  </a:cubicBezTo>
                  <a:lnTo>
                    <a:pt x="1002" y="2162"/>
                  </a:lnTo>
                  <a:cubicBezTo>
                    <a:pt x="1002" y="2129"/>
                    <a:pt x="1002" y="2096"/>
                    <a:pt x="1002" y="2062"/>
                  </a:cubicBezTo>
                  <a:cubicBezTo>
                    <a:pt x="1002" y="2029"/>
                    <a:pt x="968" y="1929"/>
                    <a:pt x="968" y="1862"/>
                  </a:cubicBezTo>
                  <a:cubicBezTo>
                    <a:pt x="935" y="1662"/>
                    <a:pt x="902" y="1429"/>
                    <a:pt x="868" y="1195"/>
                  </a:cubicBezTo>
                  <a:cubicBezTo>
                    <a:pt x="835" y="962"/>
                    <a:pt x="835" y="761"/>
                    <a:pt x="835" y="561"/>
                  </a:cubicBezTo>
                  <a:lnTo>
                    <a:pt x="835" y="328"/>
                  </a:lnTo>
                  <a:lnTo>
                    <a:pt x="835" y="228"/>
                  </a:lnTo>
                  <a:cubicBezTo>
                    <a:pt x="802" y="161"/>
                    <a:pt x="768" y="94"/>
                    <a:pt x="701" y="61"/>
                  </a:cubicBezTo>
                  <a:cubicBezTo>
                    <a:pt x="646" y="19"/>
                    <a:pt x="590" y="1"/>
                    <a:pt x="536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8058741" y="3185531"/>
              <a:ext cx="8557" cy="13092"/>
            </a:xfrm>
            <a:custGeom>
              <a:rect b="b" l="l" r="r" t="t"/>
              <a:pathLst>
                <a:path extrusionOk="0" h="1481" w="968">
                  <a:moveTo>
                    <a:pt x="270" y="0"/>
                  </a:moveTo>
                  <a:cubicBezTo>
                    <a:pt x="134" y="0"/>
                    <a:pt x="30" y="91"/>
                    <a:pt x="1" y="207"/>
                  </a:cubicBezTo>
                  <a:cubicBezTo>
                    <a:pt x="1" y="274"/>
                    <a:pt x="1" y="374"/>
                    <a:pt x="1" y="440"/>
                  </a:cubicBezTo>
                  <a:cubicBezTo>
                    <a:pt x="1" y="574"/>
                    <a:pt x="34" y="741"/>
                    <a:pt x="101" y="874"/>
                  </a:cubicBezTo>
                  <a:cubicBezTo>
                    <a:pt x="134" y="1007"/>
                    <a:pt x="201" y="1141"/>
                    <a:pt x="301" y="1274"/>
                  </a:cubicBezTo>
                  <a:cubicBezTo>
                    <a:pt x="334" y="1308"/>
                    <a:pt x="401" y="1374"/>
                    <a:pt x="468" y="1408"/>
                  </a:cubicBezTo>
                  <a:cubicBezTo>
                    <a:pt x="501" y="1441"/>
                    <a:pt x="534" y="1474"/>
                    <a:pt x="568" y="1474"/>
                  </a:cubicBezTo>
                  <a:cubicBezTo>
                    <a:pt x="589" y="1479"/>
                    <a:pt x="611" y="1481"/>
                    <a:pt x="632" y="1481"/>
                  </a:cubicBezTo>
                  <a:cubicBezTo>
                    <a:pt x="775" y="1481"/>
                    <a:pt x="906" y="1386"/>
                    <a:pt x="935" y="1241"/>
                  </a:cubicBezTo>
                  <a:cubicBezTo>
                    <a:pt x="968" y="1174"/>
                    <a:pt x="968" y="1074"/>
                    <a:pt x="935" y="1007"/>
                  </a:cubicBezTo>
                  <a:cubicBezTo>
                    <a:pt x="935" y="874"/>
                    <a:pt x="901" y="707"/>
                    <a:pt x="835" y="607"/>
                  </a:cubicBezTo>
                  <a:cubicBezTo>
                    <a:pt x="801" y="440"/>
                    <a:pt x="701" y="307"/>
                    <a:pt x="601" y="207"/>
                  </a:cubicBezTo>
                  <a:cubicBezTo>
                    <a:pt x="568" y="140"/>
                    <a:pt x="501" y="107"/>
                    <a:pt x="434" y="73"/>
                  </a:cubicBezTo>
                  <a:cubicBezTo>
                    <a:pt x="401" y="40"/>
                    <a:pt x="368" y="7"/>
                    <a:pt x="334" y="7"/>
                  </a:cubicBezTo>
                  <a:cubicBezTo>
                    <a:pt x="312" y="2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8089709" y="3186574"/>
              <a:ext cx="8265" cy="15125"/>
            </a:xfrm>
            <a:custGeom>
              <a:rect b="b" l="l" r="r" t="t"/>
              <a:pathLst>
                <a:path extrusionOk="0" h="1711" w="935">
                  <a:moveTo>
                    <a:pt x="310" y="1"/>
                  </a:moveTo>
                  <a:cubicBezTo>
                    <a:pt x="200" y="1"/>
                    <a:pt x="93" y="85"/>
                    <a:pt x="67" y="189"/>
                  </a:cubicBezTo>
                  <a:cubicBezTo>
                    <a:pt x="34" y="289"/>
                    <a:pt x="34" y="356"/>
                    <a:pt x="34" y="456"/>
                  </a:cubicBezTo>
                  <a:cubicBezTo>
                    <a:pt x="0" y="623"/>
                    <a:pt x="34" y="789"/>
                    <a:pt x="67" y="956"/>
                  </a:cubicBezTo>
                  <a:cubicBezTo>
                    <a:pt x="100" y="1123"/>
                    <a:pt x="167" y="1256"/>
                    <a:pt x="234" y="1423"/>
                  </a:cubicBezTo>
                  <a:cubicBezTo>
                    <a:pt x="267" y="1490"/>
                    <a:pt x="334" y="1557"/>
                    <a:pt x="400" y="1623"/>
                  </a:cubicBezTo>
                  <a:cubicBezTo>
                    <a:pt x="434" y="1657"/>
                    <a:pt x="467" y="1690"/>
                    <a:pt x="534" y="1690"/>
                  </a:cubicBezTo>
                  <a:cubicBezTo>
                    <a:pt x="562" y="1704"/>
                    <a:pt x="592" y="1711"/>
                    <a:pt x="623" y="1711"/>
                  </a:cubicBezTo>
                  <a:cubicBezTo>
                    <a:pt x="734" y="1711"/>
                    <a:pt x="848" y="1621"/>
                    <a:pt x="901" y="1490"/>
                  </a:cubicBezTo>
                  <a:cubicBezTo>
                    <a:pt x="901" y="1423"/>
                    <a:pt x="934" y="1323"/>
                    <a:pt x="934" y="1256"/>
                  </a:cubicBezTo>
                  <a:cubicBezTo>
                    <a:pt x="934" y="1090"/>
                    <a:pt x="901" y="923"/>
                    <a:pt x="867" y="756"/>
                  </a:cubicBezTo>
                  <a:cubicBezTo>
                    <a:pt x="834" y="589"/>
                    <a:pt x="767" y="422"/>
                    <a:pt x="667" y="289"/>
                  </a:cubicBezTo>
                  <a:cubicBezTo>
                    <a:pt x="634" y="222"/>
                    <a:pt x="567" y="156"/>
                    <a:pt x="534" y="89"/>
                  </a:cubicBezTo>
                  <a:cubicBezTo>
                    <a:pt x="501" y="56"/>
                    <a:pt x="434" y="22"/>
                    <a:pt x="400" y="22"/>
                  </a:cubicBezTo>
                  <a:cubicBezTo>
                    <a:pt x="371" y="8"/>
                    <a:pt x="340" y="1"/>
                    <a:pt x="310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8037215" y="3220035"/>
              <a:ext cx="8265" cy="16168"/>
            </a:xfrm>
            <a:custGeom>
              <a:rect b="b" l="l" r="r" t="t"/>
              <a:pathLst>
                <a:path extrusionOk="0" h="1829" w="935">
                  <a:moveTo>
                    <a:pt x="347" y="0"/>
                  </a:moveTo>
                  <a:cubicBezTo>
                    <a:pt x="226" y="0"/>
                    <a:pt x="96" y="91"/>
                    <a:pt x="67" y="207"/>
                  </a:cubicBezTo>
                  <a:cubicBezTo>
                    <a:pt x="34" y="307"/>
                    <a:pt x="34" y="374"/>
                    <a:pt x="34" y="474"/>
                  </a:cubicBezTo>
                  <a:cubicBezTo>
                    <a:pt x="1" y="841"/>
                    <a:pt x="101" y="1174"/>
                    <a:pt x="267" y="1508"/>
                  </a:cubicBezTo>
                  <a:cubicBezTo>
                    <a:pt x="301" y="1574"/>
                    <a:pt x="334" y="1674"/>
                    <a:pt x="401" y="1708"/>
                  </a:cubicBezTo>
                  <a:cubicBezTo>
                    <a:pt x="434" y="1775"/>
                    <a:pt x="501" y="1808"/>
                    <a:pt x="534" y="1808"/>
                  </a:cubicBezTo>
                  <a:cubicBezTo>
                    <a:pt x="570" y="1822"/>
                    <a:pt x="606" y="1829"/>
                    <a:pt x="640" y="1829"/>
                  </a:cubicBezTo>
                  <a:cubicBezTo>
                    <a:pt x="766" y="1829"/>
                    <a:pt x="875" y="1739"/>
                    <a:pt x="901" y="1608"/>
                  </a:cubicBezTo>
                  <a:cubicBezTo>
                    <a:pt x="935" y="1508"/>
                    <a:pt x="935" y="1441"/>
                    <a:pt x="935" y="1341"/>
                  </a:cubicBezTo>
                  <a:cubicBezTo>
                    <a:pt x="935" y="1174"/>
                    <a:pt x="935" y="974"/>
                    <a:pt x="901" y="807"/>
                  </a:cubicBezTo>
                  <a:cubicBezTo>
                    <a:pt x="834" y="640"/>
                    <a:pt x="768" y="474"/>
                    <a:pt x="701" y="307"/>
                  </a:cubicBezTo>
                  <a:cubicBezTo>
                    <a:pt x="634" y="240"/>
                    <a:pt x="601" y="173"/>
                    <a:pt x="534" y="107"/>
                  </a:cubicBezTo>
                  <a:cubicBezTo>
                    <a:pt x="501" y="73"/>
                    <a:pt x="468" y="40"/>
                    <a:pt x="401" y="7"/>
                  </a:cubicBezTo>
                  <a:cubicBezTo>
                    <a:pt x="383" y="2"/>
                    <a:pt x="365" y="0"/>
                    <a:pt x="347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7790392" y="3290864"/>
              <a:ext cx="11218" cy="11801"/>
            </a:xfrm>
            <a:custGeom>
              <a:rect b="b" l="l" r="r" t="t"/>
              <a:pathLst>
                <a:path extrusionOk="0" h="1335" w="1269">
                  <a:moveTo>
                    <a:pt x="234" y="0"/>
                  </a:moveTo>
                  <a:cubicBezTo>
                    <a:pt x="101" y="34"/>
                    <a:pt x="1" y="167"/>
                    <a:pt x="1" y="301"/>
                  </a:cubicBezTo>
                  <a:cubicBezTo>
                    <a:pt x="1" y="401"/>
                    <a:pt x="34" y="467"/>
                    <a:pt x="67" y="534"/>
                  </a:cubicBezTo>
                  <a:cubicBezTo>
                    <a:pt x="134" y="667"/>
                    <a:pt x="201" y="801"/>
                    <a:pt x="301" y="934"/>
                  </a:cubicBezTo>
                  <a:cubicBezTo>
                    <a:pt x="401" y="1034"/>
                    <a:pt x="501" y="1168"/>
                    <a:pt x="634" y="1235"/>
                  </a:cubicBezTo>
                  <a:cubicBezTo>
                    <a:pt x="701" y="1268"/>
                    <a:pt x="768" y="1301"/>
                    <a:pt x="835" y="1335"/>
                  </a:cubicBezTo>
                  <a:lnTo>
                    <a:pt x="968" y="1335"/>
                  </a:lnTo>
                  <a:cubicBezTo>
                    <a:pt x="1135" y="1301"/>
                    <a:pt x="1268" y="1134"/>
                    <a:pt x="1235" y="968"/>
                  </a:cubicBezTo>
                  <a:cubicBezTo>
                    <a:pt x="1235" y="901"/>
                    <a:pt x="1201" y="834"/>
                    <a:pt x="1168" y="768"/>
                  </a:cubicBezTo>
                  <a:cubicBezTo>
                    <a:pt x="1101" y="634"/>
                    <a:pt x="1035" y="501"/>
                    <a:pt x="935" y="367"/>
                  </a:cubicBezTo>
                  <a:cubicBezTo>
                    <a:pt x="835" y="267"/>
                    <a:pt x="701" y="167"/>
                    <a:pt x="568" y="100"/>
                  </a:cubicBezTo>
                  <a:cubicBezTo>
                    <a:pt x="501" y="67"/>
                    <a:pt x="434" y="34"/>
                    <a:pt x="36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7775946" y="3262036"/>
              <a:ext cx="10617" cy="16672"/>
            </a:xfrm>
            <a:custGeom>
              <a:rect b="b" l="l" r="r" t="t"/>
              <a:pathLst>
                <a:path extrusionOk="0" h="1886" w="1201">
                  <a:moveTo>
                    <a:pt x="459" y="1"/>
                  </a:moveTo>
                  <a:cubicBezTo>
                    <a:pt x="379" y="1"/>
                    <a:pt x="294" y="45"/>
                    <a:pt x="234" y="126"/>
                  </a:cubicBezTo>
                  <a:lnTo>
                    <a:pt x="200" y="192"/>
                  </a:lnTo>
                  <a:cubicBezTo>
                    <a:pt x="167" y="259"/>
                    <a:pt x="134" y="326"/>
                    <a:pt x="100" y="393"/>
                  </a:cubicBezTo>
                  <a:cubicBezTo>
                    <a:pt x="0" y="893"/>
                    <a:pt x="167" y="1360"/>
                    <a:pt x="534" y="1694"/>
                  </a:cubicBezTo>
                  <a:cubicBezTo>
                    <a:pt x="601" y="1760"/>
                    <a:pt x="701" y="1827"/>
                    <a:pt x="801" y="1860"/>
                  </a:cubicBezTo>
                  <a:cubicBezTo>
                    <a:pt x="834" y="1877"/>
                    <a:pt x="859" y="1885"/>
                    <a:pt x="884" y="1885"/>
                  </a:cubicBezTo>
                  <a:cubicBezTo>
                    <a:pt x="909" y="1885"/>
                    <a:pt x="934" y="1877"/>
                    <a:pt x="967" y="1860"/>
                  </a:cubicBezTo>
                  <a:cubicBezTo>
                    <a:pt x="1101" y="1827"/>
                    <a:pt x="1201" y="1694"/>
                    <a:pt x="1168" y="1527"/>
                  </a:cubicBezTo>
                  <a:lnTo>
                    <a:pt x="1168" y="1493"/>
                  </a:lnTo>
                  <a:cubicBezTo>
                    <a:pt x="1168" y="1460"/>
                    <a:pt x="1168" y="1427"/>
                    <a:pt x="1168" y="1427"/>
                  </a:cubicBezTo>
                  <a:cubicBezTo>
                    <a:pt x="1134" y="1393"/>
                    <a:pt x="1168" y="1360"/>
                    <a:pt x="1101" y="1260"/>
                  </a:cubicBezTo>
                  <a:cubicBezTo>
                    <a:pt x="1068" y="1160"/>
                    <a:pt x="1001" y="960"/>
                    <a:pt x="934" y="826"/>
                  </a:cubicBezTo>
                  <a:cubicBezTo>
                    <a:pt x="901" y="693"/>
                    <a:pt x="834" y="559"/>
                    <a:pt x="801" y="426"/>
                  </a:cubicBezTo>
                  <a:cubicBezTo>
                    <a:pt x="767" y="359"/>
                    <a:pt x="734" y="326"/>
                    <a:pt x="734" y="259"/>
                  </a:cubicBezTo>
                  <a:cubicBezTo>
                    <a:pt x="734" y="226"/>
                    <a:pt x="701" y="226"/>
                    <a:pt x="701" y="192"/>
                  </a:cubicBezTo>
                  <a:cubicBezTo>
                    <a:pt x="701" y="126"/>
                    <a:pt x="667" y="92"/>
                    <a:pt x="601" y="59"/>
                  </a:cubicBezTo>
                  <a:cubicBezTo>
                    <a:pt x="561" y="20"/>
                    <a:pt x="511" y="1"/>
                    <a:pt x="459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7798056" y="3221564"/>
              <a:ext cx="7974" cy="17698"/>
            </a:xfrm>
            <a:custGeom>
              <a:rect b="b" l="l" r="r" t="t"/>
              <a:pathLst>
                <a:path extrusionOk="0" h="2002" w="902">
                  <a:moveTo>
                    <a:pt x="641" y="0"/>
                  </a:moveTo>
                  <a:cubicBezTo>
                    <a:pt x="594" y="0"/>
                    <a:pt x="546" y="11"/>
                    <a:pt x="501" y="34"/>
                  </a:cubicBezTo>
                  <a:cubicBezTo>
                    <a:pt x="468" y="34"/>
                    <a:pt x="435" y="34"/>
                    <a:pt x="435" y="67"/>
                  </a:cubicBezTo>
                  <a:cubicBezTo>
                    <a:pt x="368" y="100"/>
                    <a:pt x="301" y="167"/>
                    <a:pt x="234" y="234"/>
                  </a:cubicBezTo>
                  <a:cubicBezTo>
                    <a:pt x="168" y="334"/>
                    <a:pt x="101" y="434"/>
                    <a:pt x="68" y="567"/>
                  </a:cubicBezTo>
                  <a:cubicBezTo>
                    <a:pt x="34" y="701"/>
                    <a:pt x="1" y="834"/>
                    <a:pt x="1" y="968"/>
                  </a:cubicBezTo>
                  <a:cubicBezTo>
                    <a:pt x="1" y="1135"/>
                    <a:pt x="34" y="1268"/>
                    <a:pt x="68" y="1401"/>
                  </a:cubicBezTo>
                  <a:cubicBezTo>
                    <a:pt x="101" y="1501"/>
                    <a:pt x="168" y="1635"/>
                    <a:pt x="234" y="1735"/>
                  </a:cubicBezTo>
                  <a:cubicBezTo>
                    <a:pt x="301" y="1802"/>
                    <a:pt x="401" y="1902"/>
                    <a:pt x="501" y="1968"/>
                  </a:cubicBezTo>
                  <a:cubicBezTo>
                    <a:pt x="535" y="1968"/>
                    <a:pt x="568" y="2002"/>
                    <a:pt x="635" y="2002"/>
                  </a:cubicBezTo>
                  <a:cubicBezTo>
                    <a:pt x="768" y="1968"/>
                    <a:pt x="902" y="1868"/>
                    <a:pt x="902" y="1702"/>
                  </a:cubicBezTo>
                  <a:lnTo>
                    <a:pt x="902" y="1635"/>
                  </a:lnTo>
                  <a:lnTo>
                    <a:pt x="902" y="1568"/>
                  </a:lnTo>
                  <a:cubicBezTo>
                    <a:pt x="902" y="1501"/>
                    <a:pt x="868" y="1468"/>
                    <a:pt x="868" y="1401"/>
                  </a:cubicBezTo>
                  <a:cubicBezTo>
                    <a:pt x="868" y="1268"/>
                    <a:pt x="835" y="1135"/>
                    <a:pt x="835" y="1001"/>
                  </a:cubicBezTo>
                  <a:cubicBezTo>
                    <a:pt x="835" y="868"/>
                    <a:pt x="835" y="701"/>
                    <a:pt x="835" y="567"/>
                  </a:cubicBezTo>
                  <a:cubicBezTo>
                    <a:pt x="835" y="534"/>
                    <a:pt x="835" y="467"/>
                    <a:pt x="835" y="434"/>
                  </a:cubicBezTo>
                  <a:lnTo>
                    <a:pt x="835" y="334"/>
                  </a:lnTo>
                  <a:cubicBezTo>
                    <a:pt x="868" y="267"/>
                    <a:pt x="868" y="201"/>
                    <a:pt x="868" y="134"/>
                  </a:cubicBezTo>
                  <a:cubicBezTo>
                    <a:pt x="824" y="45"/>
                    <a:pt x="735" y="0"/>
                    <a:pt x="64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7945505" y="3125204"/>
              <a:ext cx="18290" cy="14268"/>
            </a:xfrm>
            <a:custGeom>
              <a:rect b="b" l="l" r="r" t="t"/>
              <a:pathLst>
                <a:path extrusionOk="0" h="1614" w="2069">
                  <a:moveTo>
                    <a:pt x="451" y="1"/>
                  </a:moveTo>
                  <a:cubicBezTo>
                    <a:pt x="401" y="1"/>
                    <a:pt x="351" y="9"/>
                    <a:pt x="301" y="26"/>
                  </a:cubicBezTo>
                  <a:lnTo>
                    <a:pt x="201" y="26"/>
                  </a:lnTo>
                  <a:cubicBezTo>
                    <a:pt x="167" y="59"/>
                    <a:pt x="101" y="126"/>
                    <a:pt x="101" y="159"/>
                  </a:cubicBezTo>
                  <a:cubicBezTo>
                    <a:pt x="0" y="293"/>
                    <a:pt x="67" y="460"/>
                    <a:pt x="201" y="526"/>
                  </a:cubicBezTo>
                  <a:lnTo>
                    <a:pt x="267" y="560"/>
                  </a:lnTo>
                  <a:cubicBezTo>
                    <a:pt x="334" y="593"/>
                    <a:pt x="401" y="626"/>
                    <a:pt x="467" y="660"/>
                  </a:cubicBezTo>
                  <a:cubicBezTo>
                    <a:pt x="634" y="760"/>
                    <a:pt x="801" y="860"/>
                    <a:pt x="934" y="960"/>
                  </a:cubicBezTo>
                  <a:cubicBezTo>
                    <a:pt x="1101" y="1093"/>
                    <a:pt x="1235" y="1193"/>
                    <a:pt x="1368" y="1327"/>
                  </a:cubicBezTo>
                  <a:cubicBezTo>
                    <a:pt x="1435" y="1394"/>
                    <a:pt x="1468" y="1427"/>
                    <a:pt x="1535" y="1494"/>
                  </a:cubicBezTo>
                  <a:lnTo>
                    <a:pt x="1602" y="1527"/>
                  </a:lnTo>
                  <a:lnTo>
                    <a:pt x="1635" y="1560"/>
                  </a:lnTo>
                  <a:cubicBezTo>
                    <a:pt x="1681" y="1597"/>
                    <a:pt x="1734" y="1613"/>
                    <a:pt x="1787" y="1613"/>
                  </a:cubicBezTo>
                  <a:cubicBezTo>
                    <a:pt x="1928" y="1613"/>
                    <a:pt x="2069" y="1497"/>
                    <a:pt x="2069" y="1327"/>
                  </a:cubicBezTo>
                  <a:cubicBezTo>
                    <a:pt x="2069" y="1193"/>
                    <a:pt x="2035" y="1093"/>
                    <a:pt x="1969" y="960"/>
                  </a:cubicBezTo>
                  <a:cubicBezTo>
                    <a:pt x="1935" y="826"/>
                    <a:pt x="1868" y="726"/>
                    <a:pt x="1768" y="593"/>
                  </a:cubicBezTo>
                  <a:cubicBezTo>
                    <a:pt x="1668" y="493"/>
                    <a:pt x="1535" y="393"/>
                    <a:pt x="1435" y="293"/>
                  </a:cubicBezTo>
                  <a:cubicBezTo>
                    <a:pt x="1301" y="193"/>
                    <a:pt x="1168" y="126"/>
                    <a:pt x="1001" y="93"/>
                  </a:cubicBezTo>
                  <a:cubicBezTo>
                    <a:pt x="868" y="26"/>
                    <a:pt x="734" y="26"/>
                    <a:pt x="601" y="26"/>
                  </a:cubicBezTo>
                  <a:cubicBezTo>
                    <a:pt x="551" y="9"/>
                    <a:pt x="501" y="1"/>
                    <a:pt x="45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7875613" y="3113341"/>
              <a:ext cx="12986" cy="10033"/>
            </a:xfrm>
            <a:custGeom>
              <a:rect b="b" l="l" r="r" t="t"/>
              <a:pathLst>
                <a:path extrusionOk="0" h="1135" w="1469">
                  <a:moveTo>
                    <a:pt x="1202" y="0"/>
                  </a:moveTo>
                  <a:cubicBezTo>
                    <a:pt x="1135" y="0"/>
                    <a:pt x="1035" y="0"/>
                    <a:pt x="968" y="34"/>
                  </a:cubicBezTo>
                  <a:cubicBezTo>
                    <a:pt x="835" y="67"/>
                    <a:pt x="668" y="100"/>
                    <a:pt x="535" y="200"/>
                  </a:cubicBezTo>
                  <a:cubicBezTo>
                    <a:pt x="401" y="267"/>
                    <a:pt x="268" y="367"/>
                    <a:pt x="168" y="501"/>
                  </a:cubicBezTo>
                  <a:cubicBezTo>
                    <a:pt x="134" y="534"/>
                    <a:pt x="68" y="601"/>
                    <a:pt x="34" y="667"/>
                  </a:cubicBezTo>
                  <a:cubicBezTo>
                    <a:pt x="34" y="734"/>
                    <a:pt x="1" y="767"/>
                    <a:pt x="1" y="801"/>
                  </a:cubicBezTo>
                  <a:cubicBezTo>
                    <a:pt x="1" y="968"/>
                    <a:pt x="134" y="1134"/>
                    <a:pt x="334" y="1134"/>
                  </a:cubicBezTo>
                  <a:cubicBezTo>
                    <a:pt x="401" y="1101"/>
                    <a:pt x="468" y="1101"/>
                    <a:pt x="535" y="1101"/>
                  </a:cubicBezTo>
                  <a:cubicBezTo>
                    <a:pt x="701" y="1034"/>
                    <a:pt x="835" y="1001"/>
                    <a:pt x="968" y="901"/>
                  </a:cubicBezTo>
                  <a:cubicBezTo>
                    <a:pt x="1102" y="801"/>
                    <a:pt x="1202" y="701"/>
                    <a:pt x="1302" y="601"/>
                  </a:cubicBezTo>
                  <a:cubicBezTo>
                    <a:pt x="1368" y="534"/>
                    <a:pt x="1402" y="467"/>
                    <a:pt x="1435" y="401"/>
                  </a:cubicBezTo>
                  <a:cubicBezTo>
                    <a:pt x="1469" y="367"/>
                    <a:pt x="1469" y="300"/>
                    <a:pt x="1469" y="267"/>
                  </a:cubicBezTo>
                  <a:cubicBezTo>
                    <a:pt x="1469" y="100"/>
                    <a:pt x="1368" y="0"/>
                    <a:pt x="1202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7903336" y="3129333"/>
              <a:ext cx="13278" cy="7823"/>
            </a:xfrm>
            <a:custGeom>
              <a:rect b="b" l="l" r="r" t="t"/>
              <a:pathLst>
                <a:path extrusionOk="0" h="885" w="1502">
                  <a:moveTo>
                    <a:pt x="884" y="1"/>
                  </a:moveTo>
                  <a:cubicBezTo>
                    <a:pt x="809" y="1"/>
                    <a:pt x="734" y="9"/>
                    <a:pt x="668" y="26"/>
                  </a:cubicBezTo>
                  <a:cubicBezTo>
                    <a:pt x="534" y="59"/>
                    <a:pt x="401" y="93"/>
                    <a:pt x="301" y="159"/>
                  </a:cubicBezTo>
                  <a:cubicBezTo>
                    <a:pt x="234" y="193"/>
                    <a:pt x="167" y="259"/>
                    <a:pt x="134" y="293"/>
                  </a:cubicBezTo>
                  <a:cubicBezTo>
                    <a:pt x="100" y="326"/>
                    <a:pt x="100" y="359"/>
                    <a:pt x="67" y="393"/>
                  </a:cubicBezTo>
                  <a:cubicBezTo>
                    <a:pt x="0" y="560"/>
                    <a:pt x="67" y="726"/>
                    <a:pt x="234" y="793"/>
                  </a:cubicBezTo>
                  <a:cubicBezTo>
                    <a:pt x="301" y="826"/>
                    <a:pt x="367" y="860"/>
                    <a:pt x="434" y="860"/>
                  </a:cubicBezTo>
                  <a:cubicBezTo>
                    <a:pt x="501" y="877"/>
                    <a:pt x="567" y="885"/>
                    <a:pt x="638" y="885"/>
                  </a:cubicBezTo>
                  <a:cubicBezTo>
                    <a:pt x="709" y="885"/>
                    <a:pt x="784" y="877"/>
                    <a:pt x="868" y="860"/>
                  </a:cubicBezTo>
                  <a:cubicBezTo>
                    <a:pt x="1001" y="826"/>
                    <a:pt x="1101" y="793"/>
                    <a:pt x="1235" y="693"/>
                  </a:cubicBezTo>
                  <a:cubicBezTo>
                    <a:pt x="1301" y="660"/>
                    <a:pt x="1335" y="626"/>
                    <a:pt x="1401" y="560"/>
                  </a:cubicBezTo>
                  <a:cubicBezTo>
                    <a:pt x="1401" y="560"/>
                    <a:pt x="1435" y="493"/>
                    <a:pt x="1435" y="460"/>
                  </a:cubicBezTo>
                  <a:cubicBezTo>
                    <a:pt x="1501" y="326"/>
                    <a:pt x="1435" y="159"/>
                    <a:pt x="1301" y="93"/>
                  </a:cubicBezTo>
                  <a:cubicBezTo>
                    <a:pt x="1235" y="59"/>
                    <a:pt x="1168" y="26"/>
                    <a:pt x="1101" y="26"/>
                  </a:cubicBezTo>
                  <a:cubicBezTo>
                    <a:pt x="1034" y="9"/>
                    <a:pt x="959" y="1"/>
                    <a:pt x="884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7843770" y="3156040"/>
              <a:ext cx="9742" cy="9839"/>
            </a:xfrm>
            <a:custGeom>
              <a:rect b="b" l="l" r="r" t="t"/>
              <a:pathLst>
                <a:path extrusionOk="0" h="1113" w="1102">
                  <a:moveTo>
                    <a:pt x="832" y="1"/>
                  </a:moveTo>
                  <a:cubicBezTo>
                    <a:pt x="811" y="1"/>
                    <a:pt x="789" y="3"/>
                    <a:pt x="767" y="7"/>
                  </a:cubicBezTo>
                  <a:cubicBezTo>
                    <a:pt x="701" y="7"/>
                    <a:pt x="634" y="7"/>
                    <a:pt x="567" y="40"/>
                  </a:cubicBezTo>
                  <a:cubicBezTo>
                    <a:pt x="467" y="107"/>
                    <a:pt x="367" y="174"/>
                    <a:pt x="267" y="241"/>
                  </a:cubicBezTo>
                  <a:cubicBezTo>
                    <a:pt x="167" y="341"/>
                    <a:pt x="100" y="441"/>
                    <a:pt x="34" y="541"/>
                  </a:cubicBezTo>
                  <a:cubicBezTo>
                    <a:pt x="34" y="607"/>
                    <a:pt x="0" y="674"/>
                    <a:pt x="0" y="741"/>
                  </a:cubicBezTo>
                  <a:cubicBezTo>
                    <a:pt x="0" y="774"/>
                    <a:pt x="0" y="808"/>
                    <a:pt x="0" y="841"/>
                  </a:cubicBezTo>
                  <a:cubicBezTo>
                    <a:pt x="0" y="990"/>
                    <a:pt x="134" y="1113"/>
                    <a:pt x="306" y="1113"/>
                  </a:cubicBezTo>
                  <a:cubicBezTo>
                    <a:pt x="326" y="1113"/>
                    <a:pt x="346" y="1111"/>
                    <a:pt x="367" y="1108"/>
                  </a:cubicBezTo>
                  <a:cubicBezTo>
                    <a:pt x="434" y="1108"/>
                    <a:pt x="467" y="1074"/>
                    <a:pt x="534" y="1041"/>
                  </a:cubicBezTo>
                  <a:cubicBezTo>
                    <a:pt x="667" y="1008"/>
                    <a:pt x="767" y="941"/>
                    <a:pt x="868" y="841"/>
                  </a:cubicBezTo>
                  <a:cubicBezTo>
                    <a:pt x="934" y="741"/>
                    <a:pt x="1001" y="641"/>
                    <a:pt x="1068" y="507"/>
                  </a:cubicBezTo>
                  <a:cubicBezTo>
                    <a:pt x="1068" y="474"/>
                    <a:pt x="1101" y="407"/>
                    <a:pt x="1101" y="341"/>
                  </a:cubicBezTo>
                  <a:cubicBezTo>
                    <a:pt x="1101" y="307"/>
                    <a:pt x="1101" y="274"/>
                    <a:pt x="1101" y="241"/>
                  </a:cubicBezTo>
                  <a:cubicBezTo>
                    <a:pt x="1101" y="95"/>
                    <a:pt x="975" y="1"/>
                    <a:pt x="83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7959950" y="3170255"/>
              <a:ext cx="13287" cy="12977"/>
            </a:xfrm>
            <a:custGeom>
              <a:rect b="b" l="l" r="r" t="t"/>
              <a:pathLst>
                <a:path extrusionOk="0" h="1468" w="1503">
                  <a:moveTo>
                    <a:pt x="401" y="0"/>
                  </a:moveTo>
                  <a:cubicBezTo>
                    <a:pt x="335" y="0"/>
                    <a:pt x="301" y="0"/>
                    <a:pt x="234" y="34"/>
                  </a:cubicBezTo>
                  <a:cubicBezTo>
                    <a:pt x="101" y="67"/>
                    <a:pt x="1" y="234"/>
                    <a:pt x="34" y="367"/>
                  </a:cubicBezTo>
                  <a:cubicBezTo>
                    <a:pt x="68" y="434"/>
                    <a:pt x="101" y="534"/>
                    <a:pt x="134" y="601"/>
                  </a:cubicBezTo>
                  <a:cubicBezTo>
                    <a:pt x="234" y="767"/>
                    <a:pt x="335" y="901"/>
                    <a:pt x="435" y="1034"/>
                  </a:cubicBezTo>
                  <a:cubicBezTo>
                    <a:pt x="568" y="1168"/>
                    <a:pt x="701" y="1268"/>
                    <a:pt x="868" y="1368"/>
                  </a:cubicBezTo>
                  <a:cubicBezTo>
                    <a:pt x="935" y="1401"/>
                    <a:pt x="1002" y="1435"/>
                    <a:pt x="1102" y="1468"/>
                  </a:cubicBezTo>
                  <a:lnTo>
                    <a:pt x="1269" y="1468"/>
                  </a:lnTo>
                  <a:cubicBezTo>
                    <a:pt x="1402" y="1401"/>
                    <a:pt x="1502" y="1268"/>
                    <a:pt x="1469" y="1101"/>
                  </a:cubicBezTo>
                  <a:cubicBezTo>
                    <a:pt x="1435" y="1001"/>
                    <a:pt x="1402" y="934"/>
                    <a:pt x="1369" y="867"/>
                  </a:cubicBezTo>
                  <a:cubicBezTo>
                    <a:pt x="1302" y="701"/>
                    <a:pt x="1168" y="567"/>
                    <a:pt x="1068" y="434"/>
                  </a:cubicBezTo>
                  <a:cubicBezTo>
                    <a:pt x="935" y="334"/>
                    <a:pt x="802" y="200"/>
                    <a:pt x="635" y="134"/>
                  </a:cubicBezTo>
                  <a:cubicBezTo>
                    <a:pt x="568" y="67"/>
                    <a:pt x="468" y="34"/>
                    <a:pt x="401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7912477" y="3158453"/>
              <a:ext cx="14162" cy="7974"/>
            </a:xfrm>
            <a:custGeom>
              <a:rect b="b" l="l" r="r" t="t"/>
              <a:pathLst>
                <a:path extrusionOk="0" h="902" w="1602">
                  <a:moveTo>
                    <a:pt x="467" y="1"/>
                  </a:moveTo>
                  <a:cubicBezTo>
                    <a:pt x="401" y="1"/>
                    <a:pt x="301" y="34"/>
                    <a:pt x="234" y="34"/>
                  </a:cubicBezTo>
                  <a:cubicBezTo>
                    <a:pt x="201" y="68"/>
                    <a:pt x="167" y="68"/>
                    <a:pt x="167" y="101"/>
                  </a:cubicBezTo>
                  <a:cubicBezTo>
                    <a:pt x="34" y="201"/>
                    <a:pt x="0" y="401"/>
                    <a:pt x="134" y="501"/>
                  </a:cubicBezTo>
                  <a:cubicBezTo>
                    <a:pt x="167" y="568"/>
                    <a:pt x="234" y="601"/>
                    <a:pt x="301" y="668"/>
                  </a:cubicBezTo>
                  <a:cubicBezTo>
                    <a:pt x="401" y="735"/>
                    <a:pt x="534" y="801"/>
                    <a:pt x="701" y="868"/>
                  </a:cubicBezTo>
                  <a:cubicBezTo>
                    <a:pt x="834" y="902"/>
                    <a:pt x="968" y="902"/>
                    <a:pt x="1135" y="902"/>
                  </a:cubicBezTo>
                  <a:cubicBezTo>
                    <a:pt x="1201" y="902"/>
                    <a:pt x="1268" y="902"/>
                    <a:pt x="1335" y="868"/>
                  </a:cubicBezTo>
                  <a:cubicBezTo>
                    <a:pt x="1368" y="868"/>
                    <a:pt x="1435" y="835"/>
                    <a:pt x="1435" y="801"/>
                  </a:cubicBezTo>
                  <a:cubicBezTo>
                    <a:pt x="1568" y="701"/>
                    <a:pt x="1602" y="501"/>
                    <a:pt x="1468" y="368"/>
                  </a:cubicBezTo>
                  <a:cubicBezTo>
                    <a:pt x="1435" y="301"/>
                    <a:pt x="1368" y="268"/>
                    <a:pt x="1335" y="234"/>
                  </a:cubicBezTo>
                  <a:cubicBezTo>
                    <a:pt x="1201" y="134"/>
                    <a:pt x="1035" y="68"/>
                    <a:pt x="901" y="34"/>
                  </a:cubicBezTo>
                  <a:cubicBezTo>
                    <a:pt x="768" y="1"/>
                    <a:pt x="601" y="1"/>
                    <a:pt x="467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7867948" y="3171431"/>
              <a:ext cx="12102" cy="12685"/>
            </a:xfrm>
            <a:custGeom>
              <a:rect b="b" l="l" r="r" t="t"/>
              <a:pathLst>
                <a:path extrusionOk="0" h="1435" w="1369">
                  <a:moveTo>
                    <a:pt x="935" y="1"/>
                  </a:moveTo>
                  <a:cubicBezTo>
                    <a:pt x="801" y="1"/>
                    <a:pt x="668" y="34"/>
                    <a:pt x="568" y="101"/>
                  </a:cubicBezTo>
                  <a:cubicBezTo>
                    <a:pt x="434" y="134"/>
                    <a:pt x="334" y="234"/>
                    <a:pt x="234" y="334"/>
                  </a:cubicBezTo>
                  <a:cubicBezTo>
                    <a:pt x="167" y="434"/>
                    <a:pt x="101" y="534"/>
                    <a:pt x="67" y="668"/>
                  </a:cubicBezTo>
                  <a:cubicBezTo>
                    <a:pt x="1" y="801"/>
                    <a:pt x="1" y="935"/>
                    <a:pt x="34" y="1035"/>
                  </a:cubicBezTo>
                  <a:cubicBezTo>
                    <a:pt x="34" y="1135"/>
                    <a:pt x="67" y="1201"/>
                    <a:pt x="134" y="1302"/>
                  </a:cubicBezTo>
                  <a:cubicBezTo>
                    <a:pt x="134" y="1302"/>
                    <a:pt x="167" y="1335"/>
                    <a:pt x="201" y="1368"/>
                  </a:cubicBezTo>
                  <a:cubicBezTo>
                    <a:pt x="201" y="1402"/>
                    <a:pt x="234" y="1402"/>
                    <a:pt x="267" y="1402"/>
                  </a:cubicBezTo>
                  <a:cubicBezTo>
                    <a:pt x="312" y="1424"/>
                    <a:pt x="356" y="1435"/>
                    <a:pt x="398" y="1435"/>
                  </a:cubicBezTo>
                  <a:cubicBezTo>
                    <a:pt x="482" y="1435"/>
                    <a:pt x="557" y="1391"/>
                    <a:pt x="601" y="1302"/>
                  </a:cubicBezTo>
                  <a:lnTo>
                    <a:pt x="668" y="1168"/>
                  </a:lnTo>
                  <a:cubicBezTo>
                    <a:pt x="701" y="1135"/>
                    <a:pt x="701" y="1068"/>
                    <a:pt x="734" y="1035"/>
                  </a:cubicBezTo>
                  <a:lnTo>
                    <a:pt x="868" y="868"/>
                  </a:lnTo>
                  <a:cubicBezTo>
                    <a:pt x="935" y="801"/>
                    <a:pt x="1001" y="734"/>
                    <a:pt x="1035" y="668"/>
                  </a:cubicBezTo>
                  <a:cubicBezTo>
                    <a:pt x="1035" y="668"/>
                    <a:pt x="1068" y="668"/>
                    <a:pt x="1068" y="634"/>
                  </a:cubicBezTo>
                  <a:cubicBezTo>
                    <a:pt x="1068" y="601"/>
                    <a:pt x="1068" y="601"/>
                    <a:pt x="1101" y="601"/>
                  </a:cubicBezTo>
                  <a:lnTo>
                    <a:pt x="1168" y="601"/>
                  </a:lnTo>
                  <a:cubicBezTo>
                    <a:pt x="1201" y="568"/>
                    <a:pt x="1235" y="568"/>
                    <a:pt x="1268" y="534"/>
                  </a:cubicBezTo>
                  <a:cubicBezTo>
                    <a:pt x="1368" y="401"/>
                    <a:pt x="1368" y="234"/>
                    <a:pt x="1235" y="101"/>
                  </a:cubicBezTo>
                  <a:lnTo>
                    <a:pt x="1168" y="67"/>
                  </a:lnTo>
                  <a:cubicBezTo>
                    <a:pt x="1135" y="67"/>
                    <a:pt x="1101" y="34"/>
                    <a:pt x="1068" y="34"/>
                  </a:cubicBezTo>
                  <a:cubicBezTo>
                    <a:pt x="1035" y="34"/>
                    <a:pt x="968" y="1"/>
                    <a:pt x="9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7933411" y="3194725"/>
              <a:ext cx="10926" cy="7974"/>
            </a:xfrm>
            <a:custGeom>
              <a:rect b="b" l="l" r="r" t="t"/>
              <a:pathLst>
                <a:path extrusionOk="0" h="902" w="1236">
                  <a:moveTo>
                    <a:pt x="268" y="1"/>
                  </a:moveTo>
                  <a:cubicBezTo>
                    <a:pt x="101" y="34"/>
                    <a:pt x="1" y="234"/>
                    <a:pt x="68" y="401"/>
                  </a:cubicBezTo>
                  <a:cubicBezTo>
                    <a:pt x="101" y="468"/>
                    <a:pt x="134" y="501"/>
                    <a:pt x="168" y="568"/>
                  </a:cubicBezTo>
                  <a:cubicBezTo>
                    <a:pt x="301" y="768"/>
                    <a:pt x="501" y="868"/>
                    <a:pt x="735" y="901"/>
                  </a:cubicBezTo>
                  <a:lnTo>
                    <a:pt x="968" y="901"/>
                  </a:lnTo>
                  <a:cubicBezTo>
                    <a:pt x="1135" y="835"/>
                    <a:pt x="1235" y="635"/>
                    <a:pt x="1168" y="468"/>
                  </a:cubicBezTo>
                  <a:cubicBezTo>
                    <a:pt x="1135" y="401"/>
                    <a:pt x="1102" y="334"/>
                    <a:pt x="1068" y="301"/>
                  </a:cubicBezTo>
                  <a:cubicBezTo>
                    <a:pt x="1002" y="201"/>
                    <a:pt x="901" y="134"/>
                    <a:pt x="801" y="101"/>
                  </a:cubicBezTo>
                  <a:cubicBezTo>
                    <a:pt x="701" y="34"/>
                    <a:pt x="601" y="1"/>
                    <a:pt x="468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7886230" y="3202761"/>
              <a:ext cx="15930" cy="8787"/>
            </a:xfrm>
            <a:custGeom>
              <a:rect b="b" l="l" r="r" t="t"/>
              <a:pathLst>
                <a:path extrusionOk="0" h="994" w="1802">
                  <a:moveTo>
                    <a:pt x="1435" y="1"/>
                  </a:moveTo>
                  <a:cubicBezTo>
                    <a:pt x="1393" y="1"/>
                    <a:pt x="1352" y="9"/>
                    <a:pt x="1302" y="26"/>
                  </a:cubicBezTo>
                  <a:cubicBezTo>
                    <a:pt x="1135" y="26"/>
                    <a:pt x="935" y="59"/>
                    <a:pt x="768" y="126"/>
                  </a:cubicBezTo>
                  <a:cubicBezTo>
                    <a:pt x="601" y="159"/>
                    <a:pt x="434" y="226"/>
                    <a:pt x="301" y="359"/>
                  </a:cubicBezTo>
                  <a:cubicBezTo>
                    <a:pt x="234" y="393"/>
                    <a:pt x="167" y="459"/>
                    <a:pt x="101" y="493"/>
                  </a:cubicBezTo>
                  <a:cubicBezTo>
                    <a:pt x="67" y="560"/>
                    <a:pt x="34" y="593"/>
                    <a:pt x="34" y="660"/>
                  </a:cubicBezTo>
                  <a:cubicBezTo>
                    <a:pt x="1" y="826"/>
                    <a:pt x="101" y="960"/>
                    <a:pt x="268" y="993"/>
                  </a:cubicBezTo>
                  <a:lnTo>
                    <a:pt x="534" y="993"/>
                  </a:lnTo>
                  <a:cubicBezTo>
                    <a:pt x="701" y="993"/>
                    <a:pt x="901" y="960"/>
                    <a:pt x="1068" y="893"/>
                  </a:cubicBezTo>
                  <a:cubicBezTo>
                    <a:pt x="1235" y="826"/>
                    <a:pt x="1368" y="726"/>
                    <a:pt x="1535" y="626"/>
                  </a:cubicBezTo>
                  <a:cubicBezTo>
                    <a:pt x="1602" y="593"/>
                    <a:pt x="1669" y="526"/>
                    <a:pt x="1702" y="459"/>
                  </a:cubicBezTo>
                  <a:cubicBezTo>
                    <a:pt x="1769" y="426"/>
                    <a:pt x="1769" y="393"/>
                    <a:pt x="1769" y="326"/>
                  </a:cubicBezTo>
                  <a:cubicBezTo>
                    <a:pt x="1802" y="159"/>
                    <a:pt x="1702" y="26"/>
                    <a:pt x="1568" y="26"/>
                  </a:cubicBezTo>
                  <a:cubicBezTo>
                    <a:pt x="1518" y="9"/>
                    <a:pt x="1477" y="1"/>
                    <a:pt x="1435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7955821" y="3337453"/>
              <a:ext cx="10042" cy="10033"/>
            </a:xfrm>
            <a:custGeom>
              <a:rect b="b" l="l" r="r" t="t"/>
              <a:pathLst>
                <a:path extrusionOk="0" h="1135" w="1136">
                  <a:moveTo>
                    <a:pt x="802" y="1"/>
                  </a:moveTo>
                  <a:cubicBezTo>
                    <a:pt x="601" y="34"/>
                    <a:pt x="435" y="134"/>
                    <a:pt x="301" y="268"/>
                  </a:cubicBezTo>
                  <a:cubicBezTo>
                    <a:pt x="201" y="334"/>
                    <a:pt x="101" y="434"/>
                    <a:pt x="68" y="568"/>
                  </a:cubicBezTo>
                  <a:cubicBezTo>
                    <a:pt x="34" y="635"/>
                    <a:pt x="1" y="701"/>
                    <a:pt x="1" y="768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34" y="1001"/>
                    <a:pt x="201" y="1135"/>
                    <a:pt x="368" y="1135"/>
                  </a:cubicBezTo>
                  <a:cubicBezTo>
                    <a:pt x="435" y="1102"/>
                    <a:pt x="501" y="1102"/>
                    <a:pt x="568" y="1068"/>
                  </a:cubicBezTo>
                  <a:cubicBezTo>
                    <a:pt x="668" y="1035"/>
                    <a:pt x="768" y="935"/>
                    <a:pt x="868" y="868"/>
                  </a:cubicBezTo>
                  <a:cubicBezTo>
                    <a:pt x="968" y="768"/>
                    <a:pt x="1035" y="668"/>
                    <a:pt x="1068" y="534"/>
                  </a:cubicBezTo>
                  <a:cubicBezTo>
                    <a:pt x="1102" y="468"/>
                    <a:pt x="1135" y="401"/>
                    <a:pt x="1135" y="334"/>
                  </a:cubicBezTo>
                  <a:cubicBezTo>
                    <a:pt x="1135" y="334"/>
                    <a:pt x="1135" y="301"/>
                    <a:pt x="1135" y="268"/>
                  </a:cubicBezTo>
                  <a:cubicBezTo>
                    <a:pt x="1102" y="101"/>
                    <a:pt x="968" y="1"/>
                    <a:pt x="8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7813987" y="3187759"/>
              <a:ext cx="10917" cy="11881"/>
            </a:xfrm>
            <a:custGeom>
              <a:rect b="b" l="l" r="r" t="t"/>
              <a:pathLst>
                <a:path extrusionOk="0" h="1344" w="1235">
                  <a:moveTo>
                    <a:pt x="958" y="0"/>
                  </a:moveTo>
                  <a:cubicBezTo>
                    <a:pt x="928" y="0"/>
                    <a:pt x="897" y="7"/>
                    <a:pt x="867" y="22"/>
                  </a:cubicBezTo>
                  <a:cubicBezTo>
                    <a:pt x="801" y="22"/>
                    <a:pt x="734" y="55"/>
                    <a:pt x="667" y="88"/>
                  </a:cubicBezTo>
                  <a:cubicBezTo>
                    <a:pt x="534" y="188"/>
                    <a:pt x="400" y="288"/>
                    <a:pt x="300" y="389"/>
                  </a:cubicBezTo>
                  <a:cubicBezTo>
                    <a:pt x="200" y="522"/>
                    <a:pt x="134" y="655"/>
                    <a:pt x="67" y="789"/>
                  </a:cubicBezTo>
                  <a:cubicBezTo>
                    <a:pt x="34" y="856"/>
                    <a:pt x="34" y="922"/>
                    <a:pt x="0" y="989"/>
                  </a:cubicBezTo>
                  <a:cubicBezTo>
                    <a:pt x="0" y="1056"/>
                    <a:pt x="0" y="1089"/>
                    <a:pt x="0" y="1122"/>
                  </a:cubicBezTo>
                  <a:cubicBezTo>
                    <a:pt x="53" y="1254"/>
                    <a:pt x="167" y="1343"/>
                    <a:pt x="295" y="1343"/>
                  </a:cubicBezTo>
                  <a:cubicBezTo>
                    <a:pt x="329" y="1343"/>
                    <a:pt x="365" y="1337"/>
                    <a:pt x="400" y="1323"/>
                  </a:cubicBezTo>
                  <a:cubicBezTo>
                    <a:pt x="467" y="1323"/>
                    <a:pt x="534" y="1289"/>
                    <a:pt x="601" y="1222"/>
                  </a:cubicBezTo>
                  <a:cubicBezTo>
                    <a:pt x="734" y="1156"/>
                    <a:pt x="834" y="1056"/>
                    <a:pt x="934" y="922"/>
                  </a:cubicBezTo>
                  <a:cubicBezTo>
                    <a:pt x="1034" y="789"/>
                    <a:pt x="1101" y="655"/>
                    <a:pt x="1168" y="522"/>
                  </a:cubicBezTo>
                  <a:cubicBezTo>
                    <a:pt x="1168" y="455"/>
                    <a:pt x="1201" y="355"/>
                    <a:pt x="1201" y="288"/>
                  </a:cubicBezTo>
                  <a:cubicBezTo>
                    <a:pt x="1234" y="255"/>
                    <a:pt x="1234" y="222"/>
                    <a:pt x="1201" y="188"/>
                  </a:cubicBezTo>
                  <a:cubicBezTo>
                    <a:pt x="1175" y="84"/>
                    <a:pt x="1068" y="0"/>
                    <a:pt x="958" y="0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7824303" y="3296822"/>
              <a:ext cx="10334" cy="10785"/>
            </a:xfrm>
            <a:custGeom>
              <a:rect b="b" l="l" r="r" t="t"/>
              <a:pathLst>
                <a:path extrusionOk="0" h="1220" w="1169">
                  <a:moveTo>
                    <a:pt x="302" y="1"/>
                  </a:moveTo>
                  <a:cubicBezTo>
                    <a:pt x="185" y="1"/>
                    <a:pt x="83" y="63"/>
                    <a:pt x="34" y="160"/>
                  </a:cubicBezTo>
                  <a:cubicBezTo>
                    <a:pt x="1" y="260"/>
                    <a:pt x="1" y="327"/>
                    <a:pt x="1" y="427"/>
                  </a:cubicBezTo>
                  <a:cubicBezTo>
                    <a:pt x="1" y="627"/>
                    <a:pt x="67" y="794"/>
                    <a:pt x="201" y="927"/>
                  </a:cubicBezTo>
                  <a:cubicBezTo>
                    <a:pt x="334" y="1061"/>
                    <a:pt x="501" y="1161"/>
                    <a:pt x="668" y="1194"/>
                  </a:cubicBezTo>
                  <a:cubicBezTo>
                    <a:pt x="701" y="1211"/>
                    <a:pt x="735" y="1219"/>
                    <a:pt x="768" y="1219"/>
                  </a:cubicBezTo>
                  <a:cubicBezTo>
                    <a:pt x="801" y="1219"/>
                    <a:pt x="835" y="1211"/>
                    <a:pt x="868" y="1194"/>
                  </a:cubicBezTo>
                  <a:lnTo>
                    <a:pt x="901" y="1194"/>
                  </a:lnTo>
                  <a:lnTo>
                    <a:pt x="968" y="1161"/>
                  </a:lnTo>
                  <a:cubicBezTo>
                    <a:pt x="1101" y="1094"/>
                    <a:pt x="1168" y="894"/>
                    <a:pt x="1068" y="761"/>
                  </a:cubicBezTo>
                  <a:cubicBezTo>
                    <a:pt x="1068" y="727"/>
                    <a:pt x="1068" y="727"/>
                    <a:pt x="1035" y="727"/>
                  </a:cubicBezTo>
                  <a:cubicBezTo>
                    <a:pt x="1001" y="694"/>
                    <a:pt x="1035" y="661"/>
                    <a:pt x="1001" y="627"/>
                  </a:cubicBezTo>
                  <a:cubicBezTo>
                    <a:pt x="935" y="527"/>
                    <a:pt x="901" y="460"/>
                    <a:pt x="835" y="394"/>
                  </a:cubicBezTo>
                  <a:cubicBezTo>
                    <a:pt x="801" y="327"/>
                    <a:pt x="735" y="260"/>
                    <a:pt x="668" y="194"/>
                  </a:cubicBezTo>
                  <a:lnTo>
                    <a:pt x="601" y="127"/>
                  </a:lnTo>
                  <a:cubicBezTo>
                    <a:pt x="568" y="127"/>
                    <a:pt x="568" y="127"/>
                    <a:pt x="568" y="94"/>
                  </a:cubicBezTo>
                  <a:lnTo>
                    <a:pt x="468" y="60"/>
                  </a:lnTo>
                  <a:lnTo>
                    <a:pt x="434" y="27"/>
                  </a:lnTo>
                  <a:cubicBezTo>
                    <a:pt x="390" y="9"/>
                    <a:pt x="345" y="1"/>
                    <a:pt x="302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7877681" y="3344012"/>
              <a:ext cx="13278" cy="10555"/>
            </a:xfrm>
            <a:custGeom>
              <a:rect b="b" l="l" r="r" t="t"/>
              <a:pathLst>
                <a:path extrusionOk="0" h="1194" w="1502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cubicBezTo>
                    <a:pt x="67" y="93"/>
                    <a:pt x="0" y="259"/>
                    <a:pt x="67" y="426"/>
                  </a:cubicBezTo>
                  <a:cubicBezTo>
                    <a:pt x="100" y="493"/>
                    <a:pt x="134" y="560"/>
                    <a:pt x="167" y="626"/>
                  </a:cubicBezTo>
                  <a:cubicBezTo>
                    <a:pt x="267" y="760"/>
                    <a:pt x="367" y="860"/>
                    <a:pt x="501" y="960"/>
                  </a:cubicBezTo>
                  <a:cubicBezTo>
                    <a:pt x="634" y="1027"/>
                    <a:pt x="768" y="1093"/>
                    <a:pt x="934" y="1160"/>
                  </a:cubicBezTo>
                  <a:cubicBezTo>
                    <a:pt x="1001" y="1193"/>
                    <a:pt x="1068" y="1193"/>
                    <a:pt x="1134" y="1193"/>
                  </a:cubicBezTo>
                  <a:lnTo>
                    <a:pt x="1268" y="1193"/>
                  </a:lnTo>
                  <a:cubicBezTo>
                    <a:pt x="1435" y="1127"/>
                    <a:pt x="1501" y="960"/>
                    <a:pt x="1435" y="827"/>
                  </a:cubicBezTo>
                  <a:cubicBezTo>
                    <a:pt x="1401" y="760"/>
                    <a:pt x="1368" y="693"/>
                    <a:pt x="1335" y="626"/>
                  </a:cubicBezTo>
                  <a:cubicBezTo>
                    <a:pt x="1235" y="493"/>
                    <a:pt x="1134" y="360"/>
                    <a:pt x="1001" y="293"/>
                  </a:cubicBezTo>
                  <a:cubicBezTo>
                    <a:pt x="868" y="193"/>
                    <a:pt x="734" y="126"/>
                    <a:pt x="601" y="59"/>
                  </a:cubicBezTo>
                  <a:cubicBezTo>
                    <a:pt x="534" y="26"/>
                    <a:pt x="434" y="26"/>
                    <a:pt x="367" y="26"/>
                  </a:cubicBez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B7E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7819883" y="3255140"/>
              <a:ext cx="96135" cy="84723"/>
            </a:xfrm>
            <a:custGeom>
              <a:rect b="b" l="l" r="r" t="t"/>
              <a:pathLst>
                <a:path extrusionOk="0" h="9584" w="10875">
                  <a:moveTo>
                    <a:pt x="424" y="0"/>
                  </a:moveTo>
                  <a:cubicBezTo>
                    <a:pt x="329" y="0"/>
                    <a:pt x="239" y="34"/>
                    <a:pt x="167" y="105"/>
                  </a:cubicBezTo>
                  <a:cubicBezTo>
                    <a:pt x="0" y="239"/>
                    <a:pt x="0" y="505"/>
                    <a:pt x="167" y="639"/>
                  </a:cubicBezTo>
                  <a:cubicBezTo>
                    <a:pt x="167" y="639"/>
                    <a:pt x="334" y="839"/>
                    <a:pt x="567" y="1073"/>
                  </a:cubicBezTo>
                  <a:cubicBezTo>
                    <a:pt x="801" y="1306"/>
                    <a:pt x="1201" y="1706"/>
                    <a:pt x="1635" y="2140"/>
                  </a:cubicBezTo>
                  <a:cubicBezTo>
                    <a:pt x="2102" y="2574"/>
                    <a:pt x="2636" y="3074"/>
                    <a:pt x="3203" y="3608"/>
                  </a:cubicBezTo>
                  <a:cubicBezTo>
                    <a:pt x="3803" y="4141"/>
                    <a:pt x="4437" y="4708"/>
                    <a:pt x="5037" y="5276"/>
                  </a:cubicBezTo>
                  <a:cubicBezTo>
                    <a:pt x="6305" y="6376"/>
                    <a:pt x="7606" y="7444"/>
                    <a:pt x="8606" y="8244"/>
                  </a:cubicBezTo>
                  <a:cubicBezTo>
                    <a:pt x="9073" y="8645"/>
                    <a:pt x="9507" y="8945"/>
                    <a:pt x="9807" y="9178"/>
                  </a:cubicBezTo>
                  <a:cubicBezTo>
                    <a:pt x="10074" y="9378"/>
                    <a:pt x="10274" y="9512"/>
                    <a:pt x="10274" y="9512"/>
                  </a:cubicBezTo>
                  <a:cubicBezTo>
                    <a:pt x="10336" y="9558"/>
                    <a:pt x="10405" y="9583"/>
                    <a:pt x="10475" y="9583"/>
                  </a:cubicBezTo>
                  <a:cubicBezTo>
                    <a:pt x="10555" y="9583"/>
                    <a:pt x="10636" y="9550"/>
                    <a:pt x="10708" y="9479"/>
                  </a:cubicBezTo>
                  <a:cubicBezTo>
                    <a:pt x="10875" y="9345"/>
                    <a:pt x="10875" y="9112"/>
                    <a:pt x="10741" y="8978"/>
                  </a:cubicBezTo>
                  <a:lnTo>
                    <a:pt x="10308" y="8545"/>
                  </a:lnTo>
                  <a:cubicBezTo>
                    <a:pt x="10074" y="8311"/>
                    <a:pt x="9707" y="7911"/>
                    <a:pt x="9240" y="7477"/>
                  </a:cubicBezTo>
                  <a:cubicBezTo>
                    <a:pt x="8373" y="6610"/>
                    <a:pt x="7105" y="5442"/>
                    <a:pt x="5871" y="4342"/>
                  </a:cubicBezTo>
                  <a:cubicBezTo>
                    <a:pt x="5237" y="3774"/>
                    <a:pt x="4604" y="3241"/>
                    <a:pt x="4003" y="2707"/>
                  </a:cubicBezTo>
                  <a:cubicBezTo>
                    <a:pt x="3403" y="2207"/>
                    <a:pt x="2836" y="1740"/>
                    <a:pt x="2335" y="1339"/>
                  </a:cubicBezTo>
                  <a:cubicBezTo>
                    <a:pt x="1835" y="939"/>
                    <a:pt x="1435" y="639"/>
                    <a:pt x="1134" y="405"/>
                  </a:cubicBezTo>
                  <a:cubicBezTo>
                    <a:pt x="834" y="205"/>
                    <a:pt x="667" y="72"/>
                    <a:pt x="667" y="72"/>
                  </a:cubicBezTo>
                  <a:cubicBezTo>
                    <a:pt x="590" y="25"/>
                    <a:pt x="505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7919850" y="3263494"/>
              <a:ext cx="91830" cy="76448"/>
            </a:xfrm>
            <a:custGeom>
              <a:rect b="b" l="l" r="r" t="t"/>
              <a:pathLst>
                <a:path extrusionOk="0" h="8648" w="10388">
                  <a:moveTo>
                    <a:pt x="9839" y="1"/>
                  </a:moveTo>
                  <a:cubicBezTo>
                    <a:pt x="9774" y="1"/>
                    <a:pt x="9706" y="19"/>
                    <a:pt x="9641" y="61"/>
                  </a:cubicBezTo>
                  <a:cubicBezTo>
                    <a:pt x="9641" y="61"/>
                    <a:pt x="9474" y="161"/>
                    <a:pt x="9207" y="361"/>
                  </a:cubicBezTo>
                  <a:cubicBezTo>
                    <a:pt x="8907" y="561"/>
                    <a:pt x="8506" y="861"/>
                    <a:pt x="8039" y="1195"/>
                  </a:cubicBezTo>
                  <a:cubicBezTo>
                    <a:pt x="7572" y="1562"/>
                    <a:pt x="7039" y="1962"/>
                    <a:pt x="6472" y="2429"/>
                  </a:cubicBezTo>
                  <a:cubicBezTo>
                    <a:pt x="5905" y="2863"/>
                    <a:pt x="5304" y="3363"/>
                    <a:pt x="4704" y="3864"/>
                  </a:cubicBezTo>
                  <a:cubicBezTo>
                    <a:pt x="3536" y="4864"/>
                    <a:pt x="2369" y="5865"/>
                    <a:pt x="1535" y="6666"/>
                  </a:cubicBezTo>
                  <a:cubicBezTo>
                    <a:pt x="1101" y="7066"/>
                    <a:pt x="734" y="7399"/>
                    <a:pt x="501" y="7633"/>
                  </a:cubicBezTo>
                  <a:lnTo>
                    <a:pt x="134" y="8033"/>
                  </a:lnTo>
                  <a:cubicBezTo>
                    <a:pt x="0" y="8167"/>
                    <a:pt x="0" y="8333"/>
                    <a:pt x="100" y="8467"/>
                  </a:cubicBezTo>
                  <a:cubicBezTo>
                    <a:pt x="168" y="8580"/>
                    <a:pt x="298" y="8647"/>
                    <a:pt x="426" y="8647"/>
                  </a:cubicBezTo>
                  <a:cubicBezTo>
                    <a:pt x="487" y="8647"/>
                    <a:pt x="547" y="8632"/>
                    <a:pt x="601" y="8600"/>
                  </a:cubicBezTo>
                  <a:lnTo>
                    <a:pt x="1034" y="8267"/>
                  </a:lnTo>
                  <a:cubicBezTo>
                    <a:pt x="1301" y="8067"/>
                    <a:pt x="1702" y="7800"/>
                    <a:pt x="2169" y="7433"/>
                  </a:cubicBezTo>
                  <a:cubicBezTo>
                    <a:pt x="3103" y="6766"/>
                    <a:pt x="4303" y="5798"/>
                    <a:pt x="5504" y="4798"/>
                  </a:cubicBezTo>
                  <a:cubicBezTo>
                    <a:pt x="6105" y="4331"/>
                    <a:pt x="6705" y="3830"/>
                    <a:pt x="7239" y="3330"/>
                  </a:cubicBezTo>
                  <a:cubicBezTo>
                    <a:pt x="7806" y="2829"/>
                    <a:pt x="8306" y="2396"/>
                    <a:pt x="8740" y="1996"/>
                  </a:cubicBezTo>
                  <a:cubicBezTo>
                    <a:pt x="9174" y="1629"/>
                    <a:pt x="9507" y="1295"/>
                    <a:pt x="9741" y="1028"/>
                  </a:cubicBezTo>
                  <a:cubicBezTo>
                    <a:pt x="10008" y="795"/>
                    <a:pt x="10141" y="661"/>
                    <a:pt x="10141" y="661"/>
                  </a:cubicBezTo>
                  <a:cubicBezTo>
                    <a:pt x="10388" y="387"/>
                    <a:pt x="10139" y="1"/>
                    <a:pt x="9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7837803" y="3205563"/>
              <a:ext cx="78216" cy="71852"/>
            </a:xfrm>
            <a:custGeom>
              <a:rect b="b" l="l" r="r" t="t"/>
              <a:pathLst>
                <a:path extrusionOk="0" h="8128" w="8848">
                  <a:moveTo>
                    <a:pt x="540" y="0"/>
                  </a:moveTo>
                  <a:cubicBezTo>
                    <a:pt x="232" y="0"/>
                    <a:pt x="1" y="375"/>
                    <a:pt x="242" y="643"/>
                  </a:cubicBezTo>
                  <a:cubicBezTo>
                    <a:pt x="242" y="643"/>
                    <a:pt x="342" y="776"/>
                    <a:pt x="542" y="1010"/>
                  </a:cubicBezTo>
                  <a:cubicBezTo>
                    <a:pt x="742" y="1210"/>
                    <a:pt x="1042" y="1544"/>
                    <a:pt x="1376" y="1910"/>
                  </a:cubicBezTo>
                  <a:cubicBezTo>
                    <a:pt x="1743" y="2311"/>
                    <a:pt x="2143" y="2711"/>
                    <a:pt x="2610" y="3178"/>
                  </a:cubicBezTo>
                  <a:cubicBezTo>
                    <a:pt x="3044" y="3612"/>
                    <a:pt x="3544" y="4079"/>
                    <a:pt x="4044" y="4546"/>
                  </a:cubicBezTo>
                  <a:cubicBezTo>
                    <a:pt x="5045" y="5480"/>
                    <a:pt x="6079" y="6347"/>
                    <a:pt x="6880" y="7014"/>
                  </a:cubicBezTo>
                  <a:cubicBezTo>
                    <a:pt x="7280" y="7348"/>
                    <a:pt x="7614" y="7615"/>
                    <a:pt x="7847" y="7781"/>
                  </a:cubicBezTo>
                  <a:cubicBezTo>
                    <a:pt x="8081" y="7981"/>
                    <a:pt x="8214" y="8082"/>
                    <a:pt x="8214" y="8082"/>
                  </a:cubicBezTo>
                  <a:cubicBezTo>
                    <a:pt x="8274" y="8112"/>
                    <a:pt x="8347" y="8128"/>
                    <a:pt x="8422" y="8128"/>
                  </a:cubicBezTo>
                  <a:cubicBezTo>
                    <a:pt x="8514" y="8128"/>
                    <a:pt x="8608" y="8103"/>
                    <a:pt x="8681" y="8048"/>
                  </a:cubicBezTo>
                  <a:cubicBezTo>
                    <a:pt x="8814" y="7915"/>
                    <a:pt x="8848" y="7681"/>
                    <a:pt x="8714" y="7514"/>
                  </a:cubicBezTo>
                  <a:cubicBezTo>
                    <a:pt x="8714" y="7514"/>
                    <a:pt x="8614" y="7381"/>
                    <a:pt x="8414" y="7181"/>
                  </a:cubicBezTo>
                  <a:cubicBezTo>
                    <a:pt x="8214" y="6947"/>
                    <a:pt x="7914" y="6647"/>
                    <a:pt x="7580" y="6247"/>
                  </a:cubicBezTo>
                  <a:cubicBezTo>
                    <a:pt x="6880" y="5513"/>
                    <a:pt x="5912" y="4546"/>
                    <a:pt x="4912" y="3612"/>
                  </a:cubicBezTo>
                  <a:cubicBezTo>
                    <a:pt x="4411" y="3145"/>
                    <a:pt x="3911" y="2711"/>
                    <a:pt x="3444" y="2277"/>
                  </a:cubicBezTo>
                  <a:cubicBezTo>
                    <a:pt x="2944" y="1844"/>
                    <a:pt x="2510" y="1477"/>
                    <a:pt x="2110" y="1143"/>
                  </a:cubicBezTo>
                  <a:cubicBezTo>
                    <a:pt x="1709" y="810"/>
                    <a:pt x="1376" y="543"/>
                    <a:pt x="1142" y="376"/>
                  </a:cubicBezTo>
                  <a:lnTo>
                    <a:pt x="775" y="76"/>
                  </a:lnTo>
                  <a:cubicBezTo>
                    <a:pt x="696" y="23"/>
                    <a:pt x="616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7917392" y="3209338"/>
              <a:ext cx="72355" cy="68077"/>
            </a:xfrm>
            <a:custGeom>
              <a:rect b="b" l="l" r="r" t="t"/>
              <a:pathLst>
                <a:path extrusionOk="0" h="7701" w="8185">
                  <a:moveTo>
                    <a:pt x="7761" y="0"/>
                  </a:moveTo>
                  <a:cubicBezTo>
                    <a:pt x="7674" y="0"/>
                    <a:pt x="7587" y="27"/>
                    <a:pt x="7517" y="82"/>
                  </a:cubicBezTo>
                  <a:cubicBezTo>
                    <a:pt x="7517" y="82"/>
                    <a:pt x="7017" y="449"/>
                    <a:pt x="6283" y="1050"/>
                  </a:cubicBezTo>
                  <a:cubicBezTo>
                    <a:pt x="5916" y="1383"/>
                    <a:pt x="5482" y="1750"/>
                    <a:pt x="5048" y="2117"/>
                  </a:cubicBezTo>
                  <a:cubicBezTo>
                    <a:pt x="4615" y="2518"/>
                    <a:pt x="4148" y="2951"/>
                    <a:pt x="3681" y="3418"/>
                  </a:cubicBezTo>
                  <a:cubicBezTo>
                    <a:pt x="2780" y="4285"/>
                    <a:pt x="1880" y="5219"/>
                    <a:pt x="1246" y="5920"/>
                  </a:cubicBezTo>
                  <a:cubicBezTo>
                    <a:pt x="612" y="6620"/>
                    <a:pt x="212" y="7121"/>
                    <a:pt x="212" y="7121"/>
                  </a:cubicBezTo>
                  <a:lnTo>
                    <a:pt x="212" y="7087"/>
                  </a:lnTo>
                  <a:lnTo>
                    <a:pt x="212" y="7087"/>
                  </a:lnTo>
                  <a:cubicBezTo>
                    <a:pt x="0" y="7352"/>
                    <a:pt x="229" y="7700"/>
                    <a:pt x="499" y="7700"/>
                  </a:cubicBezTo>
                  <a:cubicBezTo>
                    <a:pt x="570" y="7700"/>
                    <a:pt x="643" y="7676"/>
                    <a:pt x="712" y="7621"/>
                  </a:cubicBezTo>
                  <a:cubicBezTo>
                    <a:pt x="712" y="7621"/>
                    <a:pt x="1212" y="7221"/>
                    <a:pt x="1946" y="6620"/>
                  </a:cubicBezTo>
                  <a:cubicBezTo>
                    <a:pt x="2680" y="6020"/>
                    <a:pt x="3647" y="5186"/>
                    <a:pt x="4548" y="4319"/>
                  </a:cubicBezTo>
                  <a:cubicBezTo>
                    <a:pt x="5015" y="3852"/>
                    <a:pt x="5482" y="3418"/>
                    <a:pt x="5882" y="3018"/>
                  </a:cubicBezTo>
                  <a:cubicBezTo>
                    <a:pt x="6316" y="2584"/>
                    <a:pt x="6683" y="2184"/>
                    <a:pt x="7017" y="1817"/>
                  </a:cubicBezTo>
                  <a:cubicBezTo>
                    <a:pt x="7650" y="1117"/>
                    <a:pt x="8084" y="649"/>
                    <a:pt x="8084" y="649"/>
                  </a:cubicBezTo>
                  <a:cubicBezTo>
                    <a:pt x="8184" y="483"/>
                    <a:pt x="8184" y="283"/>
                    <a:pt x="8084" y="149"/>
                  </a:cubicBezTo>
                  <a:cubicBezTo>
                    <a:pt x="8006" y="52"/>
                    <a:pt x="7883" y="0"/>
                    <a:pt x="7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22"/>
          <p:cNvSpPr txBox="1"/>
          <p:nvPr/>
        </p:nvSpPr>
        <p:spPr>
          <a:xfrm>
            <a:off x="470650" y="22187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2"/>
          <p:cNvSpPr txBox="1"/>
          <p:nvPr>
            <p:ph type="title"/>
          </p:nvPr>
        </p:nvSpPr>
        <p:spPr>
          <a:xfrm>
            <a:off x="-149400" y="1604075"/>
            <a:ext cx="47214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Random Forest Regression</a:t>
            </a:r>
            <a:endParaRPr sz="2600"/>
          </a:p>
        </p:txBody>
      </p:sp>
      <p:sp>
        <p:nvSpPr>
          <p:cNvPr id="1002" name="Google Shape;1002;p22"/>
          <p:cNvSpPr txBox="1"/>
          <p:nvPr/>
        </p:nvSpPr>
        <p:spPr>
          <a:xfrm>
            <a:off x="4525075" y="2218775"/>
            <a:ext cx="477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Supervised Learning Algorithm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