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330E0-2397-48C8-AB6B-742A8371B4E3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5242FD-53AC-4626-B9DF-D796D1E20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907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242FD-53AC-4626-B9DF-D796D1E2032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38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FD4AB-4FAB-0B35-F0DA-4577D5EEFF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D94C0A-48A9-1C7B-2B1A-384DDF71C3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2AA0B-E4F1-3DB4-3B67-5204F4CB6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30533-9530-45BA-919D-7F63B7083775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241DC-1108-274C-0308-BA74C55DD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34C4E-DE1B-F519-A1C5-6861CE84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8EEE-EF8C-4A25-96F4-31DD8ED08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6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2286F-E144-A36A-A456-20D86273E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8968C3-F7AD-A3D6-5F7E-EA2FB6249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5A216-8E6A-EBB7-0BE2-CCC9BAB4E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30533-9530-45BA-919D-7F63B7083775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071ED-89F0-9FCA-5647-DB6F0A8E3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62355-BF98-19D8-0AFB-43470D9B2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8EEE-EF8C-4A25-96F4-31DD8ED08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39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FD638B-3001-93D7-C719-53217C6FD9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483D5A-1834-89CE-28BF-01A97A1DC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BFD14-5629-27A5-62EE-683E52C11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30533-9530-45BA-919D-7F63B7083775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4E23D-ED88-B1FB-4E85-1078D39EA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48535-D1A7-469E-C072-C10F5BEFD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8EEE-EF8C-4A25-96F4-31DD8ED08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18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F4752-5AC6-C3E4-CA00-41FFECA01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4040E-1AEF-9AD8-0F16-C427953C5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3A9CD-DC94-5A51-0A61-7A49AC36F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30533-9530-45BA-919D-7F63B7083775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176DF-E4A7-D8F6-5B66-AF8A9AAC4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88567-1A50-CFF8-2681-C45A2275B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8EEE-EF8C-4A25-96F4-31DD8ED08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292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EE530-D71F-C72F-91B8-4F99B4BAD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54A29-2C3E-F87B-74CA-9D9E2E7F7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4ECAE-53F2-AFFE-7A13-0D116A3D7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30533-9530-45BA-919D-7F63B7083775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53C93-C72E-7A0D-F9FB-9F4149BD5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D320C-A0CB-DC1B-758F-735B6B2A0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8EEE-EF8C-4A25-96F4-31DD8ED08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699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47BF2-ECBE-C261-D49A-D8D3984BE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4CC03-DBE4-B6C8-3880-F8D40A829F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47F694-62BD-AFD6-BB48-4A83A8609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0A9D1-5B90-205B-7248-71FC1D46C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30533-9530-45BA-919D-7F63B7083775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C22C0D-FB47-6FDF-05F9-CDB854E82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55DEEA-BAE7-EEBA-5317-C29F975A6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8EEE-EF8C-4A25-96F4-31DD8ED08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51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2C753-6588-6F2D-1446-EF9662D5A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04796B-1553-F7DE-B842-51FFF5F9B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1D49C2-5E76-4982-5553-BDF89D106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1F0D51-6E57-5CD6-1384-411C4774BB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02B76F-18F7-6AF5-5B3C-73750076BD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6C5119-A166-FFDD-4DD0-7AFA5A43F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30533-9530-45BA-919D-7F63B7083775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6D6D6C-C264-3DD7-A36C-04CFFD704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481408-63D0-2A1D-EEF6-9E36D5812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8EEE-EF8C-4A25-96F4-31DD8ED08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629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6DEE4-7F94-CCF7-CAE1-A9FF21B37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5FFE14-5ACC-999E-38EA-AC8FCB5A1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30533-9530-45BA-919D-7F63B7083775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F29ADB-79FB-E7C0-BDB8-B0A2DC150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A102D4-CDAF-2B7D-6133-D90176AC8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8EEE-EF8C-4A25-96F4-31DD8ED08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418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A0274B-FE01-A2D6-CDFE-C312F7DD0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30533-9530-45BA-919D-7F63B7083775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CA9FF0-0696-2BD3-99D1-5405F7C85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6B8EF-70BD-311A-76D8-43D49624B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8EEE-EF8C-4A25-96F4-31DD8ED08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95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0824D-743B-DD46-D553-AB3516200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02D7C-4119-3E55-B608-AFE2A0581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DCC76C-4D84-E241-2C92-5D48A78E2F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BD28AF-1B0B-9845-591F-6C0939C8D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30533-9530-45BA-919D-7F63B7083775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2105BF-237D-2A01-793B-46C149D06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E191B5-01DA-9AF9-5796-8A90EB73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8EEE-EF8C-4A25-96F4-31DD8ED08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46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0A2BC-C611-3761-FEC2-CE65FA006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B619B5-BD9F-A2CF-D5C6-CFA70C3B7D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B89CD3-C6AB-C921-75F2-1CEF9C4668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2C471D-13F0-941F-01CE-A62D5F088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30533-9530-45BA-919D-7F63B7083775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28F09-C923-CFD9-808D-AD93DF194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8D9A6F-EE29-42DE-AB9B-1ADBB37BA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8EEE-EF8C-4A25-96F4-31DD8ED08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73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94FBA6-2B53-08D6-E83E-DFB2E6DA8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D4CD1-97DA-35A0-2889-2E0E330FE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793EB-95D8-50D0-13E8-3194094505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030533-9530-45BA-919D-7F63B7083775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4AAD5-5203-2295-9583-A2C7A99699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B2AAA-D0FD-CFC4-77C8-74DE877079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ED8EEE-EF8C-4A25-96F4-31DD8ED08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308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C6281E-3606-6FF4-219F-AF778D3F1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541"/>
            <a:ext cx="12192000" cy="687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931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73413F-BBEE-9C46-2FAB-ADC2169652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5CA09C-92FB-638D-1FE5-ADCAEE805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643"/>
            <a:ext cx="12192000" cy="686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153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0EB6FF-FE18-F358-D1C5-ACF660DC1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95A5FE-C298-651E-62BD-FB18D0F8C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047"/>
            <a:ext cx="12191999" cy="687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011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EA4B35-3FDB-E912-5411-11B9E2B9DB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5D71A6-8975-98C0-10E4-BB048EB50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2852"/>
            <a:ext cx="12192000" cy="692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186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617542-6B64-0B5E-6D1B-3BCF904921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ED6A74-F646-521D-35CC-ED70E6171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943"/>
            <a:ext cx="12192000" cy="688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881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A7F28B-4F57-F07C-7ADC-701022187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3BAEC9-95C2-4EF7-FEDA-504D328FF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506" y="0"/>
            <a:ext cx="122690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623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C831B1-A2CD-08F9-46DB-6C178BB8F8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9846C1-380E-6188-1D08-D54B6ADB1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6" y="1"/>
            <a:ext cx="12187304" cy="686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502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575D37-BC89-7990-66C0-AF1B80FB3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A95D8A-35FC-53DD-4996-DFE868B5B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877"/>
            <a:ext cx="12192000" cy="688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E66A2D-A723-2416-66E5-C82B0667EA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4D78CB-3C86-2958-38D8-2FDD42F6C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027" y="0"/>
            <a:ext cx="122120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641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D9F703-3D5B-3C29-B0B2-DBC65C01F5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D2B559-AB80-A51E-BCC4-4FB6B3FDF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4726"/>
            <a:ext cx="12192000" cy="688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650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200E04-DCD0-2BA7-FC9D-EA3F27ACEE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766330-172C-BD78-CF47-EB425BF63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441" y="0"/>
            <a:ext cx="122108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158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41B85AD-094A-BF85-F9CD-94A74ABD2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877"/>
            <a:ext cx="12192000" cy="688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042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28B9CB-70FC-A231-11F9-355658B257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9171C9-EB46-4FE5-501C-90290C859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8904" y="0"/>
            <a:ext cx="12260904" cy="681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491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BB44B2-6986-630B-051A-777E0FA169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619B1B-36DE-89F4-8882-F75ABEE80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190" y="0"/>
            <a:ext cx="12216189" cy="684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7016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23041E-FCAC-9F4D-DB1A-5653B010E8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245AA7-999E-E9BF-75F5-508177810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4" y="0"/>
            <a:ext cx="12173856" cy="686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1098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A1E95D-4CA0-79C0-0817-CA96CFAA00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D49330-2435-1E91-99D3-1213DFE1D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2539" y="0"/>
            <a:ext cx="123370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30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84C2A5-74CD-F1BA-A971-C8BD179CA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415" y="0"/>
            <a:ext cx="1221883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993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9B8C286-DEF1-B8A6-610D-918B0D738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541"/>
            <a:ext cx="12192000" cy="687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480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3147F0-074D-1006-ACF6-26C3D48AE8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B1729D-5194-54A0-E17C-95B0C093D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75"/>
            <a:ext cx="12191999" cy="685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716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281A18-DC08-7411-4E1E-85E4AB556F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C93727-BD12-4480-28F7-580989552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29"/>
            <a:ext cx="12205416" cy="685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837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00121A-92DD-2F4A-912B-7D67D85F18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4A6C3A-75F9-BE35-8C7F-2F0CD5434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294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CE14C7-49B7-5C45-B2EC-1374E5116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94EF32-235C-C960-2BC2-F8BD267DF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660"/>
            <a:ext cx="12192000" cy="676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892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C32C78-1C00-3890-B75A-CF7ECEA8C5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9EDFD4-3E46-C624-8BB7-0E0BB5201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78" y="0"/>
            <a:ext cx="12206756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63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</Words>
  <Application>Microsoft Office PowerPoint</Application>
  <PresentationFormat>Widescreen</PresentationFormat>
  <Paragraphs>1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TMF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Adolfo Aguiar</dc:creator>
  <cp:lastModifiedBy>Adolfo Aguiar</cp:lastModifiedBy>
  <cp:revision>1</cp:revision>
  <dcterms:created xsi:type="dcterms:W3CDTF">2025-09-03T10:56:10Z</dcterms:created>
  <dcterms:modified xsi:type="dcterms:W3CDTF">2025-09-03T11:12:35Z</dcterms:modified>
</cp:coreProperties>
</file>