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3"/>
  </p:notesMasterIdLst>
  <p:sldIdLst>
    <p:sldId id="256" r:id="rId2"/>
    <p:sldId id="270" r:id="rId3"/>
    <p:sldId id="271" r:id="rId4"/>
    <p:sldId id="259" r:id="rId5"/>
    <p:sldId id="272" r:id="rId6"/>
    <p:sldId id="260" r:id="rId7"/>
    <p:sldId id="273" r:id="rId8"/>
    <p:sldId id="262" r:id="rId9"/>
    <p:sldId id="265" r:id="rId10"/>
    <p:sldId id="291" r:id="rId11"/>
    <p:sldId id="267" r:id="rId12"/>
    <p:sldId id="268" r:id="rId13"/>
    <p:sldId id="269" r:id="rId14"/>
    <p:sldId id="275" r:id="rId15"/>
    <p:sldId id="274" r:id="rId16"/>
    <p:sldId id="264" r:id="rId17"/>
    <p:sldId id="293" r:id="rId18"/>
    <p:sldId id="298" r:id="rId19"/>
    <p:sldId id="294" r:id="rId20"/>
    <p:sldId id="276" r:id="rId21"/>
    <p:sldId id="277" r:id="rId22"/>
    <p:sldId id="280" r:id="rId23"/>
    <p:sldId id="279" r:id="rId24"/>
    <p:sldId id="282" r:id="rId25"/>
    <p:sldId id="299" r:id="rId26"/>
    <p:sldId id="297" r:id="rId27"/>
    <p:sldId id="303" r:id="rId28"/>
    <p:sldId id="284" r:id="rId29"/>
    <p:sldId id="285" r:id="rId30"/>
    <p:sldId id="286" r:id="rId31"/>
    <p:sldId id="287" r:id="rId32"/>
    <p:sldId id="289" r:id="rId33"/>
    <p:sldId id="300" r:id="rId34"/>
    <p:sldId id="315" r:id="rId35"/>
    <p:sldId id="301" r:id="rId36"/>
    <p:sldId id="305" r:id="rId37"/>
    <p:sldId id="304" r:id="rId38"/>
    <p:sldId id="306" r:id="rId39"/>
    <p:sldId id="314" r:id="rId40"/>
    <p:sldId id="311" r:id="rId41"/>
    <p:sldId id="312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9100"/>
    <a:srgbClr val="79BBD2"/>
    <a:srgbClr val="0084B4"/>
    <a:srgbClr val="FE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9" autoAdjust="0"/>
    <p:restoredTop sz="79215" autoAdjust="0"/>
  </p:normalViewPr>
  <p:slideViewPr>
    <p:cSldViewPr>
      <p:cViewPr>
        <p:scale>
          <a:sx n="75" d="100"/>
          <a:sy n="75" d="100"/>
        </p:scale>
        <p:origin x="-18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mup\Dropbox\tomiyama%20Lab\&#30740;&#31350;&#36039;&#26009;&#12398;&#12414;&#12392;&#12417;\List_scheduling\&#23455;&#39443;&#12487;&#12540;&#12479;2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mup\Desktop\work\data\dual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mup\Desktop\work\data\G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57605673742279"/>
          <c:y val="5.5415595146434821E-2"/>
          <c:w val="0.74759038433990999"/>
          <c:h val="0.829570964778163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'50'!$F$55</c:f>
              <c:strCache>
                <c:ptCount val="1"/>
                <c:pt idx="0">
                  <c:v>PCS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'50'!$G$55:$J$55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'50'!$F$56</c:f>
              <c:strCache>
                <c:ptCount val="1"/>
                <c:pt idx="0">
                  <c:v>CPS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'50'!$G$56:$J$56</c:f>
              <c:numCache>
                <c:formatCode>General</c:formatCode>
                <c:ptCount val="4"/>
                <c:pt idx="0">
                  <c:v>1.0265563271683129</c:v>
                </c:pt>
                <c:pt idx="1">
                  <c:v>1.0369720350965093</c:v>
                </c:pt>
                <c:pt idx="2">
                  <c:v>1.0053580903275925</c:v>
                </c:pt>
                <c:pt idx="3">
                  <c:v>1.0197480499179623</c:v>
                </c:pt>
              </c:numCache>
            </c:numRef>
          </c:val>
        </c:ser>
        <c:ser>
          <c:idx val="2"/>
          <c:order val="2"/>
          <c:tx>
            <c:strRef>
              <c:f>'50'!$F$57</c:f>
              <c:strCache>
                <c:ptCount val="1"/>
                <c:pt idx="0">
                  <c:v>CSP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'50'!$G$57:$J$57</c:f>
              <c:numCache>
                <c:formatCode>General</c:formatCode>
                <c:ptCount val="4"/>
                <c:pt idx="0">
                  <c:v>1.0287203362799304</c:v>
                </c:pt>
                <c:pt idx="1">
                  <c:v>1.0364025590145047</c:v>
                </c:pt>
                <c:pt idx="2">
                  <c:v>1.0035212911223723</c:v>
                </c:pt>
                <c:pt idx="3">
                  <c:v>1.0206283549577502</c:v>
                </c:pt>
              </c:numCache>
            </c:numRef>
          </c:val>
        </c:ser>
        <c:ser>
          <c:idx val="3"/>
          <c:order val="3"/>
          <c:tx>
            <c:strRef>
              <c:f>'50'!$F$58</c:f>
              <c:strCache>
                <c:ptCount val="1"/>
                <c:pt idx="0">
                  <c:v>SCP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'50'!$G$58:$J$58</c:f>
              <c:numCache>
                <c:formatCode>General</c:formatCode>
                <c:ptCount val="4"/>
                <c:pt idx="0">
                  <c:v>1.0536569759663204</c:v>
                </c:pt>
                <c:pt idx="1">
                  <c:v>1.0558258332325505</c:v>
                </c:pt>
                <c:pt idx="2">
                  <c:v>1.0325400767594353</c:v>
                </c:pt>
                <c:pt idx="3">
                  <c:v>1.0408245328000794</c:v>
                </c:pt>
              </c:numCache>
            </c:numRef>
          </c:val>
        </c:ser>
        <c:ser>
          <c:idx val="4"/>
          <c:order val="4"/>
          <c:tx>
            <c:strRef>
              <c:f>'50'!$F$59</c:f>
              <c:strCache>
                <c:ptCount val="1"/>
                <c:pt idx="0">
                  <c:v>PSC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'50'!$G$59:$J$59</c:f>
              <c:numCache>
                <c:formatCode>General</c:formatCode>
                <c:ptCount val="4"/>
                <c:pt idx="0">
                  <c:v>1.0284434243234239</c:v>
                </c:pt>
                <c:pt idx="1">
                  <c:v>1.0396798552371358</c:v>
                </c:pt>
                <c:pt idx="2">
                  <c:v>1.0118782859786615</c:v>
                </c:pt>
                <c:pt idx="3">
                  <c:v>1.0213842140541265</c:v>
                </c:pt>
              </c:numCache>
            </c:numRef>
          </c:val>
        </c:ser>
        <c:ser>
          <c:idx val="5"/>
          <c:order val="5"/>
          <c:tx>
            <c:strRef>
              <c:f>'50'!$F$60</c:f>
              <c:strCache>
                <c:ptCount val="1"/>
                <c:pt idx="0">
                  <c:v>SPC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'50'!$G$60:$J$60</c:f>
              <c:numCache>
                <c:formatCode>General</c:formatCode>
                <c:ptCount val="4"/>
                <c:pt idx="0">
                  <c:v>1.0607212115796434</c:v>
                </c:pt>
                <c:pt idx="1">
                  <c:v>1.0721099857939991</c:v>
                </c:pt>
                <c:pt idx="2">
                  <c:v>1.0712131730348995</c:v>
                </c:pt>
                <c:pt idx="3">
                  <c:v>1.0730536230564547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465152"/>
        <c:axId val="42466688"/>
      </c:barChart>
      <c:catAx>
        <c:axId val="42465152"/>
        <c:scaling>
          <c:orientation val="minMax"/>
        </c:scaling>
        <c:delete val="0"/>
        <c:axPos val="b"/>
        <c:majorTickMark val="out"/>
        <c:minorTickMark val="none"/>
        <c:tickLblPos val="nextTo"/>
        <c:crossAx val="42466688"/>
        <c:crosses val="autoZero"/>
        <c:auto val="1"/>
        <c:lblAlgn val="ctr"/>
        <c:lblOffset val="100"/>
        <c:noMultiLvlLbl val="0"/>
      </c:catAx>
      <c:valAx>
        <c:axId val="42466688"/>
        <c:scaling>
          <c:orientation val="minMax"/>
          <c:max val="1.1200000000000001"/>
          <c:min val="0.9600000000000000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46515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latin typeface="Segoe UI Semilight" pitchFamily="34" charset="0"/>
              <a:cs typeface="Segoe UI Semilight" pitchFamily="34" charset="0"/>
            </a:defRPr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2000">
          <a:latin typeface="Segoe UI Semilight" pitchFamily="34" charset="0"/>
          <a:cs typeface="Segoe UI Semilight" pitchFamily="34" charset="0"/>
        </a:defRPr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38127939738613"/>
          <c:y val="5.5415595146434821E-2"/>
          <c:w val="0.59980907970632991"/>
          <c:h val="0.82612077743676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'100'!$O$7</c:f>
              <c:strCache>
                <c:ptCount val="1"/>
                <c:pt idx="0">
                  <c:v>PCS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'100'!$O$8:$O$11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'100'!$P$7</c:f>
              <c:strCache>
                <c:ptCount val="1"/>
                <c:pt idx="0">
                  <c:v>2mode(R=0.7)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'100'!$P$8:$P$11</c:f>
              <c:numCache>
                <c:formatCode>General</c:formatCode>
                <c:ptCount val="4"/>
                <c:pt idx="0">
                  <c:v>1</c:v>
                </c:pt>
                <c:pt idx="1">
                  <c:v>0.99971590909090902</c:v>
                </c:pt>
                <c:pt idx="2">
                  <c:v>0.97772357797762288</c:v>
                </c:pt>
                <c:pt idx="3">
                  <c:v>0.98330323382240614</c:v>
                </c:pt>
              </c:numCache>
            </c:numRef>
          </c:val>
        </c:ser>
        <c:ser>
          <c:idx val="2"/>
          <c:order val="2"/>
          <c:tx>
            <c:strRef>
              <c:f>'100'!$Q$7</c:f>
              <c:strCache>
                <c:ptCount val="1"/>
                <c:pt idx="0">
                  <c:v>2mode(R=0.8)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'100'!$Q$8:$Q$11</c:f>
              <c:numCache>
                <c:formatCode>General</c:formatCode>
                <c:ptCount val="4"/>
                <c:pt idx="0">
                  <c:v>1</c:v>
                </c:pt>
                <c:pt idx="1">
                  <c:v>0.98831722596764882</c:v>
                </c:pt>
                <c:pt idx="2">
                  <c:v>0.97915239235933527</c:v>
                </c:pt>
                <c:pt idx="3">
                  <c:v>0.98301146029454201</c:v>
                </c:pt>
              </c:numCache>
            </c:numRef>
          </c:val>
        </c:ser>
        <c:ser>
          <c:idx val="3"/>
          <c:order val="3"/>
          <c:tx>
            <c:strRef>
              <c:f>'100'!$R$7</c:f>
              <c:strCache>
                <c:ptCount val="1"/>
                <c:pt idx="0">
                  <c:v>2mode(R=0.9)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'100'!$R$8:$R$11</c:f>
              <c:numCache>
                <c:formatCode>General</c:formatCode>
                <c:ptCount val="4"/>
                <c:pt idx="0">
                  <c:v>1</c:v>
                </c:pt>
                <c:pt idx="1">
                  <c:v>0.98831722596764882</c:v>
                </c:pt>
                <c:pt idx="2">
                  <c:v>0.97915239235933527</c:v>
                </c:pt>
                <c:pt idx="3">
                  <c:v>0.98301146029454201</c:v>
                </c:pt>
              </c:numCache>
            </c:numRef>
          </c:val>
        </c:ser>
        <c:ser>
          <c:idx val="4"/>
          <c:order val="4"/>
          <c:tx>
            <c:strRef>
              <c:f>'100'!$S$7</c:f>
              <c:strCache>
                <c:ptCount val="1"/>
                <c:pt idx="0">
                  <c:v>2mode(R=1.0)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'100'!$S$8:$S$11</c:f>
              <c:numCache>
                <c:formatCode>General</c:formatCode>
                <c:ptCount val="4"/>
                <c:pt idx="0">
                  <c:v>1</c:v>
                </c:pt>
                <c:pt idx="1">
                  <c:v>0.98831722596764882</c:v>
                </c:pt>
                <c:pt idx="2">
                  <c:v>0.98284768414573986</c:v>
                </c:pt>
                <c:pt idx="3">
                  <c:v>0.99682171786429485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124416"/>
        <c:axId val="42125952"/>
      </c:barChart>
      <c:catAx>
        <c:axId val="42124416"/>
        <c:scaling>
          <c:orientation val="minMax"/>
        </c:scaling>
        <c:delete val="0"/>
        <c:axPos val="b"/>
        <c:majorTickMark val="out"/>
        <c:minorTickMark val="none"/>
        <c:tickLblPos val="nextTo"/>
        <c:crossAx val="42125952"/>
        <c:crosses val="autoZero"/>
        <c:auto val="1"/>
        <c:lblAlgn val="ctr"/>
        <c:lblOffset val="100"/>
        <c:noMultiLvlLbl val="0"/>
      </c:catAx>
      <c:valAx>
        <c:axId val="42125952"/>
        <c:scaling>
          <c:orientation val="minMax"/>
          <c:max val="1.01"/>
          <c:min val="0.94000000000000006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1244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058051340202594"/>
          <c:y val="0.27626994733336746"/>
          <c:w val="0.21941948659797392"/>
          <c:h val="0.4273089798254706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Segoe UI Semilight" pitchFamily="34" charset="0"/>
          <a:cs typeface="Segoe UI Semilight" pitchFamily="34" charset="0"/>
        </a:defRPr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選択された確率</c:v>
                </c:pt>
              </c:strCache>
            </c:strRef>
          </c:tx>
          <c:explosion val="5"/>
          <c:cat>
            <c:numRef>
              <c:f>Sheet1!$A$2:$A$9</c:f>
              <c:numCache>
                <c:formatCode>General</c:formatCode>
                <c:ptCount val="8"/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1.2</c:v>
                </c:pt>
                <c:pt idx="1">
                  <c:v>1.2</c:v>
                </c:pt>
                <c:pt idx="2">
                  <c:v>0.4</c:v>
                </c:pt>
                <c:pt idx="3">
                  <c:v>0.2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38127939738613"/>
          <c:y val="5.5415595146434821E-2"/>
          <c:w val="0.62602509734042244"/>
          <c:h val="0.82612077743676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GA!$S$50</c:f>
              <c:strCache>
                <c:ptCount val="1"/>
                <c:pt idx="0">
                  <c:v>B&amp;B</c:v>
                </c:pt>
              </c:strCache>
            </c:strRef>
          </c:tx>
          <c:invertIfNegative val="0"/>
          <c:cat>
            <c:strRef>
              <c:f>GA!$R$51:$R$54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GA!$S$51:$S$54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GA!$T$50</c:f>
              <c:strCache>
                <c:ptCount val="1"/>
                <c:pt idx="0">
                  <c:v>PCS</c:v>
                </c:pt>
              </c:strCache>
            </c:strRef>
          </c:tx>
          <c:invertIfNegative val="0"/>
          <c:cat>
            <c:strRef>
              <c:f>GA!$R$51:$R$54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GA!$T$51:$T$54</c:f>
              <c:numCache>
                <c:formatCode>General</c:formatCode>
                <c:ptCount val="4"/>
                <c:pt idx="0">
                  <c:v>1.028401406</c:v>
                </c:pt>
                <c:pt idx="1">
                  <c:v>1.067446444</c:v>
                </c:pt>
                <c:pt idx="2">
                  <c:v>1.095551672</c:v>
                </c:pt>
                <c:pt idx="3">
                  <c:v>1.0941743230000001</c:v>
                </c:pt>
              </c:numCache>
            </c:numRef>
          </c:val>
        </c:ser>
        <c:ser>
          <c:idx val="2"/>
          <c:order val="2"/>
          <c:tx>
            <c:strRef>
              <c:f>GA!$U$50</c:f>
              <c:strCache>
                <c:ptCount val="1"/>
                <c:pt idx="0">
                  <c:v>dual-mode</c:v>
                </c:pt>
              </c:strCache>
            </c:strRef>
          </c:tx>
          <c:invertIfNegative val="0"/>
          <c:cat>
            <c:strRef>
              <c:f>GA!$R$51:$R$54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GA!$U$51:$U$54</c:f>
              <c:numCache>
                <c:formatCode>General</c:formatCode>
                <c:ptCount val="4"/>
                <c:pt idx="0">
                  <c:v>1.028401406</c:v>
                </c:pt>
                <c:pt idx="1">
                  <c:v>1.05989515</c:v>
                </c:pt>
                <c:pt idx="2">
                  <c:v>1.0788091449999999</c:v>
                </c:pt>
                <c:pt idx="3">
                  <c:v>1.078648093</c:v>
                </c:pt>
              </c:numCache>
            </c:numRef>
          </c:val>
        </c:ser>
        <c:ser>
          <c:idx val="3"/>
          <c:order val="3"/>
          <c:tx>
            <c:strRef>
              <c:f>GA!$V$50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cat>
            <c:strRef>
              <c:f>GA!$R$51:$R$54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GA!$V$51:$V$54</c:f>
              <c:numCache>
                <c:formatCode>General</c:formatCode>
                <c:ptCount val="4"/>
                <c:pt idx="0">
                  <c:v>1.0018715069999999</c:v>
                </c:pt>
                <c:pt idx="1">
                  <c:v>1.010905835</c:v>
                </c:pt>
                <c:pt idx="2">
                  <c:v>1.0198255679999999</c:v>
                </c:pt>
                <c:pt idx="3">
                  <c:v>1.0177840650000001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626176"/>
        <c:axId val="96627712"/>
      </c:barChart>
      <c:catAx>
        <c:axId val="96626176"/>
        <c:scaling>
          <c:orientation val="minMax"/>
        </c:scaling>
        <c:delete val="0"/>
        <c:axPos val="b"/>
        <c:majorTickMark val="out"/>
        <c:minorTickMark val="none"/>
        <c:tickLblPos val="nextTo"/>
        <c:crossAx val="96627712"/>
        <c:crosses val="autoZero"/>
        <c:auto val="1"/>
        <c:lblAlgn val="ctr"/>
        <c:lblOffset val="100"/>
        <c:noMultiLvlLbl val="0"/>
      </c:catAx>
      <c:valAx>
        <c:axId val="96627712"/>
        <c:scaling>
          <c:orientation val="minMax"/>
          <c:max val="1.1000000000000001"/>
          <c:min val="0.9600000000000000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6626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Segoe UI Semilight" pitchFamily="34" charset="0"/>
          <a:cs typeface="Segoe UI Semilight" pitchFamily="34" charset="0"/>
        </a:defRPr>
      </a:pPr>
      <a:endParaRPr lang="ja-JP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7FA5F-66BD-4419-B9AA-AB0556AAAD3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FFB766A9-2AD2-4564-BE0D-80A085764D45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S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DD8EFE4A-921A-4678-876F-2EC53A30C0F7}" type="parTrans" cxnId="{0778A832-37EC-4A16-80FB-BDD7D69067B8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A6FAA3F-570E-4733-9A70-20D55D456ECA}" type="sibTrans" cxnId="{0778A832-37EC-4A16-80FB-BDD7D69067B8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6727F31-F349-4806-A051-1D14F11E6863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9E6FB10-00EF-407D-B96A-EF111800AB26}" type="parTrans" cxnId="{CCE19FBE-0715-41DB-BDD8-6F557A0D9ED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F9F5F331-4BFE-40B8-917E-B6BA2128B979}" type="sibTrans" cxnId="{CCE19FBE-0715-41DB-BDD8-6F557A0D9ED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4CA35FA-951B-4C0F-94F7-EA2911EDFB24}">
      <dgm:prSet phldrT="[テキスト]" custT="1"/>
      <dgm:spPr/>
      <dgm:t>
        <a:bodyPr/>
        <a:lstStyle/>
        <a:p>
          <a:r>
            <a:rPr kumimoji="1" lang="en-US" altLang="ja-JP" sz="1200" b="1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4B87435-DF7A-4517-8CA5-E20F1BA3E8D2}" type="parTrans" cxnId="{5CDCE7D0-88D2-4FAD-978F-9F18070EAFC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0259A4E-3752-4ED9-AB29-D88D42CD65A9}" type="sibTrans" cxnId="{5CDCE7D0-88D2-4FAD-978F-9F18070EAFC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48CE218F-0672-4970-9E25-2FA7EAD8D022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2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76966C2-9C16-45E9-8E90-F1398D786644}" type="parTrans" cxnId="{D99153AD-BCF1-4A13-9CED-1F317C8C693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8A00081-DA6C-4B95-ABA7-581D4FDC8021}" type="sibTrans" cxnId="{D99153AD-BCF1-4A13-9CED-1F317C8C693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4D3140A-793F-4DA6-A1F7-91C2F48E90E5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2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DDF56F8-8740-4213-B049-CD6DF66474F7}" type="parTrans" cxnId="{F4089118-8F17-4BFC-9F1D-31000EEE46E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E4A04E2-3810-42B0-B344-49869D0772BD}" type="sibTrans" cxnId="{F4089118-8F17-4BFC-9F1D-31000EEE46E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85BE925-CBF2-4C59-8AF9-75F362F1C57B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A4FEEA11-9644-451D-9EF7-EA307AE24124}" type="parTrans" cxnId="{1F2395F1-2925-43B5-97CA-1E3A9F7FFE9E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90EA2FF-0847-4922-905D-AB9A54794041}" type="sibTrans" cxnId="{1F2395F1-2925-43B5-97CA-1E3A9F7FFE9E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305BD25-0929-4445-97F9-B72D36A4288B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86D9C5D-B96C-406D-A141-475F62E01BE5}" type="parTrans" cxnId="{56731BA1-F797-403C-98C7-E1241262216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FE50506E-7736-4060-B7B0-62D665A353A2}" type="sibTrans" cxnId="{56731BA1-F797-403C-98C7-E1241262216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B5D5582-E2AE-4B1F-99FE-1FEE53E44278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17096AE-4DD2-4737-BBFD-2E626890C2DC}" type="parTrans" cxnId="{F141BC61-DAAB-4B26-BC3E-54B15C6D92D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A2FB33A-DB86-483C-BA41-E2BB4FE8D2BE}" type="sibTrans" cxnId="{F141BC61-DAAB-4B26-BC3E-54B15C6D92D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16AAEA7-5831-4570-9BBE-75C758472EC4}">
      <dgm:prSet phldrT="[テキスト]" custT="1"/>
      <dgm:spPr/>
      <dgm:t>
        <a:bodyPr/>
        <a:lstStyle/>
        <a:p>
          <a:r>
            <a:rPr kumimoji="1" lang="en-US" altLang="ja-JP" sz="1200" b="1" smtClean="0">
              <a:latin typeface="Segoe UI Semilight" pitchFamily="34" charset="0"/>
              <a:cs typeface="Segoe UI Semilight" pitchFamily="34" charset="0"/>
            </a:rPr>
            <a:t>T 2</a:t>
          </a:r>
          <a:endParaRPr kumimoji="1" lang="en-US" altLang="ja-JP" sz="1200" b="1" dirty="0" smtClean="0">
            <a:latin typeface="Segoe UI Semilight" pitchFamily="34" charset="0"/>
            <a:cs typeface="Segoe UI Semilight" pitchFamily="34" charset="0"/>
          </a:endParaRPr>
        </a:p>
      </dgm:t>
    </dgm:pt>
    <dgm:pt modelId="{225FA0F9-87DF-45FD-88B3-B7EF541D2D6E}" type="parTrans" cxnId="{BAD038D7-E256-49EB-A530-197FC09822E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2F538A26-A39A-4C6B-9062-B93C5F15A087}" type="sibTrans" cxnId="{BAD038D7-E256-49EB-A530-197FC09822E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A0626EFF-EDB5-4539-8092-BE1AEFEF9C4C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5</a:t>
          </a:r>
        </a:p>
      </dgm:t>
    </dgm:pt>
    <dgm:pt modelId="{E1EE6869-567E-4B4F-981B-96B43D798C07}" type="parTrans" cxnId="{46FF3268-8466-4C24-B663-0673F12C45F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7F291DC-8AC3-4841-B7A9-355D51DDF610}" type="sibTrans" cxnId="{46FF3268-8466-4C24-B663-0673F12C45F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853E3F5-7633-4C0E-98B4-0F234A98F59E}">
      <dgm:prSet phldrT="[テキスト]" custT="1"/>
      <dgm:spPr/>
      <dgm:t>
        <a:bodyPr/>
        <a:lstStyle/>
        <a:p>
          <a:r>
            <a:rPr kumimoji="1" lang="en-US" altLang="ja-JP" sz="1200" b="1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en-US" altLang="ja-JP" sz="1200" b="1" dirty="0" smtClean="0">
            <a:latin typeface="Segoe UI Semilight" pitchFamily="34" charset="0"/>
            <a:cs typeface="Segoe UI Semilight" pitchFamily="34" charset="0"/>
          </a:endParaRPr>
        </a:p>
      </dgm:t>
    </dgm:pt>
    <dgm:pt modelId="{E2640D55-5E34-4015-978C-BBB466616A14}" type="parTrans" cxnId="{AE4434B3-8CE4-4EFE-89F8-418D79C32FDA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ACDECE2-FD98-4914-83BA-FCE2CFAF2FA8}" type="sibTrans" cxnId="{AE4434B3-8CE4-4EFE-89F8-418D79C32FDA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80067221-9A4E-4AB8-807A-F3D0C7DC357D}">
      <dgm:prSet phldrT="[テキスト]" custT="1"/>
      <dgm:spPr/>
      <dgm:t>
        <a:bodyPr/>
        <a:lstStyle/>
        <a:p>
          <a:r>
            <a:rPr kumimoji="1" lang="en-US" altLang="ja-JP" sz="1200" b="1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en-US" altLang="ja-JP" sz="1200" b="1" dirty="0" smtClean="0">
            <a:latin typeface="Segoe UI Semilight" pitchFamily="34" charset="0"/>
            <a:cs typeface="Segoe UI Semilight" pitchFamily="34" charset="0"/>
          </a:endParaRPr>
        </a:p>
      </dgm:t>
    </dgm:pt>
    <dgm:pt modelId="{083FADB5-3297-4F43-B91E-AB663E65C0E3}" type="parTrans" cxnId="{B58AA436-2499-4613-8749-1EE38DB6D84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07DCCBB1-2430-493B-86C1-DB32B3E15072}" type="sibTrans" cxnId="{B58AA436-2499-4613-8749-1EE38DB6D84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78DA168-BC10-49C8-8526-78F21CA16AC8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E</a:t>
          </a:r>
        </a:p>
      </dgm:t>
    </dgm:pt>
    <dgm:pt modelId="{2DDF6B07-89A2-4263-B71C-1AB632B607D0}" type="parTrans" cxnId="{7D80DB40-C157-4B52-A087-E300CF7F3E28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C8CDE5A-B407-40E7-B03A-6CC12F2E442E}" type="sibTrans" cxnId="{7D80DB40-C157-4B52-A087-E300CF7F3E28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866CB33F-8A61-48F9-9234-201829EB749A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E</a:t>
          </a:r>
        </a:p>
      </dgm:t>
    </dgm:pt>
    <dgm:pt modelId="{2C4348DF-560E-48A0-B4AC-53C34B6D0DBD}" type="parTrans" cxnId="{37ABB9DA-9B7B-4403-9119-AF286C81870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74F1DA6-CFE3-44C6-8B38-49C871918FE8}" type="sibTrans" cxnId="{37ABB9DA-9B7B-4403-9119-AF286C81870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4A8F3BD3-619A-4433-A8CB-EFD0FCCF7E84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4</a:t>
          </a:r>
        </a:p>
      </dgm:t>
    </dgm:pt>
    <dgm:pt modelId="{648B8167-EC4C-4386-94F1-CAD7472DF903}" type="parTrans" cxnId="{1B371979-9D41-4260-B3E6-139B18568FE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2C7A146-1741-472C-91FC-EA95125BE3C1}" type="sibTrans" cxnId="{1B371979-9D41-4260-B3E6-139B18568FE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EDC5A55-3805-44DA-BF74-3C797B760F8D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647BBA02-264B-4EA6-8F47-FEBAAFC8F283}" type="parTrans" cxnId="{C0896674-37C8-48F1-9760-CC3247CDA4F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3C72207-E23E-4A4A-9446-5992C3177E68}" type="sibTrans" cxnId="{C0896674-37C8-48F1-9760-CC3247CDA4F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293F248-D0F6-409D-A1FE-022061B9FAA1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519F161-426C-465A-A7D4-64282281472B}" type="parTrans" cxnId="{F1050321-A734-4321-8CDF-124DA95CCE4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A849727-6862-49EC-8BD3-F08E1F2F6D3A}" type="sibTrans" cxnId="{F1050321-A734-4321-8CDF-124DA95CCE4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3CCD3E5-90D5-49D8-B84C-EABBA40846BE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F68C8BF-3AE1-412E-876D-22304F856376}" type="parTrans" cxnId="{EC0423B4-7455-427E-A0A5-F90F1C15128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DC53C69-26B9-42A9-9FC7-C31E5040D42C}" type="sibTrans" cxnId="{EC0423B4-7455-427E-A0A5-F90F1C15128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DBA38C1-2DB2-43F6-8C1C-4B71E069B1E3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595997E-E2EB-4748-A4EB-49BD2680BECA}" type="parTrans" cxnId="{71593496-EA6A-4A16-96F2-21459E8FD88B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125EE728-DA5C-41E0-837A-31520C4F9794}" type="sibTrans" cxnId="{71593496-EA6A-4A16-96F2-21459E8FD88B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E770EB3-152C-4000-A3AD-FD3AFDD4E85F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4</a:t>
          </a:r>
        </a:p>
      </dgm:t>
    </dgm:pt>
    <dgm:pt modelId="{672B1612-37C0-4544-AC6F-21638A9AC520}" type="parTrans" cxnId="{229D7A68-2F56-4614-ADF7-B1C877842AE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29B52113-98C8-4947-AE34-6D1AA5CF2514}" type="sibTrans" cxnId="{229D7A68-2F56-4614-ADF7-B1C877842AE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8A34428F-0909-462F-B588-F7B9FBC002E5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FC50D3A-73F3-463B-A526-C660AD0A4F14}" type="parTrans" cxnId="{365773D3-4617-4925-9A3A-269A83176FD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401FEFE0-2EC8-4957-89CA-5A6160CD4BC7}" type="sibTrans" cxnId="{365773D3-4617-4925-9A3A-269A83176FD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ABB445F-F265-45C2-8B1B-A8264D015A13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DF4A4310-BA01-4D64-B238-73955301779C}" type="parTrans" cxnId="{86A3195A-B7F2-4FD3-8629-9932BFD719C2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F8C3F304-3167-46FB-B8D0-54F6D6BAAEEA}" type="sibTrans" cxnId="{86A3195A-B7F2-4FD3-8629-9932BFD719C2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25EE6D1-2B8A-48CD-AFCC-AD29138C63D6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780CCD62-447A-4B12-BE33-FD852B713BDB}" type="parTrans" cxnId="{AF741BE6-60C0-4F45-9069-0EC0DB8F8A74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F46D064-48B7-4753-BA48-E2E5FD386A27}" type="sibTrans" cxnId="{AF741BE6-60C0-4F45-9069-0EC0DB8F8A74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BD57A06D-9A8B-47D9-B0C7-35A75806FF29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6D8FDB7F-CFCA-4E44-9EBE-F819249C85FA}" type="parTrans" cxnId="{6BD4BE1C-0C0C-407F-92B3-763346DD3A7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00F64B3-B82C-4971-87ED-F8A5D23D1B4B}" type="sibTrans" cxnId="{6BD4BE1C-0C0C-407F-92B3-763346DD3A7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E965449-9E43-4A25-BAC8-61D37F64C215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5</a:t>
          </a:r>
        </a:p>
      </dgm:t>
    </dgm:pt>
    <dgm:pt modelId="{50A812A6-9308-4FC0-921E-19066DF1D90D}" type="parTrans" cxnId="{F9941AF0-AA0B-4117-9C2E-D1ED292FD4D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DCD6290-D205-4C89-87D5-64BE55940829}" type="sibTrans" cxnId="{F9941AF0-AA0B-4117-9C2E-D1ED292FD4D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2D2E0FB-977C-42AD-BFD3-7CAFE45F3804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E</a:t>
          </a:r>
        </a:p>
      </dgm:t>
    </dgm:pt>
    <dgm:pt modelId="{573007D4-D1B5-4E9D-93F6-8F654E1892BB}" type="parTrans" cxnId="{B896F256-0FEA-4247-A99A-00F0B7FCCA0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BDFBEA0-5B9F-4501-9005-970B81A33E55}" type="sibTrans" cxnId="{B896F256-0FEA-4247-A99A-00F0B7FCCA0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D6C8472-F082-4428-AAF6-B69922A71252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22106B0-ADCC-4F6A-BA09-3AB4C1C903BF}" type="parTrans" cxnId="{3E3FB8E6-7F4E-40EB-B0A6-0DA70D3D979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3B0B5D4-1F57-4AE8-BA67-5759F5DFD797}" type="sibTrans" cxnId="{3E3FB8E6-7F4E-40EB-B0A6-0DA70D3D979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734752D-B332-4444-9B35-02F77F610F33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FE16DC4-C740-4638-8AAD-C853E3D2122F}" type="parTrans" cxnId="{78016534-50E9-4BD9-AD2C-2DB4570C483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29FB5C55-E9C1-4CB5-ACF4-9D51BCFBDCB8}" type="sibTrans" cxnId="{78016534-50E9-4BD9-AD2C-2DB4570C483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F0F4E40-241D-4E2E-999F-22C6EF26E548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6CFDEF95-94DA-4BDB-8E8B-F30D3C95DBAD}" type="parTrans" cxnId="{F761441C-B517-4397-9FE2-A2D6F2547833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F2355DF-09DC-4800-827C-7218F48BA482}" type="sibTrans" cxnId="{F761441C-B517-4397-9FE2-A2D6F2547833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A6BFE480-1723-46ED-993F-A0DAEF9F20C3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C5C50130-3299-46A4-8960-EC8885EEBFDD}" type="parTrans" cxnId="{F3F35A6F-0503-47DB-95FC-591CA1362F4B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A85FF047-682B-48DD-9D77-8457299AB450}" type="sibTrans" cxnId="{F3F35A6F-0503-47DB-95FC-591CA1362F4B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41E32933-4F9D-4894-A6F6-B3C68B9FBCF1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D64B86C5-B131-4197-A016-C55FFB7D9ADD}" type="parTrans" cxnId="{7CB482D8-9153-43E4-8A3F-DDE461562B1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0BB3241-564F-441E-BE6D-F903975CEDD5}" type="sibTrans" cxnId="{7CB482D8-9153-43E4-8A3F-DDE461562B1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07BB171-0EE4-4995-AE32-8542B97B1CAE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716E76E-E2C6-4FEA-80FD-916E9084C429}" type="parTrans" cxnId="{18F5E447-080C-4E07-A11D-F7C800A2435A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2AA7660-C95D-45E9-BF5E-2D207F1790B8}" type="sibTrans" cxnId="{18F5E447-080C-4E07-A11D-F7C800A2435A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DF36C1EF-B8E9-44C8-8079-593E1280872E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1309D00-6CDF-4E50-9B37-1DA03FD5034F}" type="parTrans" cxnId="{D98CB7A4-1F0E-4B58-9674-BCDA49488B54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53EE7F3-EA5C-44CD-975D-63D72D2DDE23}" type="sibTrans" cxnId="{D98CB7A4-1F0E-4B58-9674-BCDA49488B54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7123E0C-2B03-4475-8DE0-8C91826122AA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A9C81585-26FB-4B08-A09F-4A1B622145D8}" type="parTrans" cxnId="{601EF2DF-3C8B-4E56-BFBD-A46C6EB6761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45185BFF-B2FD-4935-B6EA-C3FC0B7C9914}" type="sibTrans" cxnId="{601EF2DF-3C8B-4E56-BFBD-A46C6EB6761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ACFDF7C-F305-4CD8-911E-9F05B15F82EF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9CE8718-A6AF-4120-B7A0-B6CAF53D3055}" type="parTrans" cxnId="{48ABBCC9-66BE-4598-8D38-9B01F7DEF80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1D3EC319-F902-4106-9A1E-3EA984497D75}" type="sibTrans" cxnId="{48ABBCC9-66BE-4598-8D38-9B01F7DEF80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84947504-73CB-4E0D-9386-023069F0D69E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06DEC45E-90B5-4969-9613-9EC9B718CD1A}" type="parTrans" cxnId="{1760E0F5-09D8-4615-8B6F-2DCD6BF45C03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4E347E5E-A35F-4DF4-8046-5AB503522F80}" type="sibTrans" cxnId="{1760E0F5-09D8-4615-8B6F-2DCD6BF45C03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FB557DE-3223-4EED-A24D-899114763528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4</a:t>
          </a:r>
        </a:p>
      </dgm:t>
    </dgm:pt>
    <dgm:pt modelId="{BC6A6FEE-62E0-4C6F-9A7B-ED26A55E7DC7}" type="parTrans" cxnId="{5EE45451-7B8B-44FE-9D28-4C56E3B2DF9B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F68B930-14C0-4C01-A1FA-72B35A95AE8A}" type="sibTrans" cxnId="{5EE45451-7B8B-44FE-9D28-4C56E3B2DF9B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A5ED9F7-649C-4A17-94AA-3E2640AF4518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5</a:t>
          </a:r>
        </a:p>
      </dgm:t>
    </dgm:pt>
    <dgm:pt modelId="{920ECA08-6643-4B85-8B1B-4E146335BAFF}" type="parTrans" cxnId="{6592FB6F-4555-4BEB-8900-49080978790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87AD714-9C34-4D18-9C8B-04004D79E64F}" type="sibTrans" cxnId="{6592FB6F-4555-4BEB-8900-49080978790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FFC5B20-8553-4AB7-A5E3-1050682C5377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E</a:t>
          </a:r>
        </a:p>
      </dgm:t>
    </dgm:pt>
    <dgm:pt modelId="{E2E55882-348F-4A90-B164-CEC5D7F49B5C}" type="parTrans" cxnId="{574B8C0F-9C99-4AE9-A1C8-74B4B6D66CDE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60E9F90-BE21-4938-A955-5A31FA9926AE}" type="sibTrans" cxnId="{574B8C0F-9C99-4AE9-A1C8-74B4B6D66CDE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FF47FE7-548B-44F7-A300-545572A4CA8F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A110F734-0690-4A7B-BFDA-370456A6C66E}" type="parTrans" cxnId="{10802869-F9C5-4B71-B902-45626F242ABB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756DD3E-88D9-4468-8868-DFF7836F8380}" type="sibTrans" cxnId="{10802869-F9C5-4B71-B902-45626F242ABB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BF9C5DCD-6DDC-41FD-BBD1-A8F661DA78F9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DD03F0E-BD79-43A9-B5E6-DDAE2471EB32}" type="parTrans" cxnId="{24B7344C-2CFE-4D45-90E8-7BDA1C2AFA24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4B0F537-A466-48CD-8AE8-77460FA9E777}" type="sibTrans" cxnId="{24B7344C-2CFE-4D45-90E8-7BDA1C2AFA24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E0C0154-E34F-4673-9E2E-07DCE36E83E0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3AC27012-76A5-449C-AA00-972D3E602C20}" type="parTrans" cxnId="{2030BF3C-0855-4A77-92EF-7BB49DD3A86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B5009CE-1057-4955-9A7E-0404418303DC}" type="sibTrans" cxnId="{2030BF3C-0855-4A77-92EF-7BB49DD3A86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24135C2-3628-458A-9F97-B061805BB12F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325BD4C1-6993-4870-ABAE-57F7A9310C03}" type="parTrans" cxnId="{D35B0369-0AB1-4E18-ABD6-96D787ECD0A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C92CC86-F70F-48F3-89ED-4F911CA14DB9}" type="sibTrans" cxnId="{D35B0369-0AB1-4E18-ABD6-96D787ECD0A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15E804D1-A3E5-45F5-A5EE-2CC233CA71B4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7257F15-AF4D-4BF8-B5D7-88E1FA1AD31D}" type="parTrans" cxnId="{29E7DD3F-A61F-4169-A6D9-760F7ADD83A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F5E8B87-AC8C-4D03-BD3E-CF25946E33C1}" type="sibTrans" cxnId="{29E7DD3F-A61F-4169-A6D9-760F7ADD83A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7BA9047-84E1-4A04-A2AB-53E584867046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2F15274-3615-439F-A3A7-48BE6419B1BD}" type="parTrans" cxnId="{A4AB0847-BD4D-4DD1-8912-BF93A5BE97A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BE6B7F0-51D1-4069-A8E9-78908F0E0F61}" type="sibTrans" cxnId="{A4AB0847-BD4D-4DD1-8912-BF93A5BE97A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CFE39BA-A983-45B9-A04E-52E0EF1354CD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ACB9A6A-F7E8-4D1E-B3E5-9A96C408032E}" type="parTrans" cxnId="{71071790-1198-4A25-98D5-786B22FA91DE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53F2636-4ABF-4FCB-9A66-FE88581135B8}" type="sibTrans" cxnId="{71071790-1198-4A25-98D5-786B22FA91DE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C91085A-D31C-430F-8D8A-AB4DE0A22A5D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CD3A3199-5C03-4B64-BEFB-037F27C9C5DF}" type="parTrans" cxnId="{C11A333E-8C20-4AF4-B2D4-D8FDE6876EA3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BFF5AC9-7A05-4095-A578-E6553C161EFB}" type="sibTrans" cxnId="{C11A333E-8C20-4AF4-B2D4-D8FDE6876EA3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A43104C4-7F24-499B-A845-F2ECC77DF439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3D9B8BA-6F26-41E3-AE48-CB53EC7A5F81}" type="parTrans" cxnId="{FB6AA4D1-C7C0-4B5F-A149-1023BA73431E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8FE8F58-4ABC-4C27-BC2D-2559B874A855}" type="sibTrans" cxnId="{FB6AA4D1-C7C0-4B5F-A149-1023BA73431E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DE1F713-709B-4AA7-B3E5-E9A4A6143110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9E3FE26-466A-4D28-8C34-091852F688CC}" type="parTrans" cxnId="{1051DBCE-39D5-4BC8-8DFE-3F4C13507D12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27A5B89-8DBA-4F23-88CB-2ACDC67DD40C}" type="sibTrans" cxnId="{1051DBCE-39D5-4BC8-8DFE-3F4C13507D12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D1279B75-C98F-4A2C-A549-E1013E203DC9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31199DF6-7BA1-497C-9B29-4D271543AFAE}" type="parTrans" cxnId="{22DD631E-E112-4234-BBEB-7FA82A7ACF9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0C035D2F-1145-4545-9608-D3E53D1F6504}" type="sibTrans" cxnId="{22DD631E-E112-4234-BBEB-7FA82A7ACF9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E9FABF9-4763-46C9-ACC7-90FFFD7D7D2A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8338C07D-112E-43D4-8575-3E6159759FF9}" type="parTrans" cxnId="{CDB18579-B17F-49A1-8670-E1E4FA10C31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1E740A8-423A-4070-B202-17C0BC5BC0CD}" type="sibTrans" cxnId="{CDB18579-B17F-49A1-8670-E1E4FA10C31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4493E4A-C993-4E9C-AF6E-D09FCB8EF871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592AC7E-4976-4B31-BD1F-73B31F2DFB0E}" type="parTrans" cxnId="{8D11F383-0C59-4F57-AC87-7C0C6EB20A6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3876F007-DD76-4242-8D17-B2127E6FE8BA}" type="sibTrans" cxnId="{8D11F383-0C59-4F57-AC87-7C0C6EB20A6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ABA0C5F-79F7-47F8-923A-CE1854116BDE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D4F39A7-93FB-4924-B995-EC535DEF0EE4}" type="parTrans" cxnId="{C757548F-AEB1-4631-AEE6-2DD24071FE2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3DFFA5FC-A4DC-449A-BDB5-533F4310A03C}" type="sibTrans" cxnId="{C757548F-AEB1-4631-AEE6-2DD24071FE2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25648D3-6F95-460E-B0EB-33DF781A37BB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B133A83-2495-49F3-B7D6-12069AE8F703}" type="parTrans" cxnId="{81A21115-AAD8-49AC-8805-040DFB87450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31EAA343-7285-469F-8EDB-D0BD034CFC75}" type="sibTrans" cxnId="{81A21115-AAD8-49AC-8805-040DFB87450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CD6C098-5B9D-4247-95A1-BD3B8CD5DE69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03DEE73-41AA-40B6-AE26-BFE255319C99}" type="parTrans" cxnId="{A299AE3F-7338-4ACB-ACE8-EAEBDB2A2E1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B9BF185-7513-47D6-ADEC-06D634249340}" type="sibTrans" cxnId="{A299AE3F-7338-4ACB-ACE8-EAEBDB2A2E1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DD8E6FAE-507F-4CB7-9883-E9868CD25B6A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E7D579D-5304-497E-96FD-529A54771B12}" type="parTrans" cxnId="{A1C002F2-8577-447E-ACD6-91BA2849B11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89CFA92-835C-4FD4-9F45-F670CB48B544}" type="sibTrans" cxnId="{A1C002F2-8577-447E-ACD6-91BA2849B11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B0E62A0-3B66-4453-A6FF-CDF72BD81ABA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271D597-98B3-45C7-9A21-9154E855BE1B}" type="sibTrans" cxnId="{95CC0DBC-38C2-4730-AA8C-54630448A7BA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4D809926-C458-4169-98CC-CF7D7F7BE8BE}" type="parTrans" cxnId="{95CC0DBC-38C2-4730-AA8C-54630448A7BA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C038595-19A2-457E-BC11-1FB7A1E8AA95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4007C9A9-E013-47C0-8B80-A43CCA63E151}" type="parTrans" cxnId="{4D21657B-44BC-4688-8CDA-BEA76336362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8257C30-3C93-4B66-A751-AC63B853D6BD}" type="sibTrans" cxnId="{4D21657B-44BC-4688-8CDA-BEA76336362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5E21391-BA99-45A6-BAB2-E13E95EA855F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77F65366-CCD5-4562-A515-41550AA80D4A}" type="parTrans" cxnId="{5F58C64D-2113-44FF-A1E6-42558EEFEE6C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0C57801-BBE6-465B-99FD-27E648B498C5}" type="sibTrans" cxnId="{5F58C64D-2113-44FF-A1E6-42558EEFEE6C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4282338-A30C-4251-8139-A72C617F43A6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9FC94FB-B386-4086-8E30-3DD2DA4A8F9C}" type="parTrans" cxnId="{9A0E4E55-2B98-4E4E-9903-FA0CEDD07BC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A8651DC3-CE1B-48C1-83B2-E483BF03B5C3}" type="sibTrans" cxnId="{9A0E4E55-2B98-4E4E-9903-FA0CEDD07BC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A2F5216B-26A3-449E-B08B-7A0A486428A4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90B84E8-3CF4-492C-BC7A-1C61BFE61FFC}" type="parTrans" cxnId="{1821E810-5D05-4BA8-B43D-3EBCB54DFE4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5E659BB-EC38-4AB1-B37B-D0E0876F563C}" type="sibTrans" cxnId="{1821E810-5D05-4BA8-B43D-3EBCB54DFE4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865060A-9332-4CCA-A381-63742E6AC7A8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D988DA3-EAE9-4B1E-B1BF-979A8C15796D}" type="parTrans" cxnId="{9E78821C-9984-4073-890F-E135FEB95CA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DFBA7B7-2D62-413C-A090-9E4DA5B9EBA6}" type="sibTrans" cxnId="{9E78821C-9984-4073-890F-E135FEB95CA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A4E7964-3905-4E75-8BD6-4DDFA588C3E2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80CB77CD-5468-4336-9AA1-FADF0B8CFFC2}" type="parTrans" cxnId="{886AFB41-C77D-4D99-8D5F-36BACAB06A5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A1A037D7-8665-4573-9B14-A19A15346548}" type="sibTrans" cxnId="{886AFB41-C77D-4D99-8D5F-36BACAB06A5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D7D125D-23B7-42FC-B885-EF736AE4B3ED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8BB0F642-6311-4A85-AD0C-E5E900C215D4}" type="parTrans" cxnId="{057A1BC1-B780-4A79-98BC-63FD0DB1C15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D4CABA5-63FF-4761-AD52-8F2EBF8AF4CD}" type="sibTrans" cxnId="{057A1BC1-B780-4A79-98BC-63FD0DB1C15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7C454B4-8CEC-4396-A95F-65B1D35D87A5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72736F01-D224-487C-BC2E-328896B3646B}" type="parTrans" cxnId="{D74812E1-A4AC-413D-8F4D-606EC6EBAF6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CA909FB-E526-4AA1-8A12-C2A985C32524}" type="sibTrans" cxnId="{D74812E1-A4AC-413D-8F4D-606EC6EBAF6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5C28CD1-9C12-4FC9-8EAC-410CF3053B32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4EA4159-BB5C-45C6-9E50-A93F13708CF2}" type="parTrans" cxnId="{7877957D-D8CE-455E-A050-8B56E9B343E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48F6538-8D6E-42FF-AE39-F560D42C6339}" type="sibTrans" cxnId="{7877957D-D8CE-455E-A050-8B56E9B343E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4D6CB60-C6CA-47A1-8239-9BB48AFDDCA3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83F7837D-5391-4EBF-9B8B-BC008BDF984E}" type="parTrans" cxnId="{9F8E3D7B-F2BC-45E1-B9E9-E79C14D9FD64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86DFE86-8A35-41F2-9E00-7451BB8F2013}" type="sibTrans" cxnId="{9F8E3D7B-F2BC-45E1-B9E9-E79C14D9FD64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AD4538E-F4D4-4A0F-B34C-404C7E77FD9C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9AF214A-92CC-41EA-A065-2C6C1B8E5E43}" type="parTrans" cxnId="{3C8F9EDA-B158-4B87-A548-7F491EC76A7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B075A81-0CF4-4A79-A249-13A557347020}" type="sibTrans" cxnId="{3C8F9EDA-B158-4B87-A548-7F491EC76A7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92E3E8F-A44A-4A24-8677-77D3AFCA23EC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7E6E0A2E-F0F7-4BF7-B270-E8F604DDFF83}" type="parTrans" cxnId="{F5DDF5CA-2928-460B-820D-19EE1623E6E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89760B7-DC83-43E1-B06F-EDDC3979BF81}" type="sibTrans" cxnId="{F5DDF5CA-2928-460B-820D-19EE1623E6E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AF08169-C7BC-41CE-AD7D-A6E9073A12A2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B928E0A-AC71-48B5-9C69-1EF2DB13A88B}" type="parTrans" cxnId="{CF00AE8E-9E63-4F5B-A238-213C73FFAD0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2C24E40-E378-4ACA-B5DD-53DCC5BCFB3B}" type="sibTrans" cxnId="{CF00AE8E-9E63-4F5B-A238-213C73FFAD0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DFE6994-B7AD-4A1F-B177-B77A82B68686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F00B9D6-478D-49F1-8BE7-B3B55BB8F7E4}" type="parTrans" cxnId="{CB2981D5-6E9C-4833-8C61-43AFCF83D4E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243398F1-B088-477F-9DEE-DFC459C08EB5}" type="sibTrans" cxnId="{CB2981D5-6E9C-4833-8C61-43AFCF83D4E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C8F0F25-E135-401C-B025-C3205D4E182E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D46627A8-CB22-45C6-8C57-2FE9894C84CA}" type="parTrans" cxnId="{E9F76E8C-E74F-41D6-A704-337B1991C2F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B9F6116-F6BA-4B52-A3C8-399B702DA997}" type="sibTrans" cxnId="{E9F76E8C-E74F-41D6-A704-337B1991C2F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DB8D69F6-4C83-49A4-9DB0-062A5AB8B3FB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E99CBA7-41C1-463A-9D25-A2F40864ECCA}" type="parTrans" cxnId="{59599320-0295-4423-AF54-BD47FAB12EF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7AFA32D-72DA-40D4-9C89-DC358882F277}" type="sibTrans" cxnId="{59599320-0295-4423-AF54-BD47FAB12EF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F1055F2-98BC-40F8-A1C3-46E502A661FA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7FF10D8-3B3C-4FB8-A017-6EFA192EEECB}" type="parTrans" cxnId="{1858EB3F-C920-44A7-BF2F-23A51472B92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0E7AA0F4-27F0-4EB5-A82C-AFAFDFF39C58}" type="sibTrans" cxnId="{1858EB3F-C920-44A7-BF2F-23A51472B92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5E9CC8B-0F65-4ABE-8DB8-4D200647844F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2F8D63D-76B3-4F6B-9C97-783F7354C22F}" type="parTrans" cxnId="{7B5D0722-CE4A-4762-8A3A-5C752986DF98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B9CAEB3-7156-4076-8FDB-C28477D906E6}" type="sibTrans" cxnId="{7B5D0722-CE4A-4762-8A3A-5C752986DF98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954916A-9DE2-475F-82D7-7134B2CB7C4E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8DE61A9-7187-473E-A844-1258438F3A32}" type="parTrans" cxnId="{8A2F6B5F-7FBC-42AE-B207-2D66B1EF293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CB40298-9710-4881-BD85-ED6ED2AFF937}" type="sibTrans" cxnId="{8A2F6B5F-7FBC-42AE-B207-2D66B1EF293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36F8958-654E-460E-AD5E-521F6CAE8145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E9196E4-FFD3-48BB-AB0C-2DF6CDBC6EB1}" type="parTrans" cxnId="{E24AB53A-7908-485D-8B22-88964D52AEB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D0F378D-3800-46F4-AB1F-B9AA9032272A}" type="sibTrans" cxnId="{E24AB53A-7908-485D-8B22-88964D52AEB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C7A6C92-22D2-4189-BF1B-62F5FEF9C08A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43F6A99C-6879-4332-B663-07AA24F6D119}" type="parTrans" cxnId="{0586CC4E-5F65-4A2D-A474-525F6BC5027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9F8C935-2000-4DE8-B435-948498CA483B}" type="sibTrans" cxnId="{0586CC4E-5F65-4A2D-A474-525F6BC5027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135A93C7-C0F7-4353-878D-0FFBD228D0CC}">
      <dgm:prSet phldrT="[テキスト]" custT="1"/>
      <dgm:spPr/>
      <dgm:t>
        <a:bodyPr/>
        <a:lstStyle/>
        <a:p>
          <a:r>
            <a:rPr kumimoji="1" lang="en-US" altLang="ja-JP" sz="1200" b="1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CB8F731-5DA1-4B87-BD66-F50B6D3267DA}" type="parTrans" cxnId="{59F24D45-39C0-4DAA-86F0-7F95218CAB9C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FAD92EE-A408-4A0A-BC67-43E5AC31860C}" type="sibTrans" cxnId="{59F24D45-39C0-4DAA-86F0-7F95218CAB9C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363274B-EEB8-45B0-A63A-F21EA6FAC19E}" type="pres">
      <dgm:prSet presAssocID="{EA27FA5F-66BD-4419-B9AA-AB0556AAAD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B51D74A5-C993-46EC-B0AA-9BA5518F56BB}" type="pres">
      <dgm:prSet presAssocID="{EA27FA5F-66BD-4419-B9AA-AB0556AAAD3A}" presName="hierFlow" presStyleCnt="0"/>
      <dgm:spPr/>
      <dgm:t>
        <a:bodyPr/>
        <a:lstStyle/>
        <a:p>
          <a:endParaRPr kumimoji="1" lang="ja-JP" altLang="en-US"/>
        </a:p>
      </dgm:t>
    </dgm:pt>
    <dgm:pt modelId="{27437746-3C47-4845-B063-741BA1BA0E9C}" type="pres">
      <dgm:prSet presAssocID="{EA27FA5F-66BD-4419-B9AA-AB0556AAAD3A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kumimoji="1" lang="ja-JP" altLang="en-US"/>
        </a:p>
      </dgm:t>
    </dgm:pt>
    <dgm:pt modelId="{6BD1BA64-DFD0-4086-978A-7DFEE4E0456B}" type="pres">
      <dgm:prSet presAssocID="{FFB766A9-2AD2-4564-BE0D-80A085764D45}" presName="Name14" presStyleCnt="0"/>
      <dgm:spPr/>
      <dgm:t>
        <a:bodyPr/>
        <a:lstStyle/>
        <a:p>
          <a:endParaRPr kumimoji="1" lang="ja-JP" altLang="en-US"/>
        </a:p>
      </dgm:t>
    </dgm:pt>
    <dgm:pt modelId="{2F130D16-47C6-4FFD-BF79-C7430CF17E7D}" type="pres">
      <dgm:prSet presAssocID="{FFB766A9-2AD2-4564-BE0D-80A085764D4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72419A5-5DC8-4DEC-BA61-0582766608BB}" type="pres">
      <dgm:prSet presAssocID="{FFB766A9-2AD2-4564-BE0D-80A085764D45}" presName="hierChild2" presStyleCnt="0"/>
      <dgm:spPr/>
      <dgm:t>
        <a:bodyPr/>
        <a:lstStyle/>
        <a:p>
          <a:endParaRPr kumimoji="1" lang="ja-JP" altLang="en-US"/>
        </a:p>
      </dgm:t>
    </dgm:pt>
    <dgm:pt modelId="{5914E99C-E542-4AF2-9017-14B0AB75A7CE}" type="pres">
      <dgm:prSet presAssocID="{29E6FB10-00EF-407D-B96A-EF111800AB26}" presName="Name19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40343F4E-5AEE-4796-BBC1-08A950241C8C}" type="pres">
      <dgm:prSet presAssocID="{66727F31-F349-4806-A051-1D14F11E6863}" presName="Name21" presStyleCnt="0"/>
      <dgm:spPr/>
      <dgm:t>
        <a:bodyPr/>
        <a:lstStyle/>
        <a:p>
          <a:endParaRPr kumimoji="1" lang="ja-JP" altLang="en-US"/>
        </a:p>
      </dgm:t>
    </dgm:pt>
    <dgm:pt modelId="{53CAFBE1-CE32-4925-AE36-DAC843D696DB}" type="pres">
      <dgm:prSet presAssocID="{66727F31-F349-4806-A051-1D14F11E6863}" presName="level2Shape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D0AEED0C-70DF-438A-AC44-03BA88A81B1C}" type="pres">
      <dgm:prSet presAssocID="{66727F31-F349-4806-A051-1D14F11E6863}" presName="hierChild3" presStyleCnt="0"/>
      <dgm:spPr/>
      <dgm:t>
        <a:bodyPr/>
        <a:lstStyle/>
        <a:p>
          <a:endParaRPr kumimoji="1" lang="ja-JP" altLang="en-US"/>
        </a:p>
      </dgm:t>
    </dgm:pt>
    <dgm:pt modelId="{18E3A0EF-5A52-40C2-B196-F8F0A4F96092}" type="pres">
      <dgm:prSet presAssocID="{24B87435-DF7A-4517-8CA5-E20F1BA3E8D2}" presName="Name19" presStyleLbl="parChTrans1D3" presStyleIdx="0" presStyleCnt="5"/>
      <dgm:spPr/>
      <dgm:t>
        <a:bodyPr/>
        <a:lstStyle/>
        <a:p>
          <a:endParaRPr kumimoji="1" lang="ja-JP" altLang="en-US"/>
        </a:p>
      </dgm:t>
    </dgm:pt>
    <dgm:pt modelId="{B99516B9-E1C9-4765-A0CB-63C10EA89000}" type="pres">
      <dgm:prSet presAssocID="{F4CA35FA-951B-4C0F-94F7-EA2911EDFB24}" presName="Name21" presStyleCnt="0"/>
      <dgm:spPr/>
      <dgm:t>
        <a:bodyPr/>
        <a:lstStyle/>
        <a:p>
          <a:endParaRPr kumimoji="1" lang="ja-JP" altLang="en-US"/>
        </a:p>
      </dgm:t>
    </dgm:pt>
    <dgm:pt modelId="{83867DA8-AAD5-4E99-992C-85D5A82A2797}" type="pres">
      <dgm:prSet presAssocID="{F4CA35FA-951B-4C0F-94F7-EA2911EDFB24}" presName="level2Shape" presStyleLbl="node3" presStyleIdx="0" presStyleCnt="5"/>
      <dgm:spPr/>
      <dgm:t>
        <a:bodyPr/>
        <a:lstStyle/>
        <a:p>
          <a:endParaRPr kumimoji="1" lang="ja-JP" altLang="en-US"/>
        </a:p>
      </dgm:t>
    </dgm:pt>
    <dgm:pt modelId="{A66EB0B9-7BCF-4ED2-9EE5-DA1A012F6780}" type="pres">
      <dgm:prSet presAssocID="{F4CA35FA-951B-4C0F-94F7-EA2911EDFB24}" presName="hierChild3" presStyleCnt="0"/>
      <dgm:spPr/>
      <dgm:t>
        <a:bodyPr/>
        <a:lstStyle/>
        <a:p>
          <a:endParaRPr kumimoji="1" lang="ja-JP" altLang="en-US"/>
        </a:p>
      </dgm:t>
    </dgm:pt>
    <dgm:pt modelId="{25C3B743-562F-415A-A820-395A362F3EF2}" type="pres">
      <dgm:prSet presAssocID="{225FA0F9-87DF-45FD-88B3-B7EF541D2D6E}" presName="Name19" presStyleLbl="parChTrans1D4" presStyleIdx="0" presStyleCnt="71"/>
      <dgm:spPr/>
      <dgm:t>
        <a:bodyPr/>
        <a:lstStyle/>
        <a:p>
          <a:endParaRPr kumimoji="1" lang="ja-JP" altLang="en-US"/>
        </a:p>
      </dgm:t>
    </dgm:pt>
    <dgm:pt modelId="{9D3A775D-F2CA-4CBD-AC6D-96DB9FC9052F}" type="pres">
      <dgm:prSet presAssocID="{E16AAEA7-5831-4570-9BBE-75C758472EC4}" presName="Name21" presStyleCnt="0"/>
      <dgm:spPr/>
      <dgm:t>
        <a:bodyPr/>
        <a:lstStyle/>
        <a:p>
          <a:endParaRPr kumimoji="1" lang="ja-JP" altLang="en-US"/>
        </a:p>
      </dgm:t>
    </dgm:pt>
    <dgm:pt modelId="{DAB8AD85-18C1-48FA-8E36-349C05DEE0F2}" type="pres">
      <dgm:prSet presAssocID="{E16AAEA7-5831-4570-9BBE-75C758472EC4}" presName="level2Shape" presStyleLbl="node4" presStyleIdx="0" presStyleCnt="71"/>
      <dgm:spPr/>
      <dgm:t>
        <a:bodyPr/>
        <a:lstStyle/>
        <a:p>
          <a:endParaRPr kumimoji="1" lang="ja-JP" altLang="en-US"/>
        </a:p>
      </dgm:t>
    </dgm:pt>
    <dgm:pt modelId="{D4F7443A-BB13-4286-BC13-AA327CB6B28C}" type="pres">
      <dgm:prSet presAssocID="{E16AAEA7-5831-4570-9BBE-75C758472EC4}" presName="hierChild3" presStyleCnt="0"/>
      <dgm:spPr/>
      <dgm:t>
        <a:bodyPr/>
        <a:lstStyle/>
        <a:p>
          <a:endParaRPr kumimoji="1" lang="ja-JP" altLang="en-US"/>
        </a:p>
      </dgm:t>
    </dgm:pt>
    <dgm:pt modelId="{790F34D9-4B91-407F-88DB-ED0B9CAEA753}" type="pres">
      <dgm:prSet presAssocID="{E2640D55-5E34-4015-978C-BBB466616A14}" presName="Name19" presStyleLbl="parChTrans1D4" presStyleIdx="1" presStyleCnt="71"/>
      <dgm:spPr/>
      <dgm:t>
        <a:bodyPr/>
        <a:lstStyle/>
        <a:p>
          <a:endParaRPr kumimoji="1" lang="ja-JP" altLang="en-US"/>
        </a:p>
      </dgm:t>
    </dgm:pt>
    <dgm:pt modelId="{0119E0EA-8C10-42DD-9989-F0E7F70A601B}" type="pres">
      <dgm:prSet presAssocID="{5853E3F5-7633-4C0E-98B4-0F234A98F59E}" presName="Name21" presStyleCnt="0"/>
      <dgm:spPr/>
      <dgm:t>
        <a:bodyPr/>
        <a:lstStyle/>
        <a:p>
          <a:endParaRPr kumimoji="1" lang="ja-JP" altLang="en-US"/>
        </a:p>
      </dgm:t>
    </dgm:pt>
    <dgm:pt modelId="{AF9C821A-EAD1-4866-89B8-22FC6377B9D4}" type="pres">
      <dgm:prSet presAssocID="{5853E3F5-7633-4C0E-98B4-0F234A98F59E}" presName="level2Shape" presStyleLbl="node4" presStyleIdx="1" presStyleCnt="71"/>
      <dgm:spPr/>
      <dgm:t>
        <a:bodyPr/>
        <a:lstStyle/>
        <a:p>
          <a:endParaRPr kumimoji="1" lang="ja-JP" altLang="en-US"/>
        </a:p>
      </dgm:t>
    </dgm:pt>
    <dgm:pt modelId="{A4D59029-F36C-44B0-867C-BF3B9ABA032F}" type="pres">
      <dgm:prSet presAssocID="{5853E3F5-7633-4C0E-98B4-0F234A98F59E}" presName="hierChild3" presStyleCnt="0"/>
      <dgm:spPr/>
      <dgm:t>
        <a:bodyPr/>
        <a:lstStyle/>
        <a:p>
          <a:endParaRPr kumimoji="1" lang="ja-JP" altLang="en-US"/>
        </a:p>
      </dgm:t>
    </dgm:pt>
    <dgm:pt modelId="{E5A0A88D-0E3B-4AAB-ABB9-3E95EB4DAC78}" type="pres">
      <dgm:prSet presAssocID="{083FADB5-3297-4F43-B91E-AB663E65C0E3}" presName="Name19" presStyleLbl="parChTrans1D4" presStyleIdx="2" presStyleCnt="71"/>
      <dgm:spPr/>
      <dgm:t>
        <a:bodyPr/>
        <a:lstStyle/>
        <a:p>
          <a:endParaRPr kumimoji="1" lang="ja-JP" altLang="en-US"/>
        </a:p>
      </dgm:t>
    </dgm:pt>
    <dgm:pt modelId="{766CB997-8C70-4EF2-BBFD-3612F1FBAD11}" type="pres">
      <dgm:prSet presAssocID="{80067221-9A4E-4AB8-807A-F3D0C7DC357D}" presName="Name21" presStyleCnt="0"/>
      <dgm:spPr/>
      <dgm:t>
        <a:bodyPr/>
        <a:lstStyle/>
        <a:p>
          <a:endParaRPr kumimoji="1" lang="ja-JP" altLang="en-US"/>
        </a:p>
      </dgm:t>
    </dgm:pt>
    <dgm:pt modelId="{7C83F1F0-1CDD-44BE-9A58-32A1AE56155B}" type="pres">
      <dgm:prSet presAssocID="{80067221-9A4E-4AB8-807A-F3D0C7DC357D}" presName="level2Shape" presStyleLbl="node4" presStyleIdx="2" presStyleCnt="71"/>
      <dgm:spPr/>
      <dgm:t>
        <a:bodyPr/>
        <a:lstStyle/>
        <a:p>
          <a:endParaRPr kumimoji="1" lang="ja-JP" altLang="en-US"/>
        </a:p>
      </dgm:t>
    </dgm:pt>
    <dgm:pt modelId="{CAC348F7-19C5-490B-B36D-2BBB0BFE2449}" type="pres">
      <dgm:prSet presAssocID="{80067221-9A4E-4AB8-807A-F3D0C7DC357D}" presName="hierChild3" presStyleCnt="0"/>
      <dgm:spPr/>
      <dgm:t>
        <a:bodyPr/>
        <a:lstStyle/>
        <a:p>
          <a:endParaRPr kumimoji="1" lang="ja-JP" altLang="en-US"/>
        </a:p>
      </dgm:t>
    </dgm:pt>
    <dgm:pt modelId="{322D5290-1B1F-45C6-8F86-4AD576D81B1D}" type="pres">
      <dgm:prSet presAssocID="{2DDF6B07-89A2-4263-B71C-1AB632B607D0}" presName="Name19" presStyleLbl="parChTrans1D4" presStyleIdx="3" presStyleCnt="71"/>
      <dgm:spPr/>
      <dgm:t>
        <a:bodyPr/>
        <a:lstStyle/>
        <a:p>
          <a:endParaRPr kumimoji="1" lang="ja-JP" altLang="en-US"/>
        </a:p>
      </dgm:t>
    </dgm:pt>
    <dgm:pt modelId="{26C926AA-B661-4286-8DD6-D770A464D185}" type="pres">
      <dgm:prSet presAssocID="{778DA168-BC10-49C8-8526-78F21CA16AC8}" presName="Name21" presStyleCnt="0"/>
      <dgm:spPr/>
      <dgm:t>
        <a:bodyPr/>
        <a:lstStyle/>
        <a:p>
          <a:endParaRPr kumimoji="1" lang="ja-JP" altLang="en-US"/>
        </a:p>
      </dgm:t>
    </dgm:pt>
    <dgm:pt modelId="{4A112AF1-393C-4AC6-A380-2197C61ED20A}" type="pres">
      <dgm:prSet presAssocID="{778DA168-BC10-49C8-8526-78F21CA16AC8}" presName="level2Shape" presStyleLbl="node4" presStyleIdx="3" presStyleCnt="71"/>
      <dgm:spPr/>
      <dgm:t>
        <a:bodyPr/>
        <a:lstStyle/>
        <a:p>
          <a:endParaRPr kumimoji="1" lang="ja-JP" altLang="en-US"/>
        </a:p>
      </dgm:t>
    </dgm:pt>
    <dgm:pt modelId="{B116A659-B329-406D-BE1F-56EF06F77625}" type="pres">
      <dgm:prSet presAssocID="{778DA168-BC10-49C8-8526-78F21CA16AC8}" presName="hierChild3" presStyleCnt="0"/>
      <dgm:spPr/>
      <dgm:t>
        <a:bodyPr/>
        <a:lstStyle/>
        <a:p>
          <a:endParaRPr kumimoji="1" lang="ja-JP" altLang="en-US"/>
        </a:p>
      </dgm:t>
    </dgm:pt>
    <dgm:pt modelId="{D8C1DD15-70EF-4EC9-8EDC-D45D44A095EB}" type="pres">
      <dgm:prSet presAssocID="{E1EE6869-567E-4B4F-981B-96B43D798C07}" presName="Name19" presStyleLbl="parChTrans1D4" presStyleIdx="4" presStyleCnt="71"/>
      <dgm:spPr/>
      <dgm:t>
        <a:bodyPr/>
        <a:lstStyle/>
        <a:p>
          <a:endParaRPr kumimoji="1" lang="ja-JP" altLang="en-US"/>
        </a:p>
      </dgm:t>
    </dgm:pt>
    <dgm:pt modelId="{92146456-DBBE-4F18-8BD8-2980CDED8D6D}" type="pres">
      <dgm:prSet presAssocID="{A0626EFF-EDB5-4539-8092-BE1AEFEF9C4C}" presName="Name21" presStyleCnt="0"/>
      <dgm:spPr/>
      <dgm:t>
        <a:bodyPr/>
        <a:lstStyle/>
        <a:p>
          <a:endParaRPr kumimoji="1" lang="ja-JP" altLang="en-US"/>
        </a:p>
      </dgm:t>
    </dgm:pt>
    <dgm:pt modelId="{84014E26-64BF-4805-9D89-57D9F5E283B7}" type="pres">
      <dgm:prSet presAssocID="{A0626EFF-EDB5-4539-8092-BE1AEFEF9C4C}" presName="level2Shape" presStyleLbl="node4" presStyleIdx="4" presStyleCnt="71"/>
      <dgm:spPr/>
      <dgm:t>
        <a:bodyPr/>
        <a:lstStyle/>
        <a:p>
          <a:endParaRPr kumimoji="1" lang="ja-JP" altLang="en-US"/>
        </a:p>
      </dgm:t>
    </dgm:pt>
    <dgm:pt modelId="{E693C908-8759-4060-BE08-1D25DB9F9BF4}" type="pres">
      <dgm:prSet presAssocID="{A0626EFF-EDB5-4539-8092-BE1AEFEF9C4C}" presName="hierChild3" presStyleCnt="0"/>
      <dgm:spPr/>
      <dgm:t>
        <a:bodyPr/>
        <a:lstStyle/>
        <a:p>
          <a:endParaRPr kumimoji="1" lang="ja-JP" altLang="en-US"/>
        </a:p>
      </dgm:t>
    </dgm:pt>
    <dgm:pt modelId="{4DB3226A-0FF8-48DC-AEA2-948D2A4366C3}" type="pres">
      <dgm:prSet presAssocID="{648B8167-EC4C-4386-94F1-CAD7472DF903}" presName="Name19" presStyleLbl="parChTrans1D4" presStyleIdx="5" presStyleCnt="71"/>
      <dgm:spPr/>
      <dgm:t>
        <a:bodyPr/>
        <a:lstStyle/>
        <a:p>
          <a:endParaRPr kumimoji="1" lang="ja-JP" altLang="en-US"/>
        </a:p>
      </dgm:t>
    </dgm:pt>
    <dgm:pt modelId="{BBEB5622-E053-4F71-9BFE-C71CF049C701}" type="pres">
      <dgm:prSet presAssocID="{4A8F3BD3-619A-4433-A8CB-EFD0FCCF7E84}" presName="Name21" presStyleCnt="0"/>
      <dgm:spPr/>
      <dgm:t>
        <a:bodyPr/>
        <a:lstStyle/>
        <a:p>
          <a:endParaRPr kumimoji="1" lang="ja-JP" altLang="en-US"/>
        </a:p>
      </dgm:t>
    </dgm:pt>
    <dgm:pt modelId="{58299890-E286-40BE-A0DF-9BF88AD6AF60}" type="pres">
      <dgm:prSet presAssocID="{4A8F3BD3-619A-4433-A8CB-EFD0FCCF7E84}" presName="level2Shape" presStyleLbl="node4" presStyleIdx="5" presStyleCnt="71"/>
      <dgm:spPr/>
      <dgm:t>
        <a:bodyPr/>
        <a:lstStyle/>
        <a:p>
          <a:endParaRPr kumimoji="1" lang="ja-JP" altLang="en-US"/>
        </a:p>
      </dgm:t>
    </dgm:pt>
    <dgm:pt modelId="{59903ADA-D6C4-4664-A5A5-3F5CF7731C11}" type="pres">
      <dgm:prSet presAssocID="{4A8F3BD3-619A-4433-A8CB-EFD0FCCF7E84}" presName="hierChild3" presStyleCnt="0"/>
      <dgm:spPr/>
      <dgm:t>
        <a:bodyPr/>
        <a:lstStyle/>
        <a:p>
          <a:endParaRPr kumimoji="1" lang="ja-JP" altLang="en-US"/>
        </a:p>
      </dgm:t>
    </dgm:pt>
    <dgm:pt modelId="{77664BD6-2B3C-4E09-96C0-F3DE9A4756C6}" type="pres">
      <dgm:prSet presAssocID="{2C4348DF-560E-48A0-B4AC-53C34B6D0DBD}" presName="Name19" presStyleLbl="parChTrans1D4" presStyleIdx="6" presStyleCnt="71"/>
      <dgm:spPr/>
      <dgm:t>
        <a:bodyPr/>
        <a:lstStyle/>
        <a:p>
          <a:endParaRPr kumimoji="1" lang="ja-JP" altLang="en-US"/>
        </a:p>
      </dgm:t>
    </dgm:pt>
    <dgm:pt modelId="{D473B253-73F8-4195-AF42-A9A1F79F0110}" type="pres">
      <dgm:prSet presAssocID="{866CB33F-8A61-48F9-9234-201829EB749A}" presName="Name21" presStyleCnt="0"/>
      <dgm:spPr/>
      <dgm:t>
        <a:bodyPr/>
        <a:lstStyle/>
        <a:p>
          <a:endParaRPr kumimoji="1" lang="ja-JP" altLang="en-US"/>
        </a:p>
      </dgm:t>
    </dgm:pt>
    <dgm:pt modelId="{8C54F1A6-6E6C-4D3C-AFEA-FEBF45ADED44}" type="pres">
      <dgm:prSet presAssocID="{866CB33F-8A61-48F9-9234-201829EB749A}" presName="level2Shape" presStyleLbl="node4" presStyleIdx="6" presStyleCnt="71"/>
      <dgm:spPr/>
      <dgm:t>
        <a:bodyPr/>
        <a:lstStyle/>
        <a:p>
          <a:endParaRPr kumimoji="1" lang="ja-JP" altLang="en-US"/>
        </a:p>
      </dgm:t>
    </dgm:pt>
    <dgm:pt modelId="{3974696C-5A4D-4562-AC6D-1427A95B4046}" type="pres">
      <dgm:prSet presAssocID="{866CB33F-8A61-48F9-9234-201829EB749A}" presName="hierChild3" presStyleCnt="0"/>
      <dgm:spPr/>
      <dgm:t>
        <a:bodyPr/>
        <a:lstStyle/>
        <a:p>
          <a:endParaRPr kumimoji="1" lang="ja-JP" altLang="en-US"/>
        </a:p>
      </dgm:t>
    </dgm:pt>
    <dgm:pt modelId="{AACFC6DC-934E-4AB5-BCE7-9149DCA7D441}" type="pres">
      <dgm:prSet presAssocID="{576966C2-9C16-45E9-8E90-F1398D786644}" presName="Name19" presStyleLbl="parChTrans1D3" presStyleIdx="1" presStyleCnt="5"/>
      <dgm:spPr/>
      <dgm:t>
        <a:bodyPr/>
        <a:lstStyle/>
        <a:p>
          <a:endParaRPr kumimoji="1" lang="ja-JP" altLang="en-US"/>
        </a:p>
      </dgm:t>
    </dgm:pt>
    <dgm:pt modelId="{38C269A5-F27B-435B-A049-B9DB42A7DABD}" type="pres">
      <dgm:prSet presAssocID="{48CE218F-0672-4970-9E25-2FA7EAD8D022}" presName="Name21" presStyleCnt="0"/>
      <dgm:spPr/>
      <dgm:t>
        <a:bodyPr/>
        <a:lstStyle/>
        <a:p>
          <a:endParaRPr kumimoji="1" lang="ja-JP" altLang="en-US"/>
        </a:p>
      </dgm:t>
    </dgm:pt>
    <dgm:pt modelId="{B6C1F3E7-2CA4-4F93-BB67-1EA77953AD55}" type="pres">
      <dgm:prSet presAssocID="{48CE218F-0672-4970-9E25-2FA7EAD8D022}" presName="level2Shape" presStyleLbl="node3" presStyleIdx="1" presStyleCnt="5"/>
      <dgm:spPr/>
      <dgm:t>
        <a:bodyPr/>
        <a:lstStyle/>
        <a:p>
          <a:endParaRPr kumimoji="1" lang="ja-JP" altLang="en-US"/>
        </a:p>
      </dgm:t>
    </dgm:pt>
    <dgm:pt modelId="{35CC721E-C2A2-49BB-B08C-AE4BA0BEE64E}" type="pres">
      <dgm:prSet presAssocID="{48CE218F-0672-4970-9E25-2FA7EAD8D022}" presName="hierChild3" presStyleCnt="0"/>
      <dgm:spPr/>
      <dgm:t>
        <a:bodyPr/>
        <a:lstStyle/>
        <a:p>
          <a:endParaRPr kumimoji="1" lang="ja-JP" altLang="en-US"/>
        </a:p>
      </dgm:t>
    </dgm:pt>
    <dgm:pt modelId="{F3263D2D-98DC-4A5F-A2C2-67BD99F734F2}" type="pres">
      <dgm:prSet presAssocID="{B519F161-426C-465A-A7D4-64282281472B}" presName="Name19" presStyleLbl="parChTrans1D4" presStyleIdx="7" presStyleCnt="71"/>
      <dgm:spPr/>
      <dgm:t>
        <a:bodyPr/>
        <a:lstStyle/>
        <a:p>
          <a:endParaRPr kumimoji="1" lang="ja-JP" altLang="en-US"/>
        </a:p>
      </dgm:t>
    </dgm:pt>
    <dgm:pt modelId="{D19FD80D-3141-424B-B84E-2B6F00633FCA}" type="pres">
      <dgm:prSet presAssocID="{7293F248-D0F6-409D-A1FE-022061B9FAA1}" presName="Name21" presStyleCnt="0"/>
      <dgm:spPr/>
      <dgm:t>
        <a:bodyPr/>
        <a:lstStyle/>
        <a:p>
          <a:endParaRPr kumimoji="1" lang="ja-JP" altLang="en-US"/>
        </a:p>
      </dgm:t>
    </dgm:pt>
    <dgm:pt modelId="{C3B6B5BD-56DE-434C-A3E0-0F70A56BCD68}" type="pres">
      <dgm:prSet presAssocID="{7293F248-D0F6-409D-A1FE-022061B9FAA1}" presName="level2Shape" presStyleLbl="node4" presStyleIdx="7" presStyleCnt="71"/>
      <dgm:spPr/>
      <dgm:t>
        <a:bodyPr/>
        <a:lstStyle/>
        <a:p>
          <a:endParaRPr kumimoji="1" lang="ja-JP" altLang="en-US"/>
        </a:p>
      </dgm:t>
    </dgm:pt>
    <dgm:pt modelId="{5B5D405B-0BFA-40FE-A67B-D9CE0E5F0CAB}" type="pres">
      <dgm:prSet presAssocID="{7293F248-D0F6-409D-A1FE-022061B9FAA1}" presName="hierChild3" presStyleCnt="0"/>
      <dgm:spPr/>
      <dgm:t>
        <a:bodyPr/>
        <a:lstStyle/>
        <a:p>
          <a:endParaRPr kumimoji="1" lang="ja-JP" altLang="en-US"/>
        </a:p>
      </dgm:t>
    </dgm:pt>
    <dgm:pt modelId="{9109BF37-1BA0-44F0-9A3B-53E4BAC0A8F6}" type="pres">
      <dgm:prSet presAssocID="{672B1612-37C0-4544-AC6F-21638A9AC520}" presName="Name19" presStyleLbl="parChTrans1D4" presStyleIdx="8" presStyleCnt="71"/>
      <dgm:spPr/>
      <dgm:t>
        <a:bodyPr/>
        <a:lstStyle/>
        <a:p>
          <a:endParaRPr kumimoji="1" lang="ja-JP" altLang="en-US"/>
        </a:p>
      </dgm:t>
    </dgm:pt>
    <dgm:pt modelId="{3BD4B446-7CA2-4265-91CE-FFD0896D20EE}" type="pres">
      <dgm:prSet presAssocID="{CE770EB3-152C-4000-A3AD-FD3AFDD4E85F}" presName="Name21" presStyleCnt="0"/>
      <dgm:spPr/>
      <dgm:t>
        <a:bodyPr/>
        <a:lstStyle/>
        <a:p>
          <a:endParaRPr kumimoji="1" lang="ja-JP" altLang="en-US"/>
        </a:p>
      </dgm:t>
    </dgm:pt>
    <dgm:pt modelId="{9F49911E-AEAB-4523-866D-6E442F07E31B}" type="pres">
      <dgm:prSet presAssocID="{CE770EB3-152C-4000-A3AD-FD3AFDD4E85F}" presName="level2Shape" presStyleLbl="node4" presStyleIdx="8" presStyleCnt="71"/>
      <dgm:spPr/>
      <dgm:t>
        <a:bodyPr/>
        <a:lstStyle/>
        <a:p>
          <a:endParaRPr kumimoji="1" lang="ja-JP" altLang="en-US"/>
        </a:p>
      </dgm:t>
    </dgm:pt>
    <dgm:pt modelId="{BE2C2E89-E359-4500-BAC4-D0DBDA334E84}" type="pres">
      <dgm:prSet presAssocID="{CE770EB3-152C-4000-A3AD-FD3AFDD4E85F}" presName="hierChild3" presStyleCnt="0"/>
      <dgm:spPr/>
      <dgm:t>
        <a:bodyPr/>
        <a:lstStyle/>
        <a:p>
          <a:endParaRPr kumimoji="1" lang="ja-JP" altLang="en-US"/>
        </a:p>
      </dgm:t>
    </dgm:pt>
    <dgm:pt modelId="{C28B564A-8E9F-454C-9BF1-781E5FC72349}" type="pres">
      <dgm:prSet presAssocID="{50A812A6-9308-4FC0-921E-19066DF1D90D}" presName="Name19" presStyleLbl="parChTrans1D4" presStyleIdx="9" presStyleCnt="71"/>
      <dgm:spPr/>
      <dgm:t>
        <a:bodyPr/>
        <a:lstStyle/>
        <a:p>
          <a:endParaRPr kumimoji="1" lang="ja-JP" altLang="en-US"/>
        </a:p>
      </dgm:t>
    </dgm:pt>
    <dgm:pt modelId="{60D7CE9A-3D04-4A79-949E-18AFF245413F}" type="pres">
      <dgm:prSet presAssocID="{5E965449-9E43-4A25-BAC8-61D37F64C215}" presName="Name21" presStyleCnt="0"/>
      <dgm:spPr/>
      <dgm:t>
        <a:bodyPr/>
        <a:lstStyle/>
        <a:p>
          <a:endParaRPr kumimoji="1" lang="ja-JP" altLang="en-US"/>
        </a:p>
      </dgm:t>
    </dgm:pt>
    <dgm:pt modelId="{CB19C124-96EB-4419-BBB5-EC9224F10FD2}" type="pres">
      <dgm:prSet presAssocID="{5E965449-9E43-4A25-BAC8-61D37F64C215}" presName="level2Shape" presStyleLbl="node4" presStyleIdx="9" presStyleCnt="71"/>
      <dgm:spPr/>
      <dgm:t>
        <a:bodyPr/>
        <a:lstStyle/>
        <a:p>
          <a:endParaRPr kumimoji="1" lang="ja-JP" altLang="en-US"/>
        </a:p>
      </dgm:t>
    </dgm:pt>
    <dgm:pt modelId="{2F5AEAEE-5840-412E-ACCB-9CD8C709F405}" type="pres">
      <dgm:prSet presAssocID="{5E965449-9E43-4A25-BAC8-61D37F64C215}" presName="hierChild3" presStyleCnt="0"/>
      <dgm:spPr/>
      <dgm:t>
        <a:bodyPr/>
        <a:lstStyle/>
        <a:p>
          <a:endParaRPr kumimoji="1" lang="ja-JP" altLang="en-US"/>
        </a:p>
      </dgm:t>
    </dgm:pt>
    <dgm:pt modelId="{F09ED01F-6C36-4A3F-9708-C8D6CCF34460}" type="pres">
      <dgm:prSet presAssocID="{573007D4-D1B5-4E9D-93F6-8F654E1892BB}" presName="Name19" presStyleLbl="parChTrans1D4" presStyleIdx="10" presStyleCnt="71"/>
      <dgm:spPr/>
      <dgm:t>
        <a:bodyPr/>
        <a:lstStyle/>
        <a:p>
          <a:endParaRPr kumimoji="1" lang="ja-JP" altLang="en-US"/>
        </a:p>
      </dgm:t>
    </dgm:pt>
    <dgm:pt modelId="{85A4A39F-6E46-47CE-844C-94D78C43B123}" type="pres">
      <dgm:prSet presAssocID="{62D2E0FB-977C-42AD-BFD3-7CAFE45F3804}" presName="Name21" presStyleCnt="0"/>
      <dgm:spPr/>
      <dgm:t>
        <a:bodyPr/>
        <a:lstStyle/>
        <a:p>
          <a:endParaRPr kumimoji="1" lang="ja-JP" altLang="en-US"/>
        </a:p>
      </dgm:t>
    </dgm:pt>
    <dgm:pt modelId="{22753F1D-B1FE-49AC-BDAB-E2D08D1F05EA}" type="pres">
      <dgm:prSet presAssocID="{62D2E0FB-977C-42AD-BFD3-7CAFE45F3804}" presName="level2Shape" presStyleLbl="node4" presStyleIdx="10" presStyleCnt="71"/>
      <dgm:spPr/>
      <dgm:t>
        <a:bodyPr/>
        <a:lstStyle/>
        <a:p>
          <a:endParaRPr kumimoji="1" lang="ja-JP" altLang="en-US"/>
        </a:p>
      </dgm:t>
    </dgm:pt>
    <dgm:pt modelId="{0191F26C-1644-47B3-8F96-F6D9A95BADEF}" type="pres">
      <dgm:prSet presAssocID="{62D2E0FB-977C-42AD-BFD3-7CAFE45F3804}" presName="hierChild3" presStyleCnt="0"/>
      <dgm:spPr/>
      <dgm:t>
        <a:bodyPr/>
        <a:lstStyle/>
        <a:p>
          <a:endParaRPr kumimoji="1" lang="ja-JP" altLang="en-US"/>
        </a:p>
      </dgm:t>
    </dgm:pt>
    <dgm:pt modelId="{556FD29E-57AA-4658-A492-8394E16A54AA}" type="pres">
      <dgm:prSet presAssocID="{5595997E-E2EB-4748-A4EB-49BD2680BECA}" presName="Name19" presStyleLbl="parChTrans1D4" presStyleIdx="11" presStyleCnt="71"/>
      <dgm:spPr/>
      <dgm:t>
        <a:bodyPr/>
        <a:lstStyle/>
        <a:p>
          <a:endParaRPr kumimoji="1" lang="ja-JP" altLang="en-US"/>
        </a:p>
      </dgm:t>
    </dgm:pt>
    <dgm:pt modelId="{8AEA77DF-BD8A-4276-8E61-6AB027B0D76E}" type="pres">
      <dgm:prSet presAssocID="{2DBA38C1-2DB2-43F6-8C1C-4B71E069B1E3}" presName="Name21" presStyleCnt="0"/>
      <dgm:spPr/>
      <dgm:t>
        <a:bodyPr/>
        <a:lstStyle/>
        <a:p>
          <a:endParaRPr kumimoji="1" lang="ja-JP" altLang="en-US"/>
        </a:p>
      </dgm:t>
    </dgm:pt>
    <dgm:pt modelId="{363DD083-7DD0-40E1-92E6-CDAB00BDA884}" type="pres">
      <dgm:prSet presAssocID="{2DBA38C1-2DB2-43F6-8C1C-4B71E069B1E3}" presName="level2Shape" presStyleLbl="node4" presStyleIdx="11" presStyleCnt="71"/>
      <dgm:spPr/>
      <dgm:t>
        <a:bodyPr/>
        <a:lstStyle/>
        <a:p>
          <a:endParaRPr kumimoji="1" lang="ja-JP" altLang="en-US"/>
        </a:p>
      </dgm:t>
    </dgm:pt>
    <dgm:pt modelId="{A7D6D3DF-6DC9-4153-9EE6-438255424EDE}" type="pres">
      <dgm:prSet presAssocID="{2DBA38C1-2DB2-43F6-8C1C-4B71E069B1E3}" presName="hierChild3" presStyleCnt="0"/>
      <dgm:spPr/>
      <dgm:t>
        <a:bodyPr/>
        <a:lstStyle/>
        <a:p>
          <a:endParaRPr kumimoji="1" lang="ja-JP" altLang="en-US"/>
        </a:p>
      </dgm:t>
    </dgm:pt>
    <dgm:pt modelId="{60A3A524-7ADB-40F9-9F30-E61D4707F6A7}" type="pres">
      <dgm:prSet presAssocID="{522106B0-ADCC-4F6A-BA09-3AB4C1C903BF}" presName="Name19" presStyleLbl="parChTrans1D4" presStyleIdx="12" presStyleCnt="71"/>
      <dgm:spPr/>
      <dgm:t>
        <a:bodyPr/>
        <a:lstStyle/>
        <a:p>
          <a:endParaRPr kumimoji="1" lang="ja-JP" altLang="en-US"/>
        </a:p>
      </dgm:t>
    </dgm:pt>
    <dgm:pt modelId="{50FDC36C-18C6-4FA5-A696-52153AD2A335}" type="pres">
      <dgm:prSet presAssocID="{ED6C8472-F082-4428-AAF6-B69922A71252}" presName="Name21" presStyleCnt="0"/>
      <dgm:spPr/>
      <dgm:t>
        <a:bodyPr/>
        <a:lstStyle/>
        <a:p>
          <a:endParaRPr kumimoji="1" lang="ja-JP" altLang="en-US"/>
        </a:p>
      </dgm:t>
    </dgm:pt>
    <dgm:pt modelId="{9A6C757B-88B9-4348-9A3D-0E2D0141136A}" type="pres">
      <dgm:prSet presAssocID="{ED6C8472-F082-4428-AAF6-B69922A71252}" presName="level2Shape" presStyleLbl="node4" presStyleIdx="12" presStyleCnt="71"/>
      <dgm:spPr/>
      <dgm:t>
        <a:bodyPr/>
        <a:lstStyle/>
        <a:p>
          <a:endParaRPr kumimoji="1" lang="ja-JP" altLang="en-US"/>
        </a:p>
      </dgm:t>
    </dgm:pt>
    <dgm:pt modelId="{C66E8CF7-A72A-439C-AF54-73598222AC59}" type="pres">
      <dgm:prSet presAssocID="{ED6C8472-F082-4428-AAF6-B69922A71252}" presName="hierChild3" presStyleCnt="0"/>
      <dgm:spPr/>
      <dgm:t>
        <a:bodyPr/>
        <a:lstStyle/>
        <a:p>
          <a:endParaRPr kumimoji="1" lang="ja-JP" altLang="en-US"/>
        </a:p>
      </dgm:t>
    </dgm:pt>
    <dgm:pt modelId="{12D95945-ED86-4730-B6D1-AAE99DD60E4F}" type="pres">
      <dgm:prSet presAssocID="{2FE16DC4-C740-4638-8AAD-C853E3D2122F}" presName="Name19" presStyleLbl="parChTrans1D4" presStyleIdx="13" presStyleCnt="71"/>
      <dgm:spPr/>
      <dgm:t>
        <a:bodyPr/>
        <a:lstStyle/>
        <a:p>
          <a:endParaRPr kumimoji="1" lang="ja-JP" altLang="en-US"/>
        </a:p>
      </dgm:t>
    </dgm:pt>
    <dgm:pt modelId="{2C244357-22AB-4C16-A63C-12041DA3164F}" type="pres">
      <dgm:prSet presAssocID="{E734752D-B332-4444-9B35-02F77F610F33}" presName="Name21" presStyleCnt="0"/>
      <dgm:spPr/>
      <dgm:t>
        <a:bodyPr/>
        <a:lstStyle/>
        <a:p>
          <a:endParaRPr kumimoji="1" lang="ja-JP" altLang="en-US"/>
        </a:p>
      </dgm:t>
    </dgm:pt>
    <dgm:pt modelId="{FAFB94CB-0A1E-42D8-8775-80A0DE61FEA5}" type="pres">
      <dgm:prSet presAssocID="{E734752D-B332-4444-9B35-02F77F610F33}" presName="level2Shape" presStyleLbl="node4" presStyleIdx="13" presStyleCnt="71"/>
      <dgm:spPr/>
      <dgm:t>
        <a:bodyPr/>
        <a:lstStyle/>
        <a:p>
          <a:endParaRPr kumimoji="1" lang="ja-JP" altLang="en-US"/>
        </a:p>
      </dgm:t>
    </dgm:pt>
    <dgm:pt modelId="{40E64533-1182-4FC8-AB40-5A4B4C1A2D83}" type="pres">
      <dgm:prSet presAssocID="{E734752D-B332-4444-9B35-02F77F610F33}" presName="hierChild3" presStyleCnt="0"/>
      <dgm:spPr/>
      <dgm:t>
        <a:bodyPr/>
        <a:lstStyle/>
        <a:p>
          <a:endParaRPr kumimoji="1" lang="ja-JP" altLang="en-US"/>
        </a:p>
      </dgm:t>
    </dgm:pt>
    <dgm:pt modelId="{CAE1C4C8-3EEE-46CB-9F7D-FEB4341784E8}" type="pres">
      <dgm:prSet presAssocID="{FF68C8BF-3AE1-412E-876D-22304F856376}" presName="Name19" presStyleLbl="parChTrans1D4" presStyleIdx="14" presStyleCnt="71"/>
      <dgm:spPr/>
      <dgm:t>
        <a:bodyPr/>
        <a:lstStyle/>
        <a:p>
          <a:endParaRPr kumimoji="1" lang="ja-JP" altLang="en-US"/>
        </a:p>
      </dgm:t>
    </dgm:pt>
    <dgm:pt modelId="{2D133A14-F2F5-4611-BD33-A26938EE4C21}" type="pres">
      <dgm:prSet presAssocID="{63CCD3E5-90D5-49D8-B84C-EABBA40846BE}" presName="Name21" presStyleCnt="0"/>
      <dgm:spPr/>
      <dgm:t>
        <a:bodyPr/>
        <a:lstStyle/>
        <a:p>
          <a:endParaRPr kumimoji="1" lang="ja-JP" altLang="en-US"/>
        </a:p>
      </dgm:t>
    </dgm:pt>
    <dgm:pt modelId="{5063990D-38CB-4212-BB27-219AEF89869E}" type="pres">
      <dgm:prSet presAssocID="{63CCD3E5-90D5-49D8-B84C-EABBA40846BE}" presName="level2Shape" presStyleLbl="node4" presStyleIdx="14" presStyleCnt="71"/>
      <dgm:spPr/>
      <dgm:t>
        <a:bodyPr/>
        <a:lstStyle/>
        <a:p>
          <a:endParaRPr kumimoji="1" lang="ja-JP" altLang="en-US"/>
        </a:p>
      </dgm:t>
    </dgm:pt>
    <dgm:pt modelId="{C04A6D92-62C7-4E65-8097-D0A6938CB9DF}" type="pres">
      <dgm:prSet presAssocID="{63CCD3E5-90D5-49D8-B84C-EABBA40846BE}" presName="hierChild3" presStyleCnt="0"/>
      <dgm:spPr/>
      <dgm:t>
        <a:bodyPr/>
        <a:lstStyle/>
        <a:p>
          <a:endParaRPr kumimoji="1" lang="ja-JP" altLang="en-US"/>
        </a:p>
      </dgm:t>
    </dgm:pt>
    <dgm:pt modelId="{1533F7D0-900B-4264-A8E2-7A32AB3DEC8D}" type="pres">
      <dgm:prSet presAssocID="{DF4A4310-BA01-4D64-B238-73955301779C}" presName="Name19" presStyleLbl="parChTrans1D4" presStyleIdx="15" presStyleCnt="71"/>
      <dgm:spPr/>
      <dgm:t>
        <a:bodyPr/>
        <a:lstStyle/>
        <a:p>
          <a:endParaRPr kumimoji="1" lang="ja-JP" altLang="en-US"/>
        </a:p>
      </dgm:t>
    </dgm:pt>
    <dgm:pt modelId="{31ECA322-EADF-46EA-8520-79280EACFEF6}" type="pres">
      <dgm:prSet presAssocID="{3ABB445F-F265-45C2-8B1B-A8264D015A13}" presName="Name21" presStyleCnt="0"/>
      <dgm:spPr/>
      <dgm:t>
        <a:bodyPr/>
        <a:lstStyle/>
        <a:p>
          <a:endParaRPr kumimoji="1" lang="ja-JP" altLang="en-US"/>
        </a:p>
      </dgm:t>
    </dgm:pt>
    <dgm:pt modelId="{0D95319E-25A7-4070-91F3-659FEF6714C0}" type="pres">
      <dgm:prSet presAssocID="{3ABB445F-F265-45C2-8B1B-A8264D015A13}" presName="level2Shape" presStyleLbl="node4" presStyleIdx="15" presStyleCnt="71"/>
      <dgm:spPr/>
      <dgm:t>
        <a:bodyPr/>
        <a:lstStyle/>
        <a:p>
          <a:endParaRPr kumimoji="1" lang="ja-JP" altLang="en-US"/>
        </a:p>
      </dgm:t>
    </dgm:pt>
    <dgm:pt modelId="{6B1DBE98-425D-4632-A6A6-1BBEB16E734B}" type="pres">
      <dgm:prSet presAssocID="{3ABB445F-F265-45C2-8B1B-A8264D015A13}" presName="hierChild3" presStyleCnt="0"/>
      <dgm:spPr/>
      <dgm:t>
        <a:bodyPr/>
        <a:lstStyle/>
        <a:p>
          <a:endParaRPr kumimoji="1" lang="ja-JP" altLang="en-US"/>
        </a:p>
      </dgm:t>
    </dgm:pt>
    <dgm:pt modelId="{2BAC8CA3-9A9B-4E8E-969B-B011EAE8B988}" type="pres">
      <dgm:prSet presAssocID="{6CFDEF95-94DA-4BDB-8E8B-F30D3C95DBAD}" presName="Name19" presStyleLbl="parChTrans1D4" presStyleIdx="16" presStyleCnt="71"/>
      <dgm:spPr/>
      <dgm:t>
        <a:bodyPr/>
        <a:lstStyle/>
        <a:p>
          <a:endParaRPr kumimoji="1" lang="ja-JP" altLang="en-US"/>
        </a:p>
      </dgm:t>
    </dgm:pt>
    <dgm:pt modelId="{9A0D45C4-8A81-4B2D-A540-7EDDBAB0DAA0}" type="pres">
      <dgm:prSet presAssocID="{7F0F4E40-241D-4E2E-999F-22C6EF26E548}" presName="Name21" presStyleCnt="0"/>
      <dgm:spPr/>
      <dgm:t>
        <a:bodyPr/>
        <a:lstStyle/>
        <a:p>
          <a:endParaRPr kumimoji="1" lang="ja-JP" altLang="en-US"/>
        </a:p>
      </dgm:t>
    </dgm:pt>
    <dgm:pt modelId="{9B91CB0C-5999-4657-B523-AF8386256E57}" type="pres">
      <dgm:prSet presAssocID="{7F0F4E40-241D-4E2E-999F-22C6EF26E548}" presName="level2Shape" presStyleLbl="node4" presStyleIdx="16" presStyleCnt="71"/>
      <dgm:spPr/>
      <dgm:t>
        <a:bodyPr/>
        <a:lstStyle/>
        <a:p>
          <a:endParaRPr kumimoji="1" lang="ja-JP" altLang="en-US"/>
        </a:p>
      </dgm:t>
    </dgm:pt>
    <dgm:pt modelId="{01F795CC-6522-4FA5-A616-A0C855CC2150}" type="pres">
      <dgm:prSet presAssocID="{7F0F4E40-241D-4E2E-999F-22C6EF26E548}" presName="hierChild3" presStyleCnt="0"/>
      <dgm:spPr/>
      <dgm:t>
        <a:bodyPr/>
        <a:lstStyle/>
        <a:p>
          <a:endParaRPr kumimoji="1" lang="ja-JP" altLang="en-US"/>
        </a:p>
      </dgm:t>
    </dgm:pt>
    <dgm:pt modelId="{775512D6-EDE2-4ECB-A32D-873E8374DB3B}" type="pres">
      <dgm:prSet presAssocID="{C5C50130-3299-46A4-8960-EC8885EEBFDD}" presName="Name19" presStyleLbl="parChTrans1D4" presStyleIdx="17" presStyleCnt="71"/>
      <dgm:spPr/>
      <dgm:t>
        <a:bodyPr/>
        <a:lstStyle/>
        <a:p>
          <a:endParaRPr kumimoji="1" lang="ja-JP" altLang="en-US"/>
        </a:p>
      </dgm:t>
    </dgm:pt>
    <dgm:pt modelId="{533A3DD6-5716-4391-8742-6EF9CFC7C82A}" type="pres">
      <dgm:prSet presAssocID="{A6BFE480-1723-46ED-993F-A0DAEF9F20C3}" presName="Name21" presStyleCnt="0"/>
      <dgm:spPr/>
      <dgm:t>
        <a:bodyPr/>
        <a:lstStyle/>
        <a:p>
          <a:endParaRPr kumimoji="1" lang="ja-JP" altLang="en-US"/>
        </a:p>
      </dgm:t>
    </dgm:pt>
    <dgm:pt modelId="{6BC8647E-B0F3-4BD7-B5E9-6BC633632A5A}" type="pres">
      <dgm:prSet presAssocID="{A6BFE480-1723-46ED-993F-A0DAEF9F20C3}" presName="level2Shape" presStyleLbl="node4" presStyleIdx="17" presStyleCnt="71"/>
      <dgm:spPr/>
      <dgm:t>
        <a:bodyPr/>
        <a:lstStyle/>
        <a:p>
          <a:endParaRPr kumimoji="1" lang="ja-JP" altLang="en-US"/>
        </a:p>
      </dgm:t>
    </dgm:pt>
    <dgm:pt modelId="{28FD9A5F-7AA2-4A5A-9DD1-2FC03B8808DE}" type="pres">
      <dgm:prSet presAssocID="{A6BFE480-1723-46ED-993F-A0DAEF9F20C3}" presName="hierChild3" presStyleCnt="0"/>
      <dgm:spPr/>
      <dgm:t>
        <a:bodyPr/>
        <a:lstStyle/>
        <a:p>
          <a:endParaRPr kumimoji="1" lang="ja-JP" altLang="en-US"/>
        </a:p>
      </dgm:t>
    </dgm:pt>
    <dgm:pt modelId="{16A319C4-91DD-4B8E-AB3C-6E709821B64C}" type="pres">
      <dgm:prSet presAssocID="{BFC50D3A-73F3-463B-A526-C660AD0A4F14}" presName="Name19" presStyleLbl="parChTrans1D4" presStyleIdx="18" presStyleCnt="71"/>
      <dgm:spPr/>
      <dgm:t>
        <a:bodyPr/>
        <a:lstStyle/>
        <a:p>
          <a:endParaRPr kumimoji="1" lang="ja-JP" altLang="en-US"/>
        </a:p>
      </dgm:t>
    </dgm:pt>
    <dgm:pt modelId="{8B916AEC-89A4-4E8D-9063-11935E8A6BE0}" type="pres">
      <dgm:prSet presAssocID="{8A34428F-0909-462F-B588-F7B9FBC002E5}" presName="Name21" presStyleCnt="0"/>
      <dgm:spPr/>
      <dgm:t>
        <a:bodyPr/>
        <a:lstStyle/>
        <a:p>
          <a:endParaRPr kumimoji="1" lang="ja-JP" altLang="en-US"/>
        </a:p>
      </dgm:t>
    </dgm:pt>
    <dgm:pt modelId="{F5AF63D7-3383-4CFC-A8CD-EA0296DACFD0}" type="pres">
      <dgm:prSet presAssocID="{8A34428F-0909-462F-B588-F7B9FBC002E5}" presName="level2Shape" presStyleLbl="node4" presStyleIdx="18" presStyleCnt="71"/>
      <dgm:spPr/>
      <dgm:t>
        <a:bodyPr/>
        <a:lstStyle/>
        <a:p>
          <a:endParaRPr kumimoji="1" lang="ja-JP" altLang="en-US"/>
        </a:p>
      </dgm:t>
    </dgm:pt>
    <dgm:pt modelId="{32ABAA81-C8BF-4CE3-B0D9-08DD3F232596}" type="pres">
      <dgm:prSet presAssocID="{8A34428F-0909-462F-B588-F7B9FBC002E5}" presName="hierChild3" presStyleCnt="0"/>
      <dgm:spPr/>
      <dgm:t>
        <a:bodyPr/>
        <a:lstStyle/>
        <a:p>
          <a:endParaRPr kumimoji="1" lang="ja-JP" altLang="en-US"/>
        </a:p>
      </dgm:t>
    </dgm:pt>
    <dgm:pt modelId="{AA591A1B-5661-4A05-A163-9E1FCBFDF4FD}" type="pres">
      <dgm:prSet presAssocID="{D64B86C5-B131-4197-A016-C55FFB7D9ADD}" presName="Name19" presStyleLbl="parChTrans1D4" presStyleIdx="19" presStyleCnt="71"/>
      <dgm:spPr/>
      <dgm:t>
        <a:bodyPr/>
        <a:lstStyle/>
        <a:p>
          <a:endParaRPr kumimoji="1" lang="ja-JP" altLang="en-US"/>
        </a:p>
      </dgm:t>
    </dgm:pt>
    <dgm:pt modelId="{2ABD3809-7F8E-4741-A05E-03C02A9B135E}" type="pres">
      <dgm:prSet presAssocID="{41E32933-4F9D-4894-A6F6-B3C68B9FBCF1}" presName="Name21" presStyleCnt="0"/>
      <dgm:spPr/>
      <dgm:t>
        <a:bodyPr/>
        <a:lstStyle/>
        <a:p>
          <a:endParaRPr kumimoji="1" lang="ja-JP" altLang="en-US"/>
        </a:p>
      </dgm:t>
    </dgm:pt>
    <dgm:pt modelId="{5E1F4734-98BE-4297-8BE5-7CCA8802B96E}" type="pres">
      <dgm:prSet presAssocID="{41E32933-4F9D-4894-A6F6-B3C68B9FBCF1}" presName="level2Shape" presStyleLbl="node4" presStyleIdx="19" presStyleCnt="71"/>
      <dgm:spPr/>
      <dgm:t>
        <a:bodyPr/>
        <a:lstStyle/>
        <a:p>
          <a:endParaRPr kumimoji="1" lang="ja-JP" altLang="en-US"/>
        </a:p>
      </dgm:t>
    </dgm:pt>
    <dgm:pt modelId="{04ABD374-24BC-48CA-AEFD-27AA4998C952}" type="pres">
      <dgm:prSet presAssocID="{41E32933-4F9D-4894-A6F6-B3C68B9FBCF1}" presName="hierChild3" presStyleCnt="0"/>
      <dgm:spPr/>
      <dgm:t>
        <a:bodyPr/>
        <a:lstStyle/>
        <a:p>
          <a:endParaRPr kumimoji="1" lang="ja-JP" altLang="en-US"/>
        </a:p>
      </dgm:t>
    </dgm:pt>
    <dgm:pt modelId="{4D35EE55-660D-4CAB-9955-62914F16BC7B}" type="pres">
      <dgm:prSet presAssocID="{2716E76E-E2C6-4FEA-80FD-916E9084C429}" presName="Name19" presStyleLbl="parChTrans1D4" presStyleIdx="20" presStyleCnt="71"/>
      <dgm:spPr/>
      <dgm:t>
        <a:bodyPr/>
        <a:lstStyle/>
        <a:p>
          <a:endParaRPr kumimoji="1" lang="ja-JP" altLang="en-US"/>
        </a:p>
      </dgm:t>
    </dgm:pt>
    <dgm:pt modelId="{928A5CF7-479B-46D8-B2DD-88BAC66508F6}" type="pres">
      <dgm:prSet presAssocID="{C07BB171-0EE4-4995-AE32-8542B97B1CAE}" presName="Name21" presStyleCnt="0"/>
      <dgm:spPr/>
      <dgm:t>
        <a:bodyPr/>
        <a:lstStyle/>
        <a:p>
          <a:endParaRPr kumimoji="1" lang="ja-JP" altLang="en-US"/>
        </a:p>
      </dgm:t>
    </dgm:pt>
    <dgm:pt modelId="{061D41C6-897E-4CB2-A03B-1F7F5A435EBF}" type="pres">
      <dgm:prSet presAssocID="{C07BB171-0EE4-4995-AE32-8542B97B1CAE}" presName="level2Shape" presStyleLbl="node4" presStyleIdx="20" presStyleCnt="71"/>
      <dgm:spPr/>
      <dgm:t>
        <a:bodyPr/>
        <a:lstStyle/>
        <a:p>
          <a:endParaRPr kumimoji="1" lang="ja-JP" altLang="en-US"/>
        </a:p>
      </dgm:t>
    </dgm:pt>
    <dgm:pt modelId="{82FC8AB2-61BD-41BE-A386-9EC6DE31940F}" type="pres">
      <dgm:prSet presAssocID="{C07BB171-0EE4-4995-AE32-8542B97B1CAE}" presName="hierChild3" presStyleCnt="0"/>
      <dgm:spPr/>
      <dgm:t>
        <a:bodyPr/>
        <a:lstStyle/>
        <a:p>
          <a:endParaRPr kumimoji="1" lang="ja-JP" altLang="en-US"/>
        </a:p>
      </dgm:t>
    </dgm:pt>
    <dgm:pt modelId="{52BA1DA8-2009-489A-BE97-8C6146883BE0}" type="pres">
      <dgm:prSet presAssocID="{647BBA02-264B-4EA6-8F47-FEBAAFC8F283}" presName="Name19" presStyleLbl="parChTrans1D4" presStyleIdx="21" presStyleCnt="71"/>
      <dgm:spPr/>
      <dgm:t>
        <a:bodyPr/>
        <a:lstStyle/>
        <a:p>
          <a:endParaRPr kumimoji="1" lang="ja-JP" altLang="en-US"/>
        </a:p>
      </dgm:t>
    </dgm:pt>
    <dgm:pt modelId="{AA1C2EE3-B558-44CD-BE5B-488968B5FCB0}" type="pres">
      <dgm:prSet presAssocID="{5EDC5A55-3805-44DA-BF74-3C797B760F8D}" presName="Name21" presStyleCnt="0"/>
      <dgm:spPr/>
      <dgm:t>
        <a:bodyPr/>
        <a:lstStyle/>
        <a:p>
          <a:endParaRPr kumimoji="1" lang="ja-JP" altLang="en-US"/>
        </a:p>
      </dgm:t>
    </dgm:pt>
    <dgm:pt modelId="{E92597CF-AD33-48C8-860B-C7518E79558B}" type="pres">
      <dgm:prSet presAssocID="{5EDC5A55-3805-44DA-BF74-3C797B760F8D}" presName="level2Shape" presStyleLbl="node4" presStyleIdx="21" presStyleCnt="71"/>
      <dgm:spPr/>
      <dgm:t>
        <a:bodyPr/>
        <a:lstStyle/>
        <a:p>
          <a:endParaRPr kumimoji="1" lang="ja-JP" altLang="en-US"/>
        </a:p>
      </dgm:t>
    </dgm:pt>
    <dgm:pt modelId="{D73F6212-552F-45D9-91C7-7791936F1791}" type="pres">
      <dgm:prSet presAssocID="{5EDC5A55-3805-44DA-BF74-3C797B760F8D}" presName="hierChild3" presStyleCnt="0"/>
      <dgm:spPr/>
      <dgm:t>
        <a:bodyPr/>
        <a:lstStyle/>
        <a:p>
          <a:endParaRPr kumimoji="1" lang="ja-JP" altLang="en-US"/>
        </a:p>
      </dgm:t>
    </dgm:pt>
    <dgm:pt modelId="{5C2C6682-2A0C-4A8D-92BB-CB494A9563FE}" type="pres">
      <dgm:prSet presAssocID="{6D8FDB7F-CFCA-4E44-9EBE-F819249C85FA}" presName="Name19" presStyleLbl="parChTrans1D4" presStyleIdx="22" presStyleCnt="71"/>
      <dgm:spPr/>
      <dgm:t>
        <a:bodyPr/>
        <a:lstStyle/>
        <a:p>
          <a:endParaRPr kumimoji="1" lang="ja-JP" altLang="en-US"/>
        </a:p>
      </dgm:t>
    </dgm:pt>
    <dgm:pt modelId="{88CD6914-D87E-449A-A72B-48D664B44178}" type="pres">
      <dgm:prSet presAssocID="{BD57A06D-9A8B-47D9-B0C7-35A75806FF29}" presName="Name21" presStyleCnt="0"/>
      <dgm:spPr/>
      <dgm:t>
        <a:bodyPr/>
        <a:lstStyle/>
        <a:p>
          <a:endParaRPr kumimoji="1" lang="ja-JP" altLang="en-US"/>
        </a:p>
      </dgm:t>
    </dgm:pt>
    <dgm:pt modelId="{3D404590-5563-4974-A61C-29F097061E5D}" type="pres">
      <dgm:prSet presAssocID="{BD57A06D-9A8B-47D9-B0C7-35A75806FF29}" presName="level2Shape" presStyleLbl="node4" presStyleIdx="22" presStyleCnt="71"/>
      <dgm:spPr/>
      <dgm:t>
        <a:bodyPr/>
        <a:lstStyle/>
        <a:p>
          <a:endParaRPr kumimoji="1" lang="ja-JP" altLang="en-US"/>
        </a:p>
      </dgm:t>
    </dgm:pt>
    <dgm:pt modelId="{7A6E2D9C-97F1-4755-B319-2A3D31883927}" type="pres">
      <dgm:prSet presAssocID="{BD57A06D-9A8B-47D9-B0C7-35A75806FF29}" presName="hierChild3" presStyleCnt="0"/>
      <dgm:spPr/>
      <dgm:t>
        <a:bodyPr/>
        <a:lstStyle/>
        <a:p>
          <a:endParaRPr kumimoji="1" lang="ja-JP" altLang="en-US"/>
        </a:p>
      </dgm:t>
    </dgm:pt>
    <dgm:pt modelId="{D90E321C-EB17-4425-B14A-F740B5CA61BA}" type="pres">
      <dgm:prSet presAssocID="{91309D00-6CDF-4E50-9B37-1DA03FD5034F}" presName="Name19" presStyleLbl="parChTrans1D4" presStyleIdx="23" presStyleCnt="71"/>
      <dgm:spPr/>
      <dgm:t>
        <a:bodyPr/>
        <a:lstStyle/>
        <a:p>
          <a:endParaRPr kumimoji="1" lang="ja-JP" altLang="en-US"/>
        </a:p>
      </dgm:t>
    </dgm:pt>
    <dgm:pt modelId="{D6C0747A-ED9A-4301-AB6D-493DE045AC2C}" type="pres">
      <dgm:prSet presAssocID="{DF36C1EF-B8E9-44C8-8079-593E1280872E}" presName="Name21" presStyleCnt="0"/>
      <dgm:spPr/>
      <dgm:t>
        <a:bodyPr/>
        <a:lstStyle/>
        <a:p>
          <a:endParaRPr kumimoji="1" lang="ja-JP" altLang="en-US"/>
        </a:p>
      </dgm:t>
    </dgm:pt>
    <dgm:pt modelId="{4040F503-D913-407F-B2BB-80E209BEF96F}" type="pres">
      <dgm:prSet presAssocID="{DF36C1EF-B8E9-44C8-8079-593E1280872E}" presName="level2Shape" presStyleLbl="node4" presStyleIdx="23" presStyleCnt="71"/>
      <dgm:spPr/>
      <dgm:t>
        <a:bodyPr/>
        <a:lstStyle/>
        <a:p>
          <a:endParaRPr kumimoji="1" lang="ja-JP" altLang="en-US"/>
        </a:p>
      </dgm:t>
    </dgm:pt>
    <dgm:pt modelId="{1C341978-5329-46B6-842F-0F4EAB911BF3}" type="pres">
      <dgm:prSet presAssocID="{DF36C1EF-B8E9-44C8-8079-593E1280872E}" presName="hierChild3" presStyleCnt="0"/>
      <dgm:spPr/>
      <dgm:t>
        <a:bodyPr/>
        <a:lstStyle/>
        <a:p>
          <a:endParaRPr kumimoji="1" lang="ja-JP" altLang="en-US"/>
        </a:p>
      </dgm:t>
    </dgm:pt>
    <dgm:pt modelId="{78EC9D66-9282-47E8-BBB2-D6AB70BAE434}" type="pres">
      <dgm:prSet presAssocID="{A9C81585-26FB-4B08-A09F-4A1B622145D8}" presName="Name19" presStyleLbl="parChTrans1D4" presStyleIdx="24" presStyleCnt="71"/>
      <dgm:spPr/>
      <dgm:t>
        <a:bodyPr/>
        <a:lstStyle/>
        <a:p>
          <a:endParaRPr kumimoji="1" lang="ja-JP" altLang="en-US"/>
        </a:p>
      </dgm:t>
    </dgm:pt>
    <dgm:pt modelId="{DB7B82FE-ABD2-4694-AF3D-3A82EAC51CF9}" type="pres">
      <dgm:prSet presAssocID="{57123E0C-2B03-4475-8DE0-8C91826122AA}" presName="Name21" presStyleCnt="0"/>
      <dgm:spPr/>
      <dgm:t>
        <a:bodyPr/>
        <a:lstStyle/>
        <a:p>
          <a:endParaRPr kumimoji="1" lang="ja-JP" altLang="en-US"/>
        </a:p>
      </dgm:t>
    </dgm:pt>
    <dgm:pt modelId="{8B517C33-F3A5-4D5A-961A-2CB134BCB2A3}" type="pres">
      <dgm:prSet presAssocID="{57123E0C-2B03-4475-8DE0-8C91826122AA}" presName="level2Shape" presStyleLbl="node4" presStyleIdx="24" presStyleCnt="71"/>
      <dgm:spPr/>
      <dgm:t>
        <a:bodyPr/>
        <a:lstStyle/>
        <a:p>
          <a:endParaRPr kumimoji="1" lang="ja-JP" altLang="en-US"/>
        </a:p>
      </dgm:t>
    </dgm:pt>
    <dgm:pt modelId="{B166755F-A9A2-4300-895B-A0BDE291AB2C}" type="pres">
      <dgm:prSet presAssocID="{57123E0C-2B03-4475-8DE0-8C91826122AA}" presName="hierChild3" presStyleCnt="0"/>
      <dgm:spPr/>
      <dgm:t>
        <a:bodyPr/>
        <a:lstStyle/>
        <a:p>
          <a:endParaRPr kumimoji="1" lang="ja-JP" altLang="en-US"/>
        </a:p>
      </dgm:t>
    </dgm:pt>
    <dgm:pt modelId="{76A742E1-75B0-4D18-8BE0-730157D4F99B}" type="pres">
      <dgm:prSet presAssocID="{780CCD62-447A-4B12-BE33-FD852B713BDB}" presName="Name19" presStyleLbl="parChTrans1D4" presStyleIdx="25" presStyleCnt="71"/>
      <dgm:spPr/>
      <dgm:t>
        <a:bodyPr/>
        <a:lstStyle/>
        <a:p>
          <a:endParaRPr kumimoji="1" lang="ja-JP" altLang="en-US"/>
        </a:p>
      </dgm:t>
    </dgm:pt>
    <dgm:pt modelId="{2EE7EDA1-69ED-4663-A7C8-578B442F39CE}" type="pres">
      <dgm:prSet presAssocID="{325EE6D1-2B8A-48CD-AFCC-AD29138C63D6}" presName="Name21" presStyleCnt="0"/>
      <dgm:spPr/>
      <dgm:t>
        <a:bodyPr/>
        <a:lstStyle/>
        <a:p>
          <a:endParaRPr kumimoji="1" lang="ja-JP" altLang="en-US"/>
        </a:p>
      </dgm:t>
    </dgm:pt>
    <dgm:pt modelId="{5BD764E2-0B1A-4940-ACA0-A700F74B7DAB}" type="pres">
      <dgm:prSet presAssocID="{325EE6D1-2B8A-48CD-AFCC-AD29138C63D6}" presName="level2Shape" presStyleLbl="node4" presStyleIdx="25" presStyleCnt="71"/>
      <dgm:spPr/>
      <dgm:t>
        <a:bodyPr/>
        <a:lstStyle/>
        <a:p>
          <a:endParaRPr kumimoji="1" lang="ja-JP" altLang="en-US"/>
        </a:p>
      </dgm:t>
    </dgm:pt>
    <dgm:pt modelId="{F1C85D48-2740-4E0E-A0CA-4F9D13211ED4}" type="pres">
      <dgm:prSet presAssocID="{325EE6D1-2B8A-48CD-AFCC-AD29138C63D6}" presName="hierChild3" presStyleCnt="0"/>
      <dgm:spPr/>
      <dgm:t>
        <a:bodyPr/>
        <a:lstStyle/>
        <a:p>
          <a:endParaRPr kumimoji="1" lang="ja-JP" altLang="en-US"/>
        </a:p>
      </dgm:t>
    </dgm:pt>
    <dgm:pt modelId="{FE2BB49A-6C8B-4956-928A-EF1D0A88A2B7}" type="pres">
      <dgm:prSet presAssocID="{E9CE8718-A6AF-4120-B7A0-B6CAF53D3055}" presName="Name19" presStyleLbl="parChTrans1D4" presStyleIdx="26" presStyleCnt="71"/>
      <dgm:spPr/>
      <dgm:t>
        <a:bodyPr/>
        <a:lstStyle/>
        <a:p>
          <a:endParaRPr kumimoji="1" lang="ja-JP" altLang="en-US"/>
        </a:p>
      </dgm:t>
    </dgm:pt>
    <dgm:pt modelId="{C22B837F-8783-40E3-B72B-845F925BB779}" type="pres">
      <dgm:prSet presAssocID="{2ACFDF7C-F305-4CD8-911E-9F05B15F82EF}" presName="Name21" presStyleCnt="0"/>
      <dgm:spPr/>
      <dgm:t>
        <a:bodyPr/>
        <a:lstStyle/>
        <a:p>
          <a:endParaRPr kumimoji="1" lang="ja-JP" altLang="en-US"/>
        </a:p>
      </dgm:t>
    </dgm:pt>
    <dgm:pt modelId="{C74025F5-CC20-40D5-A13C-9CEFFFAE3E9A}" type="pres">
      <dgm:prSet presAssocID="{2ACFDF7C-F305-4CD8-911E-9F05B15F82EF}" presName="level2Shape" presStyleLbl="node4" presStyleIdx="26" presStyleCnt="71"/>
      <dgm:spPr/>
      <dgm:t>
        <a:bodyPr/>
        <a:lstStyle/>
        <a:p>
          <a:endParaRPr kumimoji="1" lang="ja-JP" altLang="en-US"/>
        </a:p>
      </dgm:t>
    </dgm:pt>
    <dgm:pt modelId="{2295A288-389D-46D6-9E5D-887252775E6A}" type="pres">
      <dgm:prSet presAssocID="{2ACFDF7C-F305-4CD8-911E-9F05B15F82EF}" presName="hierChild3" presStyleCnt="0"/>
      <dgm:spPr/>
      <dgm:t>
        <a:bodyPr/>
        <a:lstStyle/>
        <a:p>
          <a:endParaRPr kumimoji="1" lang="ja-JP" altLang="en-US"/>
        </a:p>
      </dgm:t>
    </dgm:pt>
    <dgm:pt modelId="{9E8B314A-C02A-4D1B-AA3C-ACB708F3B926}" type="pres">
      <dgm:prSet presAssocID="{06DEC45E-90B5-4969-9613-9EC9B718CD1A}" presName="Name19" presStyleLbl="parChTrans1D4" presStyleIdx="27" presStyleCnt="71"/>
      <dgm:spPr/>
      <dgm:t>
        <a:bodyPr/>
        <a:lstStyle/>
        <a:p>
          <a:endParaRPr kumimoji="1" lang="ja-JP" altLang="en-US"/>
        </a:p>
      </dgm:t>
    </dgm:pt>
    <dgm:pt modelId="{E9B78B0F-DC59-4F28-8804-E5FB042F91DB}" type="pres">
      <dgm:prSet presAssocID="{84947504-73CB-4E0D-9386-023069F0D69E}" presName="Name21" presStyleCnt="0"/>
      <dgm:spPr/>
      <dgm:t>
        <a:bodyPr/>
        <a:lstStyle/>
        <a:p>
          <a:endParaRPr kumimoji="1" lang="ja-JP" altLang="en-US"/>
        </a:p>
      </dgm:t>
    </dgm:pt>
    <dgm:pt modelId="{6967B3CA-00FB-4AC2-A606-3E3A4C1E1E78}" type="pres">
      <dgm:prSet presAssocID="{84947504-73CB-4E0D-9386-023069F0D69E}" presName="level2Shape" presStyleLbl="node4" presStyleIdx="27" presStyleCnt="71"/>
      <dgm:spPr/>
      <dgm:t>
        <a:bodyPr/>
        <a:lstStyle/>
        <a:p>
          <a:endParaRPr kumimoji="1" lang="ja-JP" altLang="en-US"/>
        </a:p>
      </dgm:t>
    </dgm:pt>
    <dgm:pt modelId="{6AB2E5F9-13FE-4B4E-9F8F-26A8ACC6FCE7}" type="pres">
      <dgm:prSet presAssocID="{84947504-73CB-4E0D-9386-023069F0D69E}" presName="hierChild3" presStyleCnt="0"/>
      <dgm:spPr/>
      <dgm:t>
        <a:bodyPr/>
        <a:lstStyle/>
        <a:p>
          <a:endParaRPr kumimoji="1" lang="ja-JP" altLang="en-US"/>
        </a:p>
      </dgm:t>
    </dgm:pt>
    <dgm:pt modelId="{13AB197E-8505-4677-B7AE-909FA4A63DCF}" type="pres">
      <dgm:prSet presAssocID="{FDDF56F8-8740-4213-B049-CD6DF66474F7}" presName="Name19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219548F-0591-41BF-AF04-B47771A47C4E}" type="pres">
      <dgm:prSet presAssocID="{64D3140A-793F-4DA6-A1F7-91C2F48E90E5}" presName="Name21" presStyleCnt="0"/>
      <dgm:spPr/>
      <dgm:t>
        <a:bodyPr/>
        <a:lstStyle/>
        <a:p>
          <a:endParaRPr kumimoji="1" lang="ja-JP" altLang="en-US"/>
        </a:p>
      </dgm:t>
    </dgm:pt>
    <dgm:pt modelId="{4DE6211E-79DD-4A62-8947-B0F143549D12}" type="pres">
      <dgm:prSet presAssocID="{64D3140A-793F-4DA6-A1F7-91C2F48E90E5}" presName="level2Shape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61D773B3-CE7F-427A-80DB-4B4DF949DE33}" type="pres">
      <dgm:prSet presAssocID="{64D3140A-793F-4DA6-A1F7-91C2F48E90E5}" presName="hierChild3" presStyleCnt="0"/>
      <dgm:spPr/>
      <dgm:t>
        <a:bodyPr/>
        <a:lstStyle/>
        <a:p>
          <a:endParaRPr kumimoji="1" lang="ja-JP" altLang="en-US"/>
        </a:p>
      </dgm:t>
    </dgm:pt>
    <dgm:pt modelId="{95816BB8-4E84-4C3C-8164-9B04E1CDE8DF}" type="pres">
      <dgm:prSet presAssocID="{917096AE-4DD2-4737-BBFD-2E626890C2DC}" presName="Name19" presStyleLbl="parChTrans1D3" presStyleIdx="2" presStyleCnt="5"/>
      <dgm:spPr/>
      <dgm:t>
        <a:bodyPr/>
        <a:lstStyle/>
        <a:p>
          <a:endParaRPr kumimoji="1" lang="ja-JP" altLang="en-US"/>
        </a:p>
      </dgm:t>
    </dgm:pt>
    <dgm:pt modelId="{E7A173A5-D77D-48AF-9BDA-5BB593DCF269}" type="pres">
      <dgm:prSet presAssocID="{CB5D5582-E2AE-4B1F-99FE-1FEE53E44278}" presName="Name21" presStyleCnt="0"/>
      <dgm:spPr/>
      <dgm:t>
        <a:bodyPr/>
        <a:lstStyle/>
        <a:p>
          <a:endParaRPr kumimoji="1" lang="ja-JP" altLang="en-US"/>
        </a:p>
      </dgm:t>
    </dgm:pt>
    <dgm:pt modelId="{1DFCB4FA-32B1-4768-AD28-346826B89E63}" type="pres">
      <dgm:prSet presAssocID="{CB5D5582-E2AE-4B1F-99FE-1FEE53E44278}" presName="level2Shape" presStyleLbl="node3" presStyleIdx="2" presStyleCnt="5"/>
      <dgm:spPr/>
      <dgm:t>
        <a:bodyPr/>
        <a:lstStyle/>
        <a:p>
          <a:endParaRPr kumimoji="1" lang="ja-JP" altLang="en-US"/>
        </a:p>
      </dgm:t>
    </dgm:pt>
    <dgm:pt modelId="{1E4CD91D-4B73-49C5-B6CF-37B490C0C1A8}" type="pres">
      <dgm:prSet presAssocID="{CB5D5582-E2AE-4B1F-99FE-1FEE53E44278}" presName="hierChild3" presStyleCnt="0"/>
      <dgm:spPr/>
      <dgm:t>
        <a:bodyPr/>
        <a:lstStyle/>
        <a:p>
          <a:endParaRPr kumimoji="1" lang="ja-JP" altLang="en-US"/>
        </a:p>
      </dgm:t>
    </dgm:pt>
    <dgm:pt modelId="{039AFDDD-74A4-4C1E-AF9E-3FBEE8ECC887}" type="pres">
      <dgm:prSet presAssocID="{4D809926-C458-4169-98CC-CF7D7F7BE8BE}" presName="Name19" presStyleLbl="parChTrans1D4" presStyleIdx="28" presStyleCnt="71"/>
      <dgm:spPr/>
      <dgm:t>
        <a:bodyPr/>
        <a:lstStyle/>
        <a:p>
          <a:endParaRPr kumimoji="1" lang="ja-JP" altLang="en-US"/>
        </a:p>
      </dgm:t>
    </dgm:pt>
    <dgm:pt modelId="{B825CB4E-6E27-4CE5-ABFF-5AE5A849CBC5}" type="pres">
      <dgm:prSet presAssocID="{FB0E62A0-3B66-4453-A6FF-CDF72BD81ABA}" presName="Name21" presStyleCnt="0"/>
      <dgm:spPr/>
      <dgm:t>
        <a:bodyPr/>
        <a:lstStyle/>
        <a:p>
          <a:endParaRPr kumimoji="1" lang="ja-JP" altLang="en-US"/>
        </a:p>
      </dgm:t>
    </dgm:pt>
    <dgm:pt modelId="{E3091AD6-0EF4-4A84-8C1B-B68ADF8352BD}" type="pres">
      <dgm:prSet presAssocID="{FB0E62A0-3B66-4453-A6FF-CDF72BD81ABA}" presName="level2Shape" presStyleLbl="node4" presStyleIdx="28" presStyleCnt="71"/>
      <dgm:spPr/>
      <dgm:t>
        <a:bodyPr/>
        <a:lstStyle/>
        <a:p>
          <a:endParaRPr kumimoji="1" lang="ja-JP" altLang="en-US"/>
        </a:p>
      </dgm:t>
    </dgm:pt>
    <dgm:pt modelId="{5B635BF4-90AF-4B3D-81C2-DA62800F1606}" type="pres">
      <dgm:prSet presAssocID="{FB0E62A0-3B66-4453-A6FF-CDF72BD81ABA}" presName="hierChild3" presStyleCnt="0"/>
      <dgm:spPr/>
      <dgm:t>
        <a:bodyPr/>
        <a:lstStyle/>
        <a:p>
          <a:endParaRPr kumimoji="1" lang="ja-JP" altLang="en-US"/>
        </a:p>
      </dgm:t>
    </dgm:pt>
    <dgm:pt modelId="{FBC3F0FA-7451-44B0-80A1-4181933A427C}" type="pres">
      <dgm:prSet presAssocID="{BC6A6FEE-62E0-4C6F-9A7B-ED26A55E7DC7}" presName="Name19" presStyleLbl="parChTrans1D4" presStyleIdx="29" presStyleCnt="71"/>
      <dgm:spPr/>
      <dgm:t>
        <a:bodyPr/>
        <a:lstStyle/>
        <a:p>
          <a:endParaRPr kumimoji="1" lang="ja-JP" altLang="en-US"/>
        </a:p>
      </dgm:t>
    </dgm:pt>
    <dgm:pt modelId="{AF112ADB-707A-47CE-8DB0-A724145ACF4C}" type="pres">
      <dgm:prSet presAssocID="{3FB557DE-3223-4EED-A24D-899114763528}" presName="Name21" presStyleCnt="0"/>
      <dgm:spPr/>
      <dgm:t>
        <a:bodyPr/>
        <a:lstStyle/>
        <a:p>
          <a:endParaRPr kumimoji="1" lang="ja-JP" altLang="en-US"/>
        </a:p>
      </dgm:t>
    </dgm:pt>
    <dgm:pt modelId="{246561E7-F869-4DDA-8F25-373FE3AE2032}" type="pres">
      <dgm:prSet presAssocID="{3FB557DE-3223-4EED-A24D-899114763528}" presName="level2Shape" presStyleLbl="node4" presStyleIdx="29" presStyleCnt="71"/>
      <dgm:spPr/>
      <dgm:t>
        <a:bodyPr/>
        <a:lstStyle/>
        <a:p>
          <a:endParaRPr kumimoji="1" lang="ja-JP" altLang="en-US"/>
        </a:p>
      </dgm:t>
    </dgm:pt>
    <dgm:pt modelId="{5389E3FB-EB88-4B67-8DFE-F217D3F36DD4}" type="pres">
      <dgm:prSet presAssocID="{3FB557DE-3223-4EED-A24D-899114763528}" presName="hierChild3" presStyleCnt="0"/>
      <dgm:spPr/>
      <dgm:t>
        <a:bodyPr/>
        <a:lstStyle/>
        <a:p>
          <a:endParaRPr kumimoji="1" lang="ja-JP" altLang="en-US"/>
        </a:p>
      </dgm:t>
    </dgm:pt>
    <dgm:pt modelId="{B5972543-F8FC-4942-8378-BFC2C39B5C64}" type="pres">
      <dgm:prSet presAssocID="{920ECA08-6643-4B85-8B1B-4E146335BAFF}" presName="Name19" presStyleLbl="parChTrans1D4" presStyleIdx="30" presStyleCnt="71"/>
      <dgm:spPr/>
      <dgm:t>
        <a:bodyPr/>
        <a:lstStyle/>
        <a:p>
          <a:endParaRPr kumimoji="1" lang="ja-JP" altLang="en-US"/>
        </a:p>
      </dgm:t>
    </dgm:pt>
    <dgm:pt modelId="{E79933D5-EBA0-4220-9BC2-095504490260}" type="pres">
      <dgm:prSet presAssocID="{FA5ED9F7-649C-4A17-94AA-3E2640AF4518}" presName="Name21" presStyleCnt="0"/>
      <dgm:spPr/>
      <dgm:t>
        <a:bodyPr/>
        <a:lstStyle/>
        <a:p>
          <a:endParaRPr kumimoji="1" lang="ja-JP" altLang="en-US"/>
        </a:p>
      </dgm:t>
    </dgm:pt>
    <dgm:pt modelId="{2AD612BA-74D1-4C80-892F-BF63A0AE3A22}" type="pres">
      <dgm:prSet presAssocID="{FA5ED9F7-649C-4A17-94AA-3E2640AF4518}" presName="level2Shape" presStyleLbl="node4" presStyleIdx="30" presStyleCnt="71"/>
      <dgm:spPr/>
      <dgm:t>
        <a:bodyPr/>
        <a:lstStyle/>
        <a:p>
          <a:endParaRPr kumimoji="1" lang="ja-JP" altLang="en-US"/>
        </a:p>
      </dgm:t>
    </dgm:pt>
    <dgm:pt modelId="{39E7E0FC-C584-45F8-B899-2165C9146558}" type="pres">
      <dgm:prSet presAssocID="{FA5ED9F7-649C-4A17-94AA-3E2640AF4518}" presName="hierChild3" presStyleCnt="0"/>
      <dgm:spPr/>
      <dgm:t>
        <a:bodyPr/>
        <a:lstStyle/>
        <a:p>
          <a:endParaRPr kumimoji="1" lang="ja-JP" altLang="en-US"/>
        </a:p>
      </dgm:t>
    </dgm:pt>
    <dgm:pt modelId="{123E0EBD-FA10-41B0-8E75-F68EAAE9B5EA}" type="pres">
      <dgm:prSet presAssocID="{E2E55882-348F-4A90-B164-CEC5D7F49B5C}" presName="Name19" presStyleLbl="parChTrans1D4" presStyleIdx="31" presStyleCnt="71"/>
      <dgm:spPr/>
      <dgm:t>
        <a:bodyPr/>
        <a:lstStyle/>
        <a:p>
          <a:endParaRPr kumimoji="1" lang="ja-JP" altLang="en-US"/>
        </a:p>
      </dgm:t>
    </dgm:pt>
    <dgm:pt modelId="{0D1E288D-5E72-4874-ACAA-64A915992856}" type="pres">
      <dgm:prSet presAssocID="{0FFC5B20-8553-4AB7-A5E3-1050682C5377}" presName="Name21" presStyleCnt="0"/>
      <dgm:spPr/>
      <dgm:t>
        <a:bodyPr/>
        <a:lstStyle/>
        <a:p>
          <a:endParaRPr kumimoji="1" lang="ja-JP" altLang="en-US"/>
        </a:p>
      </dgm:t>
    </dgm:pt>
    <dgm:pt modelId="{BA8862F9-EABB-43A5-9DA4-7AD438C03B44}" type="pres">
      <dgm:prSet presAssocID="{0FFC5B20-8553-4AB7-A5E3-1050682C5377}" presName="level2Shape" presStyleLbl="node4" presStyleIdx="31" presStyleCnt="71"/>
      <dgm:spPr/>
      <dgm:t>
        <a:bodyPr/>
        <a:lstStyle/>
        <a:p>
          <a:endParaRPr kumimoji="1" lang="ja-JP" altLang="en-US"/>
        </a:p>
      </dgm:t>
    </dgm:pt>
    <dgm:pt modelId="{0FA7EE08-20DF-4ACD-86D8-B0655BA8584E}" type="pres">
      <dgm:prSet presAssocID="{0FFC5B20-8553-4AB7-A5E3-1050682C5377}" presName="hierChild3" presStyleCnt="0"/>
      <dgm:spPr/>
      <dgm:t>
        <a:bodyPr/>
        <a:lstStyle/>
        <a:p>
          <a:endParaRPr kumimoji="1" lang="ja-JP" altLang="en-US"/>
        </a:p>
      </dgm:t>
    </dgm:pt>
    <dgm:pt modelId="{3B9FBBC1-4CB2-491A-9092-8B32491A1119}" type="pres">
      <dgm:prSet presAssocID="{A110F734-0690-4A7B-BFDA-370456A6C66E}" presName="Name19" presStyleLbl="parChTrans1D4" presStyleIdx="32" presStyleCnt="71"/>
      <dgm:spPr/>
      <dgm:t>
        <a:bodyPr/>
        <a:lstStyle/>
        <a:p>
          <a:endParaRPr kumimoji="1" lang="ja-JP" altLang="en-US"/>
        </a:p>
      </dgm:t>
    </dgm:pt>
    <dgm:pt modelId="{AD95F9BF-53CD-4DBC-AF2C-EA63AD828BD5}" type="pres">
      <dgm:prSet presAssocID="{EFF47FE7-548B-44F7-A300-545572A4CA8F}" presName="Name21" presStyleCnt="0"/>
      <dgm:spPr/>
      <dgm:t>
        <a:bodyPr/>
        <a:lstStyle/>
        <a:p>
          <a:endParaRPr kumimoji="1" lang="ja-JP" altLang="en-US"/>
        </a:p>
      </dgm:t>
    </dgm:pt>
    <dgm:pt modelId="{85E909DD-8AD3-406B-A562-19544B6D01BF}" type="pres">
      <dgm:prSet presAssocID="{EFF47FE7-548B-44F7-A300-545572A4CA8F}" presName="level2Shape" presStyleLbl="node4" presStyleIdx="32" presStyleCnt="71"/>
      <dgm:spPr/>
      <dgm:t>
        <a:bodyPr/>
        <a:lstStyle/>
        <a:p>
          <a:endParaRPr kumimoji="1" lang="ja-JP" altLang="en-US"/>
        </a:p>
      </dgm:t>
    </dgm:pt>
    <dgm:pt modelId="{42953420-9E26-4DDD-A666-ED567814D10B}" type="pres">
      <dgm:prSet presAssocID="{EFF47FE7-548B-44F7-A300-545572A4CA8F}" presName="hierChild3" presStyleCnt="0"/>
      <dgm:spPr/>
      <dgm:t>
        <a:bodyPr/>
        <a:lstStyle/>
        <a:p>
          <a:endParaRPr kumimoji="1" lang="ja-JP" altLang="en-US"/>
        </a:p>
      </dgm:t>
    </dgm:pt>
    <dgm:pt modelId="{DB19F8F2-04A6-4E8C-B351-68874A90F85D}" type="pres">
      <dgm:prSet presAssocID="{FDD03F0E-BD79-43A9-B5E6-DDAE2471EB32}" presName="Name19" presStyleLbl="parChTrans1D4" presStyleIdx="33" presStyleCnt="71"/>
      <dgm:spPr/>
      <dgm:t>
        <a:bodyPr/>
        <a:lstStyle/>
        <a:p>
          <a:endParaRPr kumimoji="1" lang="ja-JP" altLang="en-US"/>
        </a:p>
      </dgm:t>
    </dgm:pt>
    <dgm:pt modelId="{C5179B0C-C673-439C-83C0-9053269FE05B}" type="pres">
      <dgm:prSet presAssocID="{BF9C5DCD-6DDC-41FD-BBD1-A8F661DA78F9}" presName="Name21" presStyleCnt="0"/>
      <dgm:spPr/>
      <dgm:t>
        <a:bodyPr/>
        <a:lstStyle/>
        <a:p>
          <a:endParaRPr kumimoji="1" lang="ja-JP" altLang="en-US"/>
        </a:p>
      </dgm:t>
    </dgm:pt>
    <dgm:pt modelId="{54587790-237A-4BE0-A4CF-B441DCA6F0C5}" type="pres">
      <dgm:prSet presAssocID="{BF9C5DCD-6DDC-41FD-BBD1-A8F661DA78F9}" presName="level2Shape" presStyleLbl="node4" presStyleIdx="33" presStyleCnt="71"/>
      <dgm:spPr/>
      <dgm:t>
        <a:bodyPr/>
        <a:lstStyle/>
        <a:p>
          <a:endParaRPr kumimoji="1" lang="ja-JP" altLang="en-US"/>
        </a:p>
      </dgm:t>
    </dgm:pt>
    <dgm:pt modelId="{107FDCD7-9916-4D2F-9591-1F80B82E07F4}" type="pres">
      <dgm:prSet presAssocID="{BF9C5DCD-6DDC-41FD-BBD1-A8F661DA78F9}" presName="hierChild3" presStyleCnt="0"/>
      <dgm:spPr/>
      <dgm:t>
        <a:bodyPr/>
        <a:lstStyle/>
        <a:p>
          <a:endParaRPr kumimoji="1" lang="ja-JP" altLang="en-US"/>
        </a:p>
      </dgm:t>
    </dgm:pt>
    <dgm:pt modelId="{84BFE9C8-A4D9-4DC9-ACF7-37644F1BEFBF}" type="pres">
      <dgm:prSet presAssocID="{3AC27012-76A5-449C-AA00-972D3E602C20}" presName="Name19" presStyleLbl="parChTrans1D4" presStyleIdx="34" presStyleCnt="71"/>
      <dgm:spPr/>
      <dgm:t>
        <a:bodyPr/>
        <a:lstStyle/>
        <a:p>
          <a:endParaRPr kumimoji="1" lang="ja-JP" altLang="en-US"/>
        </a:p>
      </dgm:t>
    </dgm:pt>
    <dgm:pt modelId="{96D19752-C4C8-4DA4-9B38-4CA3FB5BD784}" type="pres">
      <dgm:prSet presAssocID="{FE0C0154-E34F-4673-9E2E-07DCE36E83E0}" presName="Name21" presStyleCnt="0"/>
      <dgm:spPr/>
      <dgm:t>
        <a:bodyPr/>
        <a:lstStyle/>
        <a:p>
          <a:endParaRPr kumimoji="1" lang="ja-JP" altLang="en-US"/>
        </a:p>
      </dgm:t>
    </dgm:pt>
    <dgm:pt modelId="{F5D47687-A896-4A3E-B503-F2BC2D872B49}" type="pres">
      <dgm:prSet presAssocID="{FE0C0154-E34F-4673-9E2E-07DCE36E83E0}" presName="level2Shape" presStyleLbl="node4" presStyleIdx="34" presStyleCnt="71"/>
      <dgm:spPr/>
      <dgm:t>
        <a:bodyPr/>
        <a:lstStyle/>
        <a:p>
          <a:endParaRPr kumimoji="1" lang="ja-JP" altLang="en-US"/>
        </a:p>
      </dgm:t>
    </dgm:pt>
    <dgm:pt modelId="{D6240F86-2065-4486-8D37-011AD5C6FA8A}" type="pres">
      <dgm:prSet presAssocID="{FE0C0154-E34F-4673-9E2E-07DCE36E83E0}" presName="hierChild3" presStyleCnt="0"/>
      <dgm:spPr/>
      <dgm:t>
        <a:bodyPr/>
        <a:lstStyle/>
        <a:p>
          <a:endParaRPr kumimoji="1" lang="ja-JP" altLang="en-US"/>
        </a:p>
      </dgm:t>
    </dgm:pt>
    <dgm:pt modelId="{8C5FD887-A0DC-4643-A0A6-B8017F37A7B9}" type="pres">
      <dgm:prSet presAssocID="{325BD4C1-6993-4870-ABAE-57F7A9310C03}" presName="Name19" presStyleLbl="parChTrans1D4" presStyleIdx="35" presStyleCnt="71"/>
      <dgm:spPr/>
      <dgm:t>
        <a:bodyPr/>
        <a:lstStyle/>
        <a:p>
          <a:endParaRPr kumimoji="1" lang="ja-JP" altLang="en-US"/>
        </a:p>
      </dgm:t>
    </dgm:pt>
    <dgm:pt modelId="{D7660B67-ED00-4CA5-BE93-1466CBAB7B0A}" type="pres">
      <dgm:prSet presAssocID="{024135C2-3628-458A-9F97-B061805BB12F}" presName="Name21" presStyleCnt="0"/>
      <dgm:spPr/>
      <dgm:t>
        <a:bodyPr/>
        <a:lstStyle/>
        <a:p>
          <a:endParaRPr kumimoji="1" lang="ja-JP" altLang="en-US"/>
        </a:p>
      </dgm:t>
    </dgm:pt>
    <dgm:pt modelId="{816D6D14-138D-4351-BAB7-C2BE5710C051}" type="pres">
      <dgm:prSet presAssocID="{024135C2-3628-458A-9F97-B061805BB12F}" presName="level2Shape" presStyleLbl="node4" presStyleIdx="35" presStyleCnt="71"/>
      <dgm:spPr/>
      <dgm:t>
        <a:bodyPr/>
        <a:lstStyle/>
        <a:p>
          <a:endParaRPr kumimoji="1" lang="ja-JP" altLang="en-US"/>
        </a:p>
      </dgm:t>
    </dgm:pt>
    <dgm:pt modelId="{949142E7-38B8-46F4-9FFC-229ADED673CC}" type="pres">
      <dgm:prSet presAssocID="{024135C2-3628-458A-9F97-B061805BB12F}" presName="hierChild3" presStyleCnt="0"/>
      <dgm:spPr/>
      <dgm:t>
        <a:bodyPr/>
        <a:lstStyle/>
        <a:p>
          <a:endParaRPr kumimoji="1" lang="ja-JP" altLang="en-US"/>
        </a:p>
      </dgm:t>
    </dgm:pt>
    <dgm:pt modelId="{6225512F-1510-412E-9BDF-D8D90365066A}" type="pres">
      <dgm:prSet presAssocID="{E7257F15-AF4D-4BF8-B5D7-88E1FA1AD31D}" presName="Name19" presStyleLbl="parChTrans1D4" presStyleIdx="36" presStyleCnt="71"/>
      <dgm:spPr/>
      <dgm:t>
        <a:bodyPr/>
        <a:lstStyle/>
        <a:p>
          <a:endParaRPr kumimoji="1" lang="ja-JP" altLang="en-US"/>
        </a:p>
      </dgm:t>
    </dgm:pt>
    <dgm:pt modelId="{11B792E9-1EBB-41CA-87A0-A5565A5AA8AE}" type="pres">
      <dgm:prSet presAssocID="{15E804D1-A3E5-45F5-A5EE-2CC233CA71B4}" presName="Name21" presStyleCnt="0"/>
      <dgm:spPr/>
      <dgm:t>
        <a:bodyPr/>
        <a:lstStyle/>
        <a:p>
          <a:endParaRPr kumimoji="1" lang="ja-JP" altLang="en-US"/>
        </a:p>
      </dgm:t>
    </dgm:pt>
    <dgm:pt modelId="{026538B1-D8AB-40A8-AA63-88A2C6848D08}" type="pres">
      <dgm:prSet presAssocID="{15E804D1-A3E5-45F5-A5EE-2CC233CA71B4}" presName="level2Shape" presStyleLbl="node4" presStyleIdx="36" presStyleCnt="71"/>
      <dgm:spPr/>
      <dgm:t>
        <a:bodyPr/>
        <a:lstStyle/>
        <a:p>
          <a:endParaRPr kumimoji="1" lang="ja-JP" altLang="en-US"/>
        </a:p>
      </dgm:t>
    </dgm:pt>
    <dgm:pt modelId="{D1DEAD2F-4E92-4042-B656-555B81FE2BC8}" type="pres">
      <dgm:prSet presAssocID="{15E804D1-A3E5-45F5-A5EE-2CC233CA71B4}" presName="hierChild3" presStyleCnt="0"/>
      <dgm:spPr/>
      <dgm:t>
        <a:bodyPr/>
        <a:lstStyle/>
        <a:p>
          <a:endParaRPr kumimoji="1" lang="ja-JP" altLang="en-US"/>
        </a:p>
      </dgm:t>
    </dgm:pt>
    <dgm:pt modelId="{2FA2E9CD-BB0D-4B4E-AA94-9E2601B5807F}" type="pres">
      <dgm:prSet presAssocID="{92F15274-3615-439F-A3A7-48BE6419B1BD}" presName="Name19" presStyleLbl="parChTrans1D4" presStyleIdx="37" presStyleCnt="71"/>
      <dgm:spPr/>
      <dgm:t>
        <a:bodyPr/>
        <a:lstStyle/>
        <a:p>
          <a:endParaRPr kumimoji="1" lang="ja-JP" altLang="en-US"/>
        </a:p>
      </dgm:t>
    </dgm:pt>
    <dgm:pt modelId="{7AB9A046-1E84-4A4D-A7F2-DDA49A270AC2}" type="pres">
      <dgm:prSet presAssocID="{77BA9047-84E1-4A04-A2AB-53E584867046}" presName="Name21" presStyleCnt="0"/>
      <dgm:spPr/>
      <dgm:t>
        <a:bodyPr/>
        <a:lstStyle/>
        <a:p>
          <a:endParaRPr kumimoji="1" lang="ja-JP" altLang="en-US"/>
        </a:p>
      </dgm:t>
    </dgm:pt>
    <dgm:pt modelId="{D6496ED1-2B88-41B8-8A47-8762C1386E22}" type="pres">
      <dgm:prSet presAssocID="{77BA9047-84E1-4A04-A2AB-53E584867046}" presName="level2Shape" presStyleLbl="node4" presStyleIdx="37" presStyleCnt="71"/>
      <dgm:spPr/>
      <dgm:t>
        <a:bodyPr/>
        <a:lstStyle/>
        <a:p>
          <a:endParaRPr kumimoji="1" lang="ja-JP" altLang="en-US"/>
        </a:p>
      </dgm:t>
    </dgm:pt>
    <dgm:pt modelId="{4EE11083-637D-4120-BA0D-FDFB421633DB}" type="pres">
      <dgm:prSet presAssocID="{77BA9047-84E1-4A04-A2AB-53E584867046}" presName="hierChild3" presStyleCnt="0"/>
      <dgm:spPr/>
      <dgm:t>
        <a:bodyPr/>
        <a:lstStyle/>
        <a:p>
          <a:endParaRPr kumimoji="1" lang="ja-JP" altLang="en-US"/>
        </a:p>
      </dgm:t>
    </dgm:pt>
    <dgm:pt modelId="{8D8B3A36-773B-4003-BFDF-C2C40E9CA7D7}" type="pres">
      <dgm:prSet presAssocID="{1ACB9A6A-F7E8-4D1E-B3E5-9A96C408032E}" presName="Name19" presStyleLbl="parChTrans1D4" presStyleIdx="38" presStyleCnt="71"/>
      <dgm:spPr/>
      <dgm:t>
        <a:bodyPr/>
        <a:lstStyle/>
        <a:p>
          <a:endParaRPr kumimoji="1" lang="ja-JP" altLang="en-US"/>
        </a:p>
      </dgm:t>
    </dgm:pt>
    <dgm:pt modelId="{B97DD13F-31A7-46D9-8F1C-28897DD77D75}" type="pres">
      <dgm:prSet presAssocID="{5CFE39BA-A983-45B9-A04E-52E0EF1354CD}" presName="Name21" presStyleCnt="0"/>
      <dgm:spPr/>
      <dgm:t>
        <a:bodyPr/>
        <a:lstStyle/>
        <a:p>
          <a:endParaRPr kumimoji="1" lang="ja-JP" altLang="en-US"/>
        </a:p>
      </dgm:t>
    </dgm:pt>
    <dgm:pt modelId="{B86DE558-E89C-4E60-8F4A-810030C9D2C8}" type="pres">
      <dgm:prSet presAssocID="{5CFE39BA-A983-45B9-A04E-52E0EF1354CD}" presName="level2Shape" presStyleLbl="node4" presStyleIdx="38" presStyleCnt="71"/>
      <dgm:spPr/>
      <dgm:t>
        <a:bodyPr/>
        <a:lstStyle/>
        <a:p>
          <a:endParaRPr kumimoji="1" lang="ja-JP" altLang="en-US"/>
        </a:p>
      </dgm:t>
    </dgm:pt>
    <dgm:pt modelId="{D310E21D-B21B-466B-BFB9-162415BAF385}" type="pres">
      <dgm:prSet presAssocID="{5CFE39BA-A983-45B9-A04E-52E0EF1354CD}" presName="hierChild3" presStyleCnt="0"/>
      <dgm:spPr/>
      <dgm:t>
        <a:bodyPr/>
        <a:lstStyle/>
        <a:p>
          <a:endParaRPr kumimoji="1" lang="ja-JP" altLang="en-US"/>
        </a:p>
      </dgm:t>
    </dgm:pt>
    <dgm:pt modelId="{96E81C3E-FD18-40AE-922A-49F871318C35}" type="pres">
      <dgm:prSet presAssocID="{CD3A3199-5C03-4B64-BEFB-037F27C9C5DF}" presName="Name19" presStyleLbl="parChTrans1D4" presStyleIdx="39" presStyleCnt="71"/>
      <dgm:spPr/>
      <dgm:t>
        <a:bodyPr/>
        <a:lstStyle/>
        <a:p>
          <a:endParaRPr kumimoji="1" lang="ja-JP" altLang="en-US"/>
        </a:p>
      </dgm:t>
    </dgm:pt>
    <dgm:pt modelId="{A2C84DD0-6551-4D88-8223-88404D6B6F0F}" type="pres">
      <dgm:prSet presAssocID="{3C91085A-D31C-430F-8D8A-AB4DE0A22A5D}" presName="Name21" presStyleCnt="0"/>
      <dgm:spPr/>
      <dgm:t>
        <a:bodyPr/>
        <a:lstStyle/>
        <a:p>
          <a:endParaRPr kumimoji="1" lang="ja-JP" altLang="en-US"/>
        </a:p>
      </dgm:t>
    </dgm:pt>
    <dgm:pt modelId="{06BE9F61-1186-431B-B595-67FFAF6F3318}" type="pres">
      <dgm:prSet presAssocID="{3C91085A-D31C-430F-8D8A-AB4DE0A22A5D}" presName="level2Shape" presStyleLbl="node4" presStyleIdx="39" presStyleCnt="71"/>
      <dgm:spPr/>
      <dgm:t>
        <a:bodyPr/>
        <a:lstStyle/>
        <a:p>
          <a:endParaRPr kumimoji="1" lang="ja-JP" altLang="en-US"/>
        </a:p>
      </dgm:t>
    </dgm:pt>
    <dgm:pt modelId="{7D8E0DFE-678E-43BE-B82E-B2E6C7F26357}" type="pres">
      <dgm:prSet presAssocID="{3C91085A-D31C-430F-8D8A-AB4DE0A22A5D}" presName="hierChild3" presStyleCnt="0"/>
      <dgm:spPr/>
      <dgm:t>
        <a:bodyPr/>
        <a:lstStyle/>
        <a:p>
          <a:endParaRPr kumimoji="1" lang="ja-JP" altLang="en-US"/>
        </a:p>
      </dgm:t>
    </dgm:pt>
    <dgm:pt modelId="{340D7B05-DA45-4595-BD43-07331C4AD983}" type="pres">
      <dgm:prSet presAssocID="{23D9B8BA-6F26-41E3-AE48-CB53EC7A5F81}" presName="Name19" presStyleLbl="parChTrans1D4" presStyleIdx="40" presStyleCnt="71"/>
      <dgm:spPr/>
      <dgm:t>
        <a:bodyPr/>
        <a:lstStyle/>
        <a:p>
          <a:endParaRPr kumimoji="1" lang="ja-JP" altLang="en-US"/>
        </a:p>
      </dgm:t>
    </dgm:pt>
    <dgm:pt modelId="{FD1194A5-036A-4B81-9155-8570A010D7C7}" type="pres">
      <dgm:prSet presAssocID="{A43104C4-7F24-499B-A845-F2ECC77DF439}" presName="Name21" presStyleCnt="0"/>
      <dgm:spPr/>
      <dgm:t>
        <a:bodyPr/>
        <a:lstStyle/>
        <a:p>
          <a:endParaRPr kumimoji="1" lang="ja-JP" altLang="en-US"/>
        </a:p>
      </dgm:t>
    </dgm:pt>
    <dgm:pt modelId="{A4B61CA6-FDEC-4F82-8B95-ECA1C137094A}" type="pres">
      <dgm:prSet presAssocID="{A43104C4-7F24-499B-A845-F2ECC77DF439}" presName="level2Shape" presStyleLbl="node4" presStyleIdx="40" presStyleCnt="71"/>
      <dgm:spPr/>
      <dgm:t>
        <a:bodyPr/>
        <a:lstStyle/>
        <a:p>
          <a:endParaRPr kumimoji="1" lang="ja-JP" altLang="en-US"/>
        </a:p>
      </dgm:t>
    </dgm:pt>
    <dgm:pt modelId="{FBE0A8B4-EFFE-44B0-9C8E-10B75B3A47AE}" type="pres">
      <dgm:prSet presAssocID="{A43104C4-7F24-499B-A845-F2ECC77DF439}" presName="hierChild3" presStyleCnt="0"/>
      <dgm:spPr/>
      <dgm:t>
        <a:bodyPr/>
        <a:lstStyle/>
        <a:p>
          <a:endParaRPr kumimoji="1" lang="ja-JP" altLang="en-US"/>
        </a:p>
      </dgm:t>
    </dgm:pt>
    <dgm:pt modelId="{32BD2B18-5D1D-43A9-9809-8E9E422225CD}" type="pres">
      <dgm:prSet presAssocID="{F9E3FE26-466A-4D28-8C34-091852F688CC}" presName="Name19" presStyleLbl="parChTrans1D4" presStyleIdx="41" presStyleCnt="71"/>
      <dgm:spPr/>
      <dgm:t>
        <a:bodyPr/>
        <a:lstStyle/>
        <a:p>
          <a:endParaRPr kumimoji="1" lang="ja-JP" altLang="en-US"/>
        </a:p>
      </dgm:t>
    </dgm:pt>
    <dgm:pt modelId="{C6C13730-11E3-4265-8086-3FEAFF5B9D32}" type="pres">
      <dgm:prSet presAssocID="{6DE1F713-709B-4AA7-B3E5-E9A4A6143110}" presName="Name21" presStyleCnt="0"/>
      <dgm:spPr/>
      <dgm:t>
        <a:bodyPr/>
        <a:lstStyle/>
        <a:p>
          <a:endParaRPr kumimoji="1" lang="ja-JP" altLang="en-US"/>
        </a:p>
      </dgm:t>
    </dgm:pt>
    <dgm:pt modelId="{0158A181-5B6E-42D8-94BB-69C810F50757}" type="pres">
      <dgm:prSet presAssocID="{6DE1F713-709B-4AA7-B3E5-E9A4A6143110}" presName="level2Shape" presStyleLbl="node4" presStyleIdx="41" presStyleCnt="71"/>
      <dgm:spPr/>
      <dgm:t>
        <a:bodyPr/>
        <a:lstStyle/>
        <a:p>
          <a:endParaRPr kumimoji="1" lang="ja-JP" altLang="en-US"/>
        </a:p>
      </dgm:t>
    </dgm:pt>
    <dgm:pt modelId="{25C0CD77-E42B-46A4-91B2-C27BFE159D3B}" type="pres">
      <dgm:prSet presAssocID="{6DE1F713-709B-4AA7-B3E5-E9A4A6143110}" presName="hierChild3" presStyleCnt="0"/>
      <dgm:spPr/>
      <dgm:t>
        <a:bodyPr/>
        <a:lstStyle/>
        <a:p>
          <a:endParaRPr kumimoji="1" lang="ja-JP" altLang="en-US"/>
        </a:p>
      </dgm:t>
    </dgm:pt>
    <dgm:pt modelId="{4C0E8770-A87A-447D-9B73-6EB880817FC8}" type="pres">
      <dgm:prSet presAssocID="{31199DF6-7BA1-497C-9B29-4D271543AFAE}" presName="Name19" presStyleLbl="parChTrans1D4" presStyleIdx="42" presStyleCnt="71"/>
      <dgm:spPr/>
      <dgm:t>
        <a:bodyPr/>
        <a:lstStyle/>
        <a:p>
          <a:endParaRPr kumimoji="1" lang="ja-JP" altLang="en-US"/>
        </a:p>
      </dgm:t>
    </dgm:pt>
    <dgm:pt modelId="{1D6BD896-D946-483C-A91B-001613897D12}" type="pres">
      <dgm:prSet presAssocID="{D1279B75-C98F-4A2C-A549-E1013E203DC9}" presName="Name21" presStyleCnt="0"/>
      <dgm:spPr/>
      <dgm:t>
        <a:bodyPr/>
        <a:lstStyle/>
        <a:p>
          <a:endParaRPr kumimoji="1" lang="ja-JP" altLang="en-US"/>
        </a:p>
      </dgm:t>
    </dgm:pt>
    <dgm:pt modelId="{6C223861-83C9-4ACA-B84B-CE791424F2A7}" type="pres">
      <dgm:prSet presAssocID="{D1279B75-C98F-4A2C-A549-E1013E203DC9}" presName="level2Shape" presStyleLbl="node4" presStyleIdx="42" presStyleCnt="71"/>
      <dgm:spPr/>
      <dgm:t>
        <a:bodyPr/>
        <a:lstStyle/>
        <a:p>
          <a:endParaRPr kumimoji="1" lang="ja-JP" altLang="en-US"/>
        </a:p>
      </dgm:t>
    </dgm:pt>
    <dgm:pt modelId="{921512A9-5A58-4760-B96D-E3E11F30CCD8}" type="pres">
      <dgm:prSet presAssocID="{D1279B75-C98F-4A2C-A549-E1013E203DC9}" presName="hierChild3" presStyleCnt="0"/>
      <dgm:spPr/>
      <dgm:t>
        <a:bodyPr/>
        <a:lstStyle/>
        <a:p>
          <a:endParaRPr kumimoji="1" lang="ja-JP" altLang="en-US"/>
        </a:p>
      </dgm:t>
    </dgm:pt>
    <dgm:pt modelId="{CEEF6FDA-A537-4951-89C5-605EABD86BDB}" type="pres">
      <dgm:prSet presAssocID="{8338C07D-112E-43D4-8575-3E6159759FF9}" presName="Name19" presStyleLbl="parChTrans1D4" presStyleIdx="43" presStyleCnt="71"/>
      <dgm:spPr/>
      <dgm:t>
        <a:bodyPr/>
        <a:lstStyle/>
        <a:p>
          <a:endParaRPr kumimoji="1" lang="ja-JP" altLang="en-US"/>
        </a:p>
      </dgm:t>
    </dgm:pt>
    <dgm:pt modelId="{DE616682-51EE-4E87-9567-7C57593ECA28}" type="pres">
      <dgm:prSet presAssocID="{0E9FABF9-4763-46C9-ACC7-90FFFD7D7D2A}" presName="Name21" presStyleCnt="0"/>
      <dgm:spPr/>
      <dgm:t>
        <a:bodyPr/>
        <a:lstStyle/>
        <a:p>
          <a:endParaRPr kumimoji="1" lang="ja-JP" altLang="en-US"/>
        </a:p>
      </dgm:t>
    </dgm:pt>
    <dgm:pt modelId="{9132E42C-272C-45C1-8814-EB9A35947638}" type="pres">
      <dgm:prSet presAssocID="{0E9FABF9-4763-46C9-ACC7-90FFFD7D7D2A}" presName="level2Shape" presStyleLbl="node4" presStyleIdx="43" presStyleCnt="71"/>
      <dgm:spPr/>
      <dgm:t>
        <a:bodyPr/>
        <a:lstStyle/>
        <a:p>
          <a:endParaRPr kumimoji="1" lang="ja-JP" altLang="en-US"/>
        </a:p>
      </dgm:t>
    </dgm:pt>
    <dgm:pt modelId="{8659BA70-1858-49E9-903E-576D86314067}" type="pres">
      <dgm:prSet presAssocID="{0E9FABF9-4763-46C9-ACC7-90FFFD7D7D2A}" presName="hierChild3" presStyleCnt="0"/>
      <dgm:spPr/>
      <dgm:t>
        <a:bodyPr/>
        <a:lstStyle/>
        <a:p>
          <a:endParaRPr kumimoji="1" lang="ja-JP" altLang="en-US"/>
        </a:p>
      </dgm:t>
    </dgm:pt>
    <dgm:pt modelId="{DF7C5D58-53B8-43E5-9D52-6BE37AE7B4AA}" type="pres">
      <dgm:prSet presAssocID="{B592AC7E-4976-4B31-BD1F-73B31F2DFB0E}" presName="Name19" presStyleLbl="parChTrans1D4" presStyleIdx="44" presStyleCnt="71"/>
      <dgm:spPr/>
      <dgm:t>
        <a:bodyPr/>
        <a:lstStyle/>
        <a:p>
          <a:endParaRPr kumimoji="1" lang="ja-JP" altLang="en-US"/>
        </a:p>
      </dgm:t>
    </dgm:pt>
    <dgm:pt modelId="{38289936-F350-4E02-9C1F-60056C56914A}" type="pres">
      <dgm:prSet presAssocID="{04493E4A-C993-4E9C-AF6E-D09FCB8EF871}" presName="Name21" presStyleCnt="0"/>
      <dgm:spPr/>
      <dgm:t>
        <a:bodyPr/>
        <a:lstStyle/>
        <a:p>
          <a:endParaRPr kumimoji="1" lang="ja-JP" altLang="en-US"/>
        </a:p>
      </dgm:t>
    </dgm:pt>
    <dgm:pt modelId="{172288F1-1C26-4EBE-800A-DEA5F4CC34E4}" type="pres">
      <dgm:prSet presAssocID="{04493E4A-C993-4E9C-AF6E-D09FCB8EF871}" presName="level2Shape" presStyleLbl="node4" presStyleIdx="44" presStyleCnt="71"/>
      <dgm:spPr/>
      <dgm:t>
        <a:bodyPr/>
        <a:lstStyle/>
        <a:p>
          <a:endParaRPr kumimoji="1" lang="ja-JP" altLang="en-US"/>
        </a:p>
      </dgm:t>
    </dgm:pt>
    <dgm:pt modelId="{FF21FA51-7B5E-4AD9-A7CC-D06D79128608}" type="pres">
      <dgm:prSet presAssocID="{04493E4A-C993-4E9C-AF6E-D09FCB8EF871}" presName="hierChild3" presStyleCnt="0"/>
      <dgm:spPr/>
      <dgm:t>
        <a:bodyPr/>
        <a:lstStyle/>
        <a:p>
          <a:endParaRPr kumimoji="1" lang="ja-JP" altLang="en-US"/>
        </a:p>
      </dgm:t>
    </dgm:pt>
    <dgm:pt modelId="{392FF257-43FB-46AE-8455-AC430963CFF0}" type="pres">
      <dgm:prSet presAssocID="{BD4F39A7-93FB-4924-B995-EC535DEF0EE4}" presName="Name19" presStyleLbl="parChTrans1D4" presStyleIdx="45" presStyleCnt="71"/>
      <dgm:spPr/>
      <dgm:t>
        <a:bodyPr/>
        <a:lstStyle/>
        <a:p>
          <a:endParaRPr kumimoji="1" lang="ja-JP" altLang="en-US"/>
        </a:p>
      </dgm:t>
    </dgm:pt>
    <dgm:pt modelId="{E042F628-9D13-4266-9B44-862211724480}" type="pres">
      <dgm:prSet presAssocID="{3ABA0C5F-79F7-47F8-923A-CE1854116BDE}" presName="Name21" presStyleCnt="0"/>
      <dgm:spPr/>
      <dgm:t>
        <a:bodyPr/>
        <a:lstStyle/>
        <a:p>
          <a:endParaRPr kumimoji="1" lang="ja-JP" altLang="en-US"/>
        </a:p>
      </dgm:t>
    </dgm:pt>
    <dgm:pt modelId="{505E57E2-06D3-45D7-8070-E20F8EDB5A8F}" type="pres">
      <dgm:prSet presAssocID="{3ABA0C5F-79F7-47F8-923A-CE1854116BDE}" presName="level2Shape" presStyleLbl="node4" presStyleIdx="45" presStyleCnt="71"/>
      <dgm:spPr/>
      <dgm:t>
        <a:bodyPr/>
        <a:lstStyle/>
        <a:p>
          <a:endParaRPr kumimoji="1" lang="ja-JP" altLang="en-US"/>
        </a:p>
      </dgm:t>
    </dgm:pt>
    <dgm:pt modelId="{601032F7-CB51-4FBD-BD0B-73BFC63390FB}" type="pres">
      <dgm:prSet presAssocID="{3ABA0C5F-79F7-47F8-923A-CE1854116BDE}" presName="hierChild3" presStyleCnt="0"/>
      <dgm:spPr/>
      <dgm:t>
        <a:bodyPr/>
        <a:lstStyle/>
        <a:p>
          <a:endParaRPr kumimoji="1" lang="ja-JP" altLang="en-US"/>
        </a:p>
      </dgm:t>
    </dgm:pt>
    <dgm:pt modelId="{3DFF85E7-0CF7-48E7-81B1-E3504E4A402F}" type="pres">
      <dgm:prSet presAssocID="{EB133A83-2495-49F3-B7D6-12069AE8F703}" presName="Name19" presStyleLbl="parChTrans1D4" presStyleIdx="46" presStyleCnt="71"/>
      <dgm:spPr/>
      <dgm:t>
        <a:bodyPr/>
        <a:lstStyle/>
        <a:p>
          <a:endParaRPr kumimoji="1" lang="ja-JP" altLang="en-US"/>
        </a:p>
      </dgm:t>
    </dgm:pt>
    <dgm:pt modelId="{838DF55D-EEB0-4B97-ABF5-18A8B0B18BC1}" type="pres">
      <dgm:prSet presAssocID="{E25648D3-6F95-460E-B0EB-33DF781A37BB}" presName="Name21" presStyleCnt="0"/>
      <dgm:spPr/>
      <dgm:t>
        <a:bodyPr/>
        <a:lstStyle/>
        <a:p>
          <a:endParaRPr kumimoji="1" lang="ja-JP" altLang="en-US"/>
        </a:p>
      </dgm:t>
    </dgm:pt>
    <dgm:pt modelId="{D07462E3-F889-486B-A4FB-F047A427E6B1}" type="pres">
      <dgm:prSet presAssocID="{E25648D3-6F95-460E-B0EB-33DF781A37BB}" presName="level2Shape" presStyleLbl="node4" presStyleIdx="46" presStyleCnt="71"/>
      <dgm:spPr/>
      <dgm:t>
        <a:bodyPr/>
        <a:lstStyle/>
        <a:p>
          <a:endParaRPr kumimoji="1" lang="ja-JP" altLang="en-US"/>
        </a:p>
      </dgm:t>
    </dgm:pt>
    <dgm:pt modelId="{B72E96E0-25ED-4C24-AD49-31BC2AED4959}" type="pres">
      <dgm:prSet presAssocID="{E25648D3-6F95-460E-B0EB-33DF781A37BB}" presName="hierChild3" presStyleCnt="0"/>
      <dgm:spPr/>
      <dgm:t>
        <a:bodyPr/>
        <a:lstStyle/>
        <a:p>
          <a:endParaRPr kumimoji="1" lang="ja-JP" altLang="en-US"/>
        </a:p>
      </dgm:t>
    </dgm:pt>
    <dgm:pt modelId="{E364CCCD-9791-4370-8971-72A0F6F373E2}" type="pres">
      <dgm:prSet presAssocID="{103DEE73-41AA-40B6-AE26-BFE255319C99}" presName="Name19" presStyleLbl="parChTrans1D4" presStyleIdx="47" presStyleCnt="71"/>
      <dgm:spPr/>
      <dgm:t>
        <a:bodyPr/>
        <a:lstStyle/>
        <a:p>
          <a:endParaRPr kumimoji="1" lang="ja-JP" altLang="en-US"/>
        </a:p>
      </dgm:t>
    </dgm:pt>
    <dgm:pt modelId="{E34339BA-2338-4093-A8E2-30AC369C3990}" type="pres">
      <dgm:prSet presAssocID="{FCD6C098-5B9D-4247-95A1-BD3B8CD5DE69}" presName="Name21" presStyleCnt="0"/>
      <dgm:spPr/>
      <dgm:t>
        <a:bodyPr/>
        <a:lstStyle/>
        <a:p>
          <a:endParaRPr kumimoji="1" lang="ja-JP" altLang="en-US"/>
        </a:p>
      </dgm:t>
    </dgm:pt>
    <dgm:pt modelId="{43F3AD52-BF4C-4A3E-ADF5-9BD4245CDFED}" type="pres">
      <dgm:prSet presAssocID="{FCD6C098-5B9D-4247-95A1-BD3B8CD5DE69}" presName="level2Shape" presStyleLbl="node4" presStyleIdx="47" presStyleCnt="71"/>
      <dgm:spPr/>
      <dgm:t>
        <a:bodyPr/>
        <a:lstStyle/>
        <a:p>
          <a:endParaRPr kumimoji="1" lang="ja-JP" altLang="en-US"/>
        </a:p>
      </dgm:t>
    </dgm:pt>
    <dgm:pt modelId="{FDE03784-DD98-4721-9D12-AB6BCDFD0915}" type="pres">
      <dgm:prSet presAssocID="{FCD6C098-5B9D-4247-95A1-BD3B8CD5DE69}" presName="hierChild3" presStyleCnt="0"/>
      <dgm:spPr/>
      <dgm:t>
        <a:bodyPr/>
        <a:lstStyle/>
        <a:p>
          <a:endParaRPr kumimoji="1" lang="ja-JP" altLang="en-US"/>
        </a:p>
      </dgm:t>
    </dgm:pt>
    <dgm:pt modelId="{C4C8CD77-FDA9-4CF7-8067-2A0A467ED700}" type="pres">
      <dgm:prSet presAssocID="{1E7D579D-5304-497E-96FD-529A54771B12}" presName="Name19" presStyleLbl="parChTrans1D4" presStyleIdx="48" presStyleCnt="71"/>
      <dgm:spPr/>
      <dgm:t>
        <a:bodyPr/>
        <a:lstStyle/>
        <a:p>
          <a:endParaRPr kumimoji="1" lang="ja-JP" altLang="en-US"/>
        </a:p>
      </dgm:t>
    </dgm:pt>
    <dgm:pt modelId="{E1C15A90-5BAA-4AE0-8F7C-88CF75ED01CB}" type="pres">
      <dgm:prSet presAssocID="{DD8E6FAE-507F-4CB7-9883-E9868CD25B6A}" presName="Name21" presStyleCnt="0"/>
      <dgm:spPr/>
      <dgm:t>
        <a:bodyPr/>
        <a:lstStyle/>
        <a:p>
          <a:endParaRPr kumimoji="1" lang="ja-JP" altLang="en-US"/>
        </a:p>
      </dgm:t>
    </dgm:pt>
    <dgm:pt modelId="{F1B2BBF9-97A8-4C42-91CE-AE9887C43484}" type="pres">
      <dgm:prSet presAssocID="{DD8E6FAE-507F-4CB7-9883-E9868CD25B6A}" presName="level2Shape" presStyleLbl="node4" presStyleIdx="48" presStyleCnt="71"/>
      <dgm:spPr/>
      <dgm:t>
        <a:bodyPr/>
        <a:lstStyle/>
        <a:p>
          <a:endParaRPr kumimoji="1" lang="ja-JP" altLang="en-US"/>
        </a:p>
      </dgm:t>
    </dgm:pt>
    <dgm:pt modelId="{7D410C3B-4F01-45E8-87F3-082361FE0916}" type="pres">
      <dgm:prSet presAssocID="{DD8E6FAE-507F-4CB7-9883-E9868CD25B6A}" presName="hierChild3" presStyleCnt="0"/>
      <dgm:spPr/>
      <dgm:t>
        <a:bodyPr/>
        <a:lstStyle/>
        <a:p>
          <a:endParaRPr kumimoji="1" lang="ja-JP" altLang="en-US"/>
        </a:p>
      </dgm:t>
    </dgm:pt>
    <dgm:pt modelId="{94DBCA23-F689-4892-9F68-CB43D408CD98}" type="pres">
      <dgm:prSet presAssocID="{986D9C5D-B96C-406D-A141-475F62E01BE5}" presName="Name19" presStyleLbl="parChTrans1D3" presStyleIdx="3" presStyleCnt="5"/>
      <dgm:spPr/>
      <dgm:t>
        <a:bodyPr/>
        <a:lstStyle/>
        <a:p>
          <a:endParaRPr kumimoji="1" lang="ja-JP" altLang="en-US"/>
        </a:p>
      </dgm:t>
    </dgm:pt>
    <dgm:pt modelId="{80596DB4-AC2F-4787-B638-48E990C7B674}" type="pres">
      <dgm:prSet presAssocID="{3305BD25-0929-4445-97F9-B72D36A4288B}" presName="Name21" presStyleCnt="0"/>
      <dgm:spPr/>
      <dgm:t>
        <a:bodyPr/>
        <a:lstStyle/>
        <a:p>
          <a:endParaRPr kumimoji="1" lang="ja-JP" altLang="en-US"/>
        </a:p>
      </dgm:t>
    </dgm:pt>
    <dgm:pt modelId="{AC040F19-23AD-4F52-93F7-B2604A6ED87D}" type="pres">
      <dgm:prSet presAssocID="{3305BD25-0929-4445-97F9-B72D36A4288B}" presName="level2Shape" presStyleLbl="node3" presStyleIdx="3" presStyleCnt="5"/>
      <dgm:spPr/>
      <dgm:t>
        <a:bodyPr/>
        <a:lstStyle/>
        <a:p>
          <a:endParaRPr kumimoji="1" lang="ja-JP" altLang="en-US"/>
        </a:p>
      </dgm:t>
    </dgm:pt>
    <dgm:pt modelId="{2C7BD715-F7E3-45F0-A0F4-F6CEA912F21D}" type="pres">
      <dgm:prSet presAssocID="{3305BD25-0929-4445-97F9-B72D36A4288B}" presName="hierChild3" presStyleCnt="0"/>
      <dgm:spPr/>
      <dgm:t>
        <a:bodyPr/>
        <a:lstStyle/>
        <a:p>
          <a:endParaRPr kumimoji="1" lang="ja-JP" altLang="en-US"/>
        </a:p>
      </dgm:t>
    </dgm:pt>
    <dgm:pt modelId="{21D9B9D5-611D-45F5-9B21-326F72262D67}" type="pres">
      <dgm:prSet presAssocID="{77F65366-CCD5-4562-A515-41550AA80D4A}" presName="Name19" presStyleLbl="parChTrans1D4" presStyleIdx="49" presStyleCnt="71"/>
      <dgm:spPr/>
      <dgm:t>
        <a:bodyPr/>
        <a:lstStyle/>
        <a:p>
          <a:endParaRPr kumimoji="1" lang="ja-JP" altLang="en-US"/>
        </a:p>
      </dgm:t>
    </dgm:pt>
    <dgm:pt modelId="{49FDA595-7DF1-461B-A563-7431D21A374B}" type="pres">
      <dgm:prSet presAssocID="{C5E21391-BA99-45A6-BAB2-E13E95EA855F}" presName="Name21" presStyleCnt="0"/>
      <dgm:spPr/>
      <dgm:t>
        <a:bodyPr/>
        <a:lstStyle/>
        <a:p>
          <a:endParaRPr kumimoji="1" lang="ja-JP" altLang="en-US"/>
        </a:p>
      </dgm:t>
    </dgm:pt>
    <dgm:pt modelId="{30847DE1-5D26-4C5B-ADCF-1B71D2882549}" type="pres">
      <dgm:prSet presAssocID="{C5E21391-BA99-45A6-BAB2-E13E95EA855F}" presName="level2Shape" presStyleLbl="node4" presStyleIdx="49" presStyleCnt="71"/>
      <dgm:spPr/>
      <dgm:t>
        <a:bodyPr/>
        <a:lstStyle/>
        <a:p>
          <a:endParaRPr kumimoji="1" lang="ja-JP" altLang="en-US"/>
        </a:p>
      </dgm:t>
    </dgm:pt>
    <dgm:pt modelId="{9B9D719D-DD0C-4E1B-BD6C-2FA5F134DD21}" type="pres">
      <dgm:prSet presAssocID="{C5E21391-BA99-45A6-BAB2-E13E95EA855F}" presName="hierChild3" presStyleCnt="0"/>
      <dgm:spPr/>
      <dgm:t>
        <a:bodyPr/>
        <a:lstStyle/>
        <a:p>
          <a:endParaRPr kumimoji="1" lang="ja-JP" altLang="en-US"/>
        </a:p>
      </dgm:t>
    </dgm:pt>
    <dgm:pt modelId="{04CA46CE-1F70-445B-BE00-80A7A51B32CE}" type="pres">
      <dgm:prSet presAssocID="{B90B84E8-3CF4-492C-BC7A-1C61BFE61FFC}" presName="Name19" presStyleLbl="parChTrans1D4" presStyleIdx="50" presStyleCnt="71"/>
      <dgm:spPr/>
      <dgm:t>
        <a:bodyPr/>
        <a:lstStyle/>
        <a:p>
          <a:endParaRPr kumimoji="1" lang="ja-JP" altLang="en-US"/>
        </a:p>
      </dgm:t>
    </dgm:pt>
    <dgm:pt modelId="{EF11BE1E-0195-4BE2-8788-BF6B936B0185}" type="pres">
      <dgm:prSet presAssocID="{A2F5216B-26A3-449E-B08B-7A0A486428A4}" presName="Name21" presStyleCnt="0"/>
      <dgm:spPr/>
      <dgm:t>
        <a:bodyPr/>
        <a:lstStyle/>
        <a:p>
          <a:endParaRPr kumimoji="1" lang="ja-JP" altLang="en-US"/>
        </a:p>
      </dgm:t>
    </dgm:pt>
    <dgm:pt modelId="{BD6261F6-445A-4351-BBA5-537A1EC5A240}" type="pres">
      <dgm:prSet presAssocID="{A2F5216B-26A3-449E-B08B-7A0A486428A4}" presName="level2Shape" presStyleLbl="node4" presStyleIdx="50" presStyleCnt="71"/>
      <dgm:spPr/>
      <dgm:t>
        <a:bodyPr/>
        <a:lstStyle/>
        <a:p>
          <a:endParaRPr kumimoji="1" lang="ja-JP" altLang="en-US"/>
        </a:p>
      </dgm:t>
    </dgm:pt>
    <dgm:pt modelId="{3D521CCC-909B-4FCB-B41C-63A793174242}" type="pres">
      <dgm:prSet presAssocID="{A2F5216B-26A3-449E-B08B-7A0A486428A4}" presName="hierChild3" presStyleCnt="0"/>
      <dgm:spPr/>
      <dgm:t>
        <a:bodyPr/>
        <a:lstStyle/>
        <a:p>
          <a:endParaRPr kumimoji="1" lang="ja-JP" altLang="en-US"/>
        </a:p>
      </dgm:t>
    </dgm:pt>
    <dgm:pt modelId="{43715AC8-DF94-4D61-A113-6A24E8C097E4}" type="pres">
      <dgm:prSet presAssocID="{83F7837D-5391-4EBF-9B8B-BC008BDF984E}" presName="Name19" presStyleLbl="parChTrans1D4" presStyleIdx="51" presStyleCnt="71"/>
      <dgm:spPr/>
      <dgm:t>
        <a:bodyPr/>
        <a:lstStyle/>
        <a:p>
          <a:endParaRPr kumimoji="1" lang="ja-JP" altLang="en-US"/>
        </a:p>
      </dgm:t>
    </dgm:pt>
    <dgm:pt modelId="{3B03DD26-F023-4D88-827B-DF94426BE030}" type="pres">
      <dgm:prSet presAssocID="{04D6CB60-C6CA-47A1-8239-9BB48AFDDCA3}" presName="Name21" presStyleCnt="0"/>
      <dgm:spPr/>
      <dgm:t>
        <a:bodyPr/>
        <a:lstStyle/>
        <a:p>
          <a:endParaRPr kumimoji="1" lang="ja-JP" altLang="en-US"/>
        </a:p>
      </dgm:t>
    </dgm:pt>
    <dgm:pt modelId="{83730571-8742-41A1-B7D3-23F9CBB62491}" type="pres">
      <dgm:prSet presAssocID="{04D6CB60-C6CA-47A1-8239-9BB48AFDDCA3}" presName="level2Shape" presStyleLbl="node4" presStyleIdx="51" presStyleCnt="71"/>
      <dgm:spPr/>
      <dgm:t>
        <a:bodyPr/>
        <a:lstStyle/>
        <a:p>
          <a:endParaRPr kumimoji="1" lang="ja-JP" altLang="en-US"/>
        </a:p>
      </dgm:t>
    </dgm:pt>
    <dgm:pt modelId="{3183C166-7FF3-4096-A46E-222E85145EEF}" type="pres">
      <dgm:prSet presAssocID="{04D6CB60-C6CA-47A1-8239-9BB48AFDDCA3}" presName="hierChild3" presStyleCnt="0"/>
      <dgm:spPr/>
      <dgm:t>
        <a:bodyPr/>
        <a:lstStyle/>
        <a:p>
          <a:endParaRPr kumimoji="1" lang="ja-JP" altLang="en-US"/>
        </a:p>
      </dgm:t>
    </dgm:pt>
    <dgm:pt modelId="{66BB2484-3275-4754-99F1-CC42E4559793}" type="pres">
      <dgm:prSet presAssocID="{B9AF214A-92CC-41EA-A065-2C6C1B8E5E43}" presName="Name19" presStyleLbl="parChTrans1D4" presStyleIdx="52" presStyleCnt="71"/>
      <dgm:spPr/>
      <dgm:t>
        <a:bodyPr/>
        <a:lstStyle/>
        <a:p>
          <a:endParaRPr kumimoji="1" lang="ja-JP" altLang="en-US"/>
        </a:p>
      </dgm:t>
    </dgm:pt>
    <dgm:pt modelId="{B2825F65-9495-4E0D-A1B3-13AB8C338916}" type="pres">
      <dgm:prSet presAssocID="{6AD4538E-F4D4-4A0F-B34C-404C7E77FD9C}" presName="Name21" presStyleCnt="0"/>
      <dgm:spPr/>
      <dgm:t>
        <a:bodyPr/>
        <a:lstStyle/>
        <a:p>
          <a:endParaRPr kumimoji="1" lang="ja-JP" altLang="en-US"/>
        </a:p>
      </dgm:t>
    </dgm:pt>
    <dgm:pt modelId="{A74DE32C-8943-4984-884E-C0B5320AAC86}" type="pres">
      <dgm:prSet presAssocID="{6AD4538E-F4D4-4A0F-B34C-404C7E77FD9C}" presName="level2Shape" presStyleLbl="node4" presStyleIdx="52" presStyleCnt="71"/>
      <dgm:spPr/>
      <dgm:t>
        <a:bodyPr/>
        <a:lstStyle/>
        <a:p>
          <a:endParaRPr kumimoji="1" lang="ja-JP" altLang="en-US"/>
        </a:p>
      </dgm:t>
    </dgm:pt>
    <dgm:pt modelId="{41B5313E-C0D8-447C-B1AD-AB9489F9CE65}" type="pres">
      <dgm:prSet presAssocID="{6AD4538E-F4D4-4A0F-B34C-404C7E77FD9C}" presName="hierChild3" presStyleCnt="0"/>
      <dgm:spPr/>
      <dgm:t>
        <a:bodyPr/>
        <a:lstStyle/>
        <a:p>
          <a:endParaRPr kumimoji="1" lang="ja-JP" altLang="en-US"/>
        </a:p>
      </dgm:t>
    </dgm:pt>
    <dgm:pt modelId="{913D3201-542D-4A46-9412-A461825C6A81}" type="pres">
      <dgm:prSet presAssocID="{F4EA4159-BB5C-45C6-9E50-A93F13708CF2}" presName="Name19" presStyleLbl="parChTrans1D4" presStyleIdx="53" presStyleCnt="71"/>
      <dgm:spPr/>
      <dgm:t>
        <a:bodyPr/>
        <a:lstStyle/>
        <a:p>
          <a:endParaRPr kumimoji="1" lang="ja-JP" altLang="en-US"/>
        </a:p>
      </dgm:t>
    </dgm:pt>
    <dgm:pt modelId="{0D8B0F96-32F2-42DC-879D-56FF020087AE}" type="pres">
      <dgm:prSet presAssocID="{05C28CD1-9C12-4FC9-8EAC-410CF3053B32}" presName="Name21" presStyleCnt="0"/>
      <dgm:spPr/>
      <dgm:t>
        <a:bodyPr/>
        <a:lstStyle/>
        <a:p>
          <a:endParaRPr kumimoji="1" lang="ja-JP" altLang="en-US"/>
        </a:p>
      </dgm:t>
    </dgm:pt>
    <dgm:pt modelId="{B0C58123-A8A9-4645-8CDA-B87C80471726}" type="pres">
      <dgm:prSet presAssocID="{05C28CD1-9C12-4FC9-8EAC-410CF3053B32}" presName="level2Shape" presStyleLbl="node4" presStyleIdx="53" presStyleCnt="71"/>
      <dgm:spPr/>
      <dgm:t>
        <a:bodyPr/>
        <a:lstStyle/>
        <a:p>
          <a:endParaRPr kumimoji="1" lang="ja-JP" altLang="en-US"/>
        </a:p>
      </dgm:t>
    </dgm:pt>
    <dgm:pt modelId="{7190AD2C-857C-4767-8A48-D005C157E5CF}" type="pres">
      <dgm:prSet presAssocID="{05C28CD1-9C12-4FC9-8EAC-410CF3053B32}" presName="hierChild3" presStyleCnt="0"/>
      <dgm:spPr/>
      <dgm:t>
        <a:bodyPr/>
        <a:lstStyle/>
        <a:p>
          <a:endParaRPr kumimoji="1" lang="ja-JP" altLang="en-US"/>
        </a:p>
      </dgm:t>
    </dgm:pt>
    <dgm:pt modelId="{65472E67-E9E9-457B-AA87-E24C8E4442AF}" type="pres">
      <dgm:prSet presAssocID="{5D988DA3-EAE9-4B1E-B1BF-979A8C15796D}" presName="Name19" presStyleLbl="parChTrans1D4" presStyleIdx="54" presStyleCnt="71"/>
      <dgm:spPr/>
      <dgm:t>
        <a:bodyPr/>
        <a:lstStyle/>
        <a:p>
          <a:endParaRPr kumimoji="1" lang="ja-JP" altLang="en-US"/>
        </a:p>
      </dgm:t>
    </dgm:pt>
    <dgm:pt modelId="{EF12A7E3-1CE1-4E8E-81E0-5D7224218D51}" type="pres">
      <dgm:prSet presAssocID="{C865060A-9332-4CCA-A381-63742E6AC7A8}" presName="Name21" presStyleCnt="0"/>
      <dgm:spPr/>
      <dgm:t>
        <a:bodyPr/>
        <a:lstStyle/>
        <a:p>
          <a:endParaRPr kumimoji="1" lang="ja-JP" altLang="en-US"/>
        </a:p>
      </dgm:t>
    </dgm:pt>
    <dgm:pt modelId="{7990F2F4-77B3-44B5-B4F0-20897B2F006F}" type="pres">
      <dgm:prSet presAssocID="{C865060A-9332-4CCA-A381-63742E6AC7A8}" presName="level2Shape" presStyleLbl="node4" presStyleIdx="54" presStyleCnt="71"/>
      <dgm:spPr/>
      <dgm:t>
        <a:bodyPr/>
        <a:lstStyle/>
        <a:p>
          <a:endParaRPr kumimoji="1" lang="ja-JP" altLang="en-US"/>
        </a:p>
      </dgm:t>
    </dgm:pt>
    <dgm:pt modelId="{5F494DA8-7A02-4DE5-B7CB-BE80955C70B4}" type="pres">
      <dgm:prSet presAssocID="{C865060A-9332-4CCA-A381-63742E6AC7A8}" presName="hierChild3" presStyleCnt="0"/>
      <dgm:spPr/>
      <dgm:t>
        <a:bodyPr/>
        <a:lstStyle/>
        <a:p>
          <a:endParaRPr kumimoji="1" lang="ja-JP" altLang="en-US"/>
        </a:p>
      </dgm:t>
    </dgm:pt>
    <dgm:pt modelId="{8AC91243-ECEB-4B9A-B01A-AC74CB4A9003}" type="pres">
      <dgm:prSet presAssocID="{59FC94FB-B386-4086-8E30-3DD2DA4A8F9C}" presName="Name19" presStyleLbl="parChTrans1D4" presStyleIdx="55" presStyleCnt="71"/>
      <dgm:spPr/>
      <dgm:t>
        <a:bodyPr/>
        <a:lstStyle/>
        <a:p>
          <a:endParaRPr kumimoji="1" lang="ja-JP" altLang="en-US"/>
        </a:p>
      </dgm:t>
    </dgm:pt>
    <dgm:pt modelId="{5D7A8E2A-CAFC-4C5F-A2D0-4A33303B1561}" type="pres">
      <dgm:prSet presAssocID="{74282338-A30C-4251-8139-A72C617F43A6}" presName="Name21" presStyleCnt="0"/>
      <dgm:spPr/>
      <dgm:t>
        <a:bodyPr/>
        <a:lstStyle/>
        <a:p>
          <a:endParaRPr kumimoji="1" lang="ja-JP" altLang="en-US"/>
        </a:p>
      </dgm:t>
    </dgm:pt>
    <dgm:pt modelId="{2D859587-CFB0-4910-84CD-7F5AE83DCE65}" type="pres">
      <dgm:prSet presAssocID="{74282338-A30C-4251-8139-A72C617F43A6}" presName="level2Shape" presStyleLbl="node4" presStyleIdx="55" presStyleCnt="71"/>
      <dgm:spPr/>
      <dgm:t>
        <a:bodyPr/>
        <a:lstStyle/>
        <a:p>
          <a:endParaRPr kumimoji="1" lang="ja-JP" altLang="en-US"/>
        </a:p>
      </dgm:t>
    </dgm:pt>
    <dgm:pt modelId="{50FF5C2B-21D3-432F-8F75-042440CD6D4B}" type="pres">
      <dgm:prSet presAssocID="{74282338-A30C-4251-8139-A72C617F43A6}" presName="hierChild3" presStyleCnt="0"/>
      <dgm:spPr/>
      <dgm:t>
        <a:bodyPr/>
        <a:lstStyle/>
        <a:p>
          <a:endParaRPr kumimoji="1" lang="ja-JP" altLang="en-US"/>
        </a:p>
      </dgm:t>
    </dgm:pt>
    <dgm:pt modelId="{A8E91C3C-F700-479E-A148-AA5B791533D7}" type="pres">
      <dgm:prSet presAssocID="{4007C9A9-E013-47C0-8B80-A43CCA63E151}" presName="Name19" presStyleLbl="parChTrans1D4" presStyleIdx="56" presStyleCnt="71"/>
      <dgm:spPr/>
      <dgm:t>
        <a:bodyPr/>
        <a:lstStyle/>
        <a:p>
          <a:endParaRPr kumimoji="1" lang="ja-JP" altLang="en-US"/>
        </a:p>
      </dgm:t>
    </dgm:pt>
    <dgm:pt modelId="{75CAB685-8199-4DFE-800E-029EA66D3665}" type="pres">
      <dgm:prSet presAssocID="{7C038595-19A2-457E-BC11-1FB7A1E8AA95}" presName="Name21" presStyleCnt="0"/>
      <dgm:spPr/>
      <dgm:t>
        <a:bodyPr/>
        <a:lstStyle/>
        <a:p>
          <a:endParaRPr kumimoji="1" lang="ja-JP" altLang="en-US"/>
        </a:p>
      </dgm:t>
    </dgm:pt>
    <dgm:pt modelId="{1093E3A2-2C42-489B-A9EB-8E3FCD647656}" type="pres">
      <dgm:prSet presAssocID="{7C038595-19A2-457E-BC11-1FB7A1E8AA95}" presName="level2Shape" presStyleLbl="node4" presStyleIdx="56" presStyleCnt="71"/>
      <dgm:spPr/>
      <dgm:t>
        <a:bodyPr/>
        <a:lstStyle/>
        <a:p>
          <a:endParaRPr kumimoji="1" lang="ja-JP" altLang="en-US"/>
        </a:p>
      </dgm:t>
    </dgm:pt>
    <dgm:pt modelId="{69C25FB0-6831-4729-9F40-38D0E6D5783C}" type="pres">
      <dgm:prSet presAssocID="{7C038595-19A2-457E-BC11-1FB7A1E8AA95}" presName="hierChild3" presStyleCnt="0"/>
      <dgm:spPr/>
      <dgm:t>
        <a:bodyPr/>
        <a:lstStyle/>
        <a:p>
          <a:endParaRPr kumimoji="1" lang="ja-JP" altLang="en-US"/>
        </a:p>
      </dgm:t>
    </dgm:pt>
    <dgm:pt modelId="{BECB1987-3286-4158-B688-49BEDFB6B3C2}" type="pres">
      <dgm:prSet presAssocID="{8BB0F642-6311-4A85-AD0C-E5E900C215D4}" presName="Name19" presStyleLbl="parChTrans1D4" presStyleIdx="57" presStyleCnt="71"/>
      <dgm:spPr/>
      <dgm:t>
        <a:bodyPr/>
        <a:lstStyle/>
        <a:p>
          <a:endParaRPr kumimoji="1" lang="ja-JP" altLang="en-US"/>
        </a:p>
      </dgm:t>
    </dgm:pt>
    <dgm:pt modelId="{1DD47E9A-8BA3-42AB-B135-A8BC1C617C68}" type="pres">
      <dgm:prSet presAssocID="{CD7D125D-23B7-42FC-B885-EF736AE4B3ED}" presName="Name21" presStyleCnt="0"/>
      <dgm:spPr/>
      <dgm:t>
        <a:bodyPr/>
        <a:lstStyle/>
        <a:p>
          <a:endParaRPr kumimoji="1" lang="ja-JP" altLang="en-US"/>
        </a:p>
      </dgm:t>
    </dgm:pt>
    <dgm:pt modelId="{CD5C0DDF-27BD-4133-8ECA-3804E2C7DFE6}" type="pres">
      <dgm:prSet presAssocID="{CD7D125D-23B7-42FC-B885-EF736AE4B3ED}" presName="level2Shape" presStyleLbl="node4" presStyleIdx="57" presStyleCnt="71"/>
      <dgm:spPr/>
      <dgm:t>
        <a:bodyPr/>
        <a:lstStyle/>
        <a:p>
          <a:endParaRPr kumimoji="1" lang="ja-JP" altLang="en-US"/>
        </a:p>
      </dgm:t>
    </dgm:pt>
    <dgm:pt modelId="{1BFE371E-87A8-4721-83E7-A342E58B2E00}" type="pres">
      <dgm:prSet presAssocID="{CD7D125D-23B7-42FC-B885-EF736AE4B3ED}" presName="hierChild3" presStyleCnt="0"/>
      <dgm:spPr/>
      <dgm:t>
        <a:bodyPr/>
        <a:lstStyle/>
        <a:p>
          <a:endParaRPr kumimoji="1" lang="ja-JP" altLang="en-US"/>
        </a:p>
      </dgm:t>
    </dgm:pt>
    <dgm:pt modelId="{F7874306-2B21-4CE1-858C-CD85F2EDB5BE}" type="pres">
      <dgm:prSet presAssocID="{72736F01-D224-487C-BC2E-328896B3646B}" presName="Name19" presStyleLbl="parChTrans1D4" presStyleIdx="58" presStyleCnt="71"/>
      <dgm:spPr/>
      <dgm:t>
        <a:bodyPr/>
        <a:lstStyle/>
        <a:p>
          <a:endParaRPr kumimoji="1" lang="ja-JP" altLang="en-US"/>
        </a:p>
      </dgm:t>
    </dgm:pt>
    <dgm:pt modelId="{D5C5F5F3-7B53-4DE6-BA57-375B561509DB}" type="pres">
      <dgm:prSet presAssocID="{27C454B4-8CEC-4396-A95F-65B1D35D87A5}" presName="Name21" presStyleCnt="0"/>
      <dgm:spPr/>
      <dgm:t>
        <a:bodyPr/>
        <a:lstStyle/>
        <a:p>
          <a:endParaRPr kumimoji="1" lang="ja-JP" altLang="en-US"/>
        </a:p>
      </dgm:t>
    </dgm:pt>
    <dgm:pt modelId="{07E3EDED-E075-42F0-9FBF-35DA81775139}" type="pres">
      <dgm:prSet presAssocID="{27C454B4-8CEC-4396-A95F-65B1D35D87A5}" presName="level2Shape" presStyleLbl="node4" presStyleIdx="58" presStyleCnt="71"/>
      <dgm:spPr/>
      <dgm:t>
        <a:bodyPr/>
        <a:lstStyle/>
        <a:p>
          <a:endParaRPr kumimoji="1" lang="ja-JP" altLang="en-US"/>
        </a:p>
      </dgm:t>
    </dgm:pt>
    <dgm:pt modelId="{89507E79-28B6-4C12-9455-63109039BD0F}" type="pres">
      <dgm:prSet presAssocID="{27C454B4-8CEC-4396-A95F-65B1D35D87A5}" presName="hierChild3" presStyleCnt="0"/>
      <dgm:spPr/>
      <dgm:t>
        <a:bodyPr/>
        <a:lstStyle/>
        <a:p>
          <a:endParaRPr kumimoji="1" lang="ja-JP" altLang="en-US"/>
        </a:p>
      </dgm:t>
    </dgm:pt>
    <dgm:pt modelId="{DADDDE17-1201-4D8E-90D7-AA02ACEB7DA2}" type="pres">
      <dgm:prSet presAssocID="{80CB77CD-5468-4336-9AA1-FADF0B8CFFC2}" presName="Name19" presStyleLbl="parChTrans1D4" presStyleIdx="59" presStyleCnt="71"/>
      <dgm:spPr/>
      <dgm:t>
        <a:bodyPr/>
        <a:lstStyle/>
        <a:p>
          <a:endParaRPr kumimoji="1" lang="ja-JP" altLang="en-US"/>
        </a:p>
      </dgm:t>
    </dgm:pt>
    <dgm:pt modelId="{AA91AC38-7D14-4AE3-903A-7F8E9259611E}" type="pres">
      <dgm:prSet presAssocID="{5A4E7964-3905-4E75-8BD6-4DDFA588C3E2}" presName="Name21" presStyleCnt="0"/>
      <dgm:spPr/>
      <dgm:t>
        <a:bodyPr/>
        <a:lstStyle/>
        <a:p>
          <a:endParaRPr kumimoji="1" lang="ja-JP" altLang="en-US"/>
        </a:p>
      </dgm:t>
    </dgm:pt>
    <dgm:pt modelId="{0CA9ED03-E452-4662-8235-FE2F9F786CE6}" type="pres">
      <dgm:prSet presAssocID="{5A4E7964-3905-4E75-8BD6-4DDFA588C3E2}" presName="level2Shape" presStyleLbl="node4" presStyleIdx="59" presStyleCnt="71"/>
      <dgm:spPr/>
      <dgm:t>
        <a:bodyPr/>
        <a:lstStyle/>
        <a:p>
          <a:endParaRPr kumimoji="1" lang="ja-JP" altLang="en-US"/>
        </a:p>
      </dgm:t>
    </dgm:pt>
    <dgm:pt modelId="{FDEED403-C4D4-452E-8878-F03AA530E1E7}" type="pres">
      <dgm:prSet presAssocID="{5A4E7964-3905-4E75-8BD6-4DDFA588C3E2}" presName="hierChild3" presStyleCnt="0"/>
      <dgm:spPr/>
      <dgm:t>
        <a:bodyPr/>
        <a:lstStyle/>
        <a:p>
          <a:endParaRPr kumimoji="1" lang="ja-JP" altLang="en-US"/>
        </a:p>
      </dgm:t>
    </dgm:pt>
    <dgm:pt modelId="{FA78EFFC-58E8-4FB6-9A92-BFAE99559331}" type="pres">
      <dgm:prSet presAssocID="{A4FEEA11-9644-451D-9EF7-EA307AE24124}" presName="Name19" presStyleLbl="parChTrans1D3" presStyleIdx="4" presStyleCnt="5"/>
      <dgm:spPr/>
      <dgm:t>
        <a:bodyPr/>
        <a:lstStyle/>
        <a:p>
          <a:endParaRPr kumimoji="1" lang="ja-JP" altLang="en-US"/>
        </a:p>
      </dgm:t>
    </dgm:pt>
    <dgm:pt modelId="{AD2EAE2F-88E9-4136-BB8E-AA7F7756D51B}" type="pres">
      <dgm:prSet presAssocID="{385BE925-CBF2-4C59-8AF9-75F362F1C57B}" presName="Name21" presStyleCnt="0"/>
      <dgm:spPr/>
      <dgm:t>
        <a:bodyPr/>
        <a:lstStyle/>
        <a:p>
          <a:endParaRPr kumimoji="1" lang="ja-JP" altLang="en-US"/>
        </a:p>
      </dgm:t>
    </dgm:pt>
    <dgm:pt modelId="{903448E4-CAE9-403D-A1C7-A86D879EBCD7}" type="pres">
      <dgm:prSet presAssocID="{385BE925-CBF2-4C59-8AF9-75F362F1C57B}" presName="level2Shape" presStyleLbl="node3" presStyleIdx="4" presStyleCnt="5"/>
      <dgm:spPr/>
      <dgm:t>
        <a:bodyPr/>
        <a:lstStyle/>
        <a:p>
          <a:endParaRPr kumimoji="1" lang="ja-JP" altLang="en-US"/>
        </a:p>
      </dgm:t>
    </dgm:pt>
    <dgm:pt modelId="{7C599596-15A0-455E-845E-77DBA9FF0299}" type="pres">
      <dgm:prSet presAssocID="{385BE925-CBF2-4C59-8AF9-75F362F1C57B}" presName="hierChild3" presStyleCnt="0"/>
      <dgm:spPr/>
      <dgm:t>
        <a:bodyPr/>
        <a:lstStyle/>
        <a:p>
          <a:endParaRPr kumimoji="1" lang="ja-JP" altLang="en-US"/>
        </a:p>
      </dgm:t>
    </dgm:pt>
    <dgm:pt modelId="{E058F0F5-273D-4DEC-9E01-F446C06D3681}" type="pres">
      <dgm:prSet presAssocID="{7E6E0A2E-F0F7-4BF7-B270-E8F604DDFF83}" presName="Name19" presStyleLbl="parChTrans1D4" presStyleIdx="60" presStyleCnt="71"/>
      <dgm:spPr/>
      <dgm:t>
        <a:bodyPr/>
        <a:lstStyle/>
        <a:p>
          <a:endParaRPr kumimoji="1" lang="ja-JP" altLang="en-US"/>
        </a:p>
      </dgm:t>
    </dgm:pt>
    <dgm:pt modelId="{154E1607-1C69-49D1-A1A1-950607E5E171}" type="pres">
      <dgm:prSet presAssocID="{792E3E8F-A44A-4A24-8677-77D3AFCA23EC}" presName="Name21" presStyleCnt="0"/>
      <dgm:spPr/>
      <dgm:t>
        <a:bodyPr/>
        <a:lstStyle/>
        <a:p>
          <a:endParaRPr kumimoji="1" lang="ja-JP" altLang="en-US"/>
        </a:p>
      </dgm:t>
    </dgm:pt>
    <dgm:pt modelId="{8F774021-E9F0-4C36-881E-5A7FB7E1C6F1}" type="pres">
      <dgm:prSet presAssocID="{792E3E8F-A44A-4A24-8677-77D3AFCA23EC}" presName="level2Shape" presStyleLbl="node4" presStyleIdx="60" presStyleCnt="71"/>
      <dgm:spPr/>
      <dgm:t>
        <a:bodyPr/>
        <a:lstStyle/>
        <a:p>
          <a:endParaRPr kumimoji="1" lang="ja-JP" altLang="en-US"/>
        </a:p>
      </dgm:t>
    </dgm:pt>
    <dgm:pt modelId="{305A0047-505A-4D8F-B86A-FD4340865F62}" type="pres">
      <dgm:prSet presAssocID="{792E3E8F-A44A-4A24-8677-77D3AFCA23EC}" presName="hierChild3" presStyleCnt="0"/>
      <dgm:spPr/>
      <dgm:t>
        <a:bodyPr/>
        <a:lstStyle/>
        <a:p>
          <a:endParaRPr kumimoji="1" lang="ja-JP" altLang="en-US"/>
        </a:p>
      </dgm:t>
    </dgm:pt>
    <dgm:pt modelId="{46DF7A6D-6E96-4257-B186-3A1999C69529}" type="pres">
      <dgm:prSet presAssocID="{9B928E0A-AC71-48B5-9C69-1EF2DB13A88B}" presName="Name19" presStyleLbl="parChTrans1D4" presStyleIdx="61" presStyleCnt="71"/>
      <dgm:spPr/>
      <dgm:t>
        <a:bodyPr/>
        <a:lstStyle/>
        <a:p>
          <a:endParaRPr kumimoji="1" lang="ja-JP" altLang="en-US"/>
        </a:p>
      </dgm:t>
    </dgm:pt>
    <dgm:pt modelId="{E9C28EE2-4B23-4417-8061-DB06B320A808}" type="pres">
      <dgm:prSet presAssocID="{0AF08169-C7BC-41CE-AD7D-A6E9073A12A2}" presName="Name21" presStyleCnt="0"/>
      <dgm:spPr/>
      <dgm:t>
        <a:bodyPr/>
        <a:lstStyle/>
        <a:p>
          <a:endParaRPr kumimoji="1" lang="ja-JP" altLang="en-US"/>
        </a:p>
      </dgm:t>
    </dgm:pt>
    <dgm:pt modelId="{59865E21-DDAE-46CB-99A8-E87C7913FB85}" type="pres">
      <dgm:prSet presAssocID="{0AF08169-C7BC-41CE-AD7D-A6E9073A12A2}" presName="level2Shape" presStyleLbl="node4" presStyleIdx="61" presStyleCnt="71"/>
      <dgm:spPr/>
      <dgm:t>
        <a:bodyPr/>
        <a:lstStyle/>
        <a:p>
          <a:endParaRPr kumimoji="1" lang="ja-JP" altLang="en-US"/>
        </a:p>
      </dgm:t>
    </dgm:pt>
    <dgm:pt modelId="{B4568374-799E-4DA8-B960-AD8F7709B458}" type="pres">
      <dgm:prSet presAssocID="{0AF08169-C7BC-41CE-AD7D-A6E9073A12A2}" presName="hierChild3" presStyleCnt="0"/>
      <dgm:spPr/>
      <dgm:t>
        <a:bodyPr/>
        <a:lstStyle/>
        <a:p>
          <a:endParaRPr kumimoji="1" lang="ja-JP" altLang="en-US"/>
        </a:p>
      </dgm:t>
    </dgm:pt>
    <dgm:pt modelId="{28D88CD5-4D2B-455E-A81F-D988117DF0BB}" type="pres">
      <dgm:prSet presAssocID="{1F00B9D6-478D-49F1-8BE7-B3B55BB8F7E4}" presName="Name19" presStyleLbl="parChTrans1D4" presStyleIdx="62" presStyleCnt="71"/>
      <dgm:spPr/>
      <dgm:t>
        <a:bodyPr/>
        <a:lstStyle/>
        <a:p>
          <a:endParaRPr kumimoji="1" lang="ja-JP" altLang="en-US"/>
        </a:p>
      </dgm:t>
    </dgm:pt>
    <dgm:pt modelId="{0D69E026-F51F-443D-9121-F8C2D32057AF}" type="pres">
      <dgm:prSet presAssocID="{FDFE6994-B7AD-4A1F-B177-B77A82B68686}" presName="Name21" presStyleCnt="0"/>
      <dgm:spPr/>
      <dgm:t>
        <a:bodyPr/>
        <a:lstStyle/>
        <a:p>
          <a:endParaRPr kumimoji="1" lang="ja-JP" altLang="en-US"/>
        </a:p>
      </dgm:t>
    </dgm:pt>
    <dgm:pt modelId="{05491114-D8B9-471E-BDDA-A3AC2BDFDE94}" type="pres">
      <dgm:prSet presAssocID="{FDFE6994-B7AD-4A1F-B177-B77A82B68686}" presName="level2Shape" presStyleLbl="node4" presStyleIdx="62" presStyleCnt="71"/>
      <dgm:spPr/>
      <dgm:t>
        <a:bodyPr/>
        <a:lstStyle/>
        <a:p>
          <a:endParaRPr kumimoji="1" lang="ja-JP" altLang="en-US"/>
        </a:p>
      </dgm:t>
    </dgm:pt>
    <dgm:pt modelId="{21B0DF5A-4164-403C-991A-E9BE5C67E06B}" type="pres">
      <dgm:prSet presAssocID="{FDFE6994-B7AD-4A1F-B177-B77A82B68686}" presName="hierChild3" presStyleCnt="0"/>
      <dgm:spPr/>
      <dgm:t>
        <a:bodyPr/>
        <a:lstStyle/>
        <a:p>
          <a:endParaRPr kumimoji="1" lang="ja-JP" altLang="en-US"/>
        </a:p>
      </dgm:t>
    </dgm:pt>
    <dgm:pt modelId="{59D78C73-EFE2-44B3-9C4A-FAD99E3EB7DD}" type="pres">
      <dgm:prSet presAssocID="{D46627A8-CB22-45C6-8C57-2FE9894C84CA}" presName="Name19" presStyleLbl="parChTrans1D4" presStyleIdx="63" presStyleCnt="71"/>
      <dgm:spPr/>
      <dgm:t>
        <a:bodyPr/>
        <a:lstStyle/>
        <a:p>
          <a:endParaRPr kumimoji="1" lang="ja-JP" altLang="en-US"/>
        </a:p>
      </dgm:t>
    </dgm:pt>
    <dgm:pt modelId="{140D9BE7-30E0-48D5-9FE3-8993164E2EAD}" type="pres">
      <dgm:prSet presAssocID="{3C8F0F25-E135-401C-B025-C3205D4E182E}" presName="Name21" presStyleCnt="0"/>
      <dgm:spPr/>
      <dgm:t>
        <a:bodyPr/>
        <a:lstStyle/>
        <a:p>
          <a:endParaRPr kumimoji="1" lang="ja-JP" altLang="en-US"/>
        </a:p>
      </dgm:t>
    </dgm:pt>
    <dgm:pt modelId="{393BA31F-7B65-419E-83F6-E3FBD0A9EE57}" type="pres">
      <dgm:prSet presAssocID="{3C8F0F25-E135-401C-B025-C3205D4E182E}" presName="level2Shape" presStyleLbl="node4" presStyleIdx="63" presStyleCnt="71"/>
      <dgm:spPr/>
      <dgm:t>
        <a:bodyPr/>
        <a:lstStyle/>
        <a:p>
          <a:endParaRPr kumimoji="1" lang="ja-JP" altLang="en-US"/>
        </a:p>
      </dgm:t>
    </dgm:pt>
    <dgm:pt modelId="{E44AAE9B-1BD6-43E0-AF3E-FDC0457A3342}" type="pres">
      <dgm:prSet presAssocID="{3C8F0F25-E135-401C-B025-C3205D4E182E}" presName="hierChild3" presStyleCnt="0"/>
      <dgm:spPr/>
      <dgm:t>
        <a:bodyPr/>
        <a:lstStyle/>
        <a:p>
          <a:endParaRPr kumimoji="1" lang="ja-JP" altLang="en-US"/>
        </a:p>
      </dgm:t>
    </dgm:pt>
    <dgm:pt modelId="{F871FFF9-64C9-4FB0-B773-945FF80CB202}" type="pres">
      <dgm:prSet presAssocID="{BE99CBA7-41C1-463A-9D25-A2F40864ECCA}" presName="Name19" presStyleLbl="parChTrans1D4" presStyleIdx="64" presStyleCnt="71"/>
      <dgm:spPr/>
      <dgm:t>
        <a:bodyPr/>
        <a:lstStyle/>
        <a:p>
          <a:endParaRPr kumimoji="1" lang="ja-JP" altLang="en-US"/>
        </a:p>
      </dgm:t>
    </dgm:pt>
    <dgm:pt modelId="{7EB81786-867A-4AC8-9900-E9FAFB8F678C}" type="pres">
      <dgm:prSet presAssocID="{DB8D69F6-4C83-49A4-9DB0-062A5AB8B3FB}" presName="Name21" presStyleCnt="0"/>
      <dgm:spPr/>
      <dgm:t>
        <a:bodyPr/>
        <a:lstStyle/>
        <a:p>
          <a:endParaRPr kumimoji="1" lang="ja-JP" altLang="en-US"/>
        </a:p>
      </dgm:t>
    </dgm:pt>
    <dgm:pt modelId="{2DD4E33F-28AB-4FB9-BE5F-9695984EC160}" type="pres">
      <dgm:prSet presAssocID="{DB8D69F6-4C83-49A4-9DB0-062A5AB8B3FB}" presName="level2Shape" presStyleLbl="node4" presStyleIdx="64" presStyleCnt="71"/>
      <dgm:spPr/>
      <dgm:t>
        <a:bodyPr/>
        <a:lstStyle/>
        <a:p>
          <a:endParaRPr kumimoji="1" lang="ja-JP" altLang="en-US"/>
        </a:p>
      </dgm:t>
    </dgm:pt>
    <dgm:pt modelId="{75665DC3-4048-41EB-B419-949F423FAF49}" type="pres">
      <dgm:prSet presAssocID="{DB8D69F6-4C83-49A4-9DB0-062A5AB8B3FB}" presName="hierChild3" presStyleCnt="0"/>
      <dgm:spPr/>
      <dgm:t>
        <a:bodyPr/>
        <a:lstStyle/>
        <a:p>
          <a:endParaRPr kumimoji="1" lang="ja-JP" altLang="en-US"/>
        </a:p>
      </dgm:t>
    </dgm:pt>
    <dgm:pt modelId="{5DC5B77A-6BB8-4A08-AC99-ED7E67D52A76}" type="pres">
      <dgm:prSet presAssocID="{E7FF10D8-3B3C-4FB8-A017-6EFA192EEECB}" presName="Name19" presStyleLbl="parChTrans1D4" presStyleIdx="65" presStyleCnt="71"/>
      <dgm:spPr/>
      <dgm:t>
        <a:bodyPr/>
        <a:lstStyle/>
        <a:p>
          <a:endParaRPr kumimoji="1" lang="ja-JP" altLang="en-US"/>
        </a:p>
      </dgm:t>
    </dgm:pt>
    <dgm:pt modelId="{039D1F97-B975-4296-B368-A5CFAC1C6CD1}" type="pres">
      <dgm:prSet presAssocID="{2F1055F2-98BC-40F8-A1C3-46E502A661FA}" presName="Name21" presStyleCnt="0"/>
      <dgm:spPr/>
      <dgm:t>
        <a:bodyPr/>
        <a:lstStyle/>
        <a:p>
          <a:endParaRPr kumimoji="1" lang="ja-JP" altLang="en-US"/>
        </a:p>
      </dgm:t>
    </dgm:pt>
    <dgm:pt modelId="{75E899D7-DB50-49B2-8701-132C8AADAFDB}" type="pres">
      <dgm:prSet presAssocID="{2F1055F2-98BC-40F8-A1C3-46E502A661FA}" presName="level2Shape" presStyleLbl="node4" presStyleIdx="65" presStyleCnt="71"/>
      <dgm:spPr/>
      <dgm:t>
        <a:bodyPr/>
        <a:lstStyle/>
        <a:p>
          <a:endParaRPr kumimoji="1" lang="ja-JP" altLang="en-US"/>
        </a:p>
      </dgm:t>
    </dgm:pt>
    <dgm:pt modelId="{192A4EBA-AB6C-42F4-BA52-A058396E474C}" type="pres">
      <dgm:prSet presAssocID="{2F1055F2-98BC-40F8-A1C3-46E502A661FA}" presName="hierChild3" presStyleCnt="0"/>
      <dgm:spPr/>
      <dgm:t>
        <a:bodyPr/>
        <a:lstStyle/>
        <a:p>
          <a:endParaRPr kumimoji="1" lang="ja-JP" altLang="en-US"/>
        </a:p>
      </dgm:t>
    </dgm:pt>
    <dgm:pt modelId="{8A0E7F49-B378-4167-8803-BEFEB64E339E}" type="pres">
      <dgm:prSet presAssocID="{12F8D63D-76B3-4F6B-9C97-783F7354C22F}" presName="Name19" presStyleLbl="parChTrans1D4" presStyleIdx="66" presStyleCnt="71"/>
      <dgm:spPr/>
      <dgm:t>
        <a:bodyPr/>
        <a:lstStyle/>
        <a:p>
          <a:endParaRPr kumimoji="1" lang="ja-JP" altLang="en-US"/>
        </a:p>
      </dgm:t>
    </dgm:pt>
    <dgm:pt modelId="{88D62DE6-5406-476A-86B7-4AA8492C8489}" type="pres">
      <dgm:prSet presAssocID="{25E9CC8B-0F65-4ABE-8DB8-4D200647844F}" presName="Name21" presStyleCnt="0"/>
      <dgm:spPr/>
      <dgm:t>
        <a:bodyPr/>
        <a:lstStyle/>
        <a:p>
          <a:endParaRPr kumimoji="1" lang="ja-JP" altLang="en-US"/>
        </a:p>
      </dgm:t>
    </dgm:pt>
    <dgm:pt modelId="{8D54F1E9-8ED6-45B8-9D90-B21A8C151335}" type="pres">
      <dgm:prSet presAssocID="{25E9CC8B-0F65-4ABE-8DB8-4D200647844F}" presName="level2Shape" presStyleLbl="node4" presStyleIdx="66" presStyleCnt="71"/>
      <dgm:spPr/>
      <dgm:t>
        <a:bodyPr/>
        <a:lstStyle/>
        <a:p>
          <a:endParaRPr kumimoji="1" lang="ja-JP" altLang="en-US"/>
        </a:p>
      </dgm:t>
    </dgm:pt>
    <dgm:pt modelId="{30216ECC-1AB7-4D6D-9FCF-5AA764859059}" type="pres">
      <dgm:prSet presAssocID="{25E9CC8B-0F65-4ABE-8DB8-4D200647844F}" presName="hierChild3" presStyleCnt="0"/>
      <dgm:spPr/>
      <dgm:t>
        <a:bodyPr/>
        <a:lstStyle/>
        <a:p>
          <a:endParaRPr kumimoji="1" lang="ja-JP" altLang="en-US"/>
        </a:p>
      </dgm:t>
    </dgm:pt>
    <dgm:pt modelId="{C653079D-0EB5-40EB-9F0E-BC77CC3707F4}" type="pres">
      <dgm:prSet presAssocID="{18DE61A9-7187-473E-A844-1258438F3A32}" presName="Name19" presStyleLbl="parChTrans1D4" presStyleIdx="67" presStyleCnt="71"/>
      <dgm:spPr/>
      <dgm:t>
        <a:bodyPr/>
        <a:lstStyle/>
        <a:p>
          <a:endParaRPr kumimoji="1" lang="ja-JP" altLang="en-US"/>
        </a:p>
      </dgm:t>
    </dgm:pt>
    <dgm:pt modelId="{35700D29-22EF-41AC-B811-9134749C0B7A}" type="pres">
      <dgm:prSet presAssocID="{F954916A-9DE2-475F-82D7-7134B2CB7C4E}" presName="Name21" presStyleCnt="0"/>
      <dgm:spPr/>
      <dgm:t>
        <a:bodyPr/>
        <a:lstStyle/>
        <a:p>
          <a:endParaRPr kumimoji="1" lang="ja-JP" altLang="en-US"/>
        </a:p>
      </dgm:t>
    </dgm:pt>
    <dgm:pt modelId="{B9341EB7-3542-43F1-A63A-E63BFF324DE7}" type="pres">
      <dgm:prSet presAssocID="{F954916A-9DE2-475F-82D7-7134B2CB7C4E}" presName="level2Shape" presStyleLbl="node4" presStyleIdx="67" presStyleCnt="71"/>
      <dgm:spPr/>
      <dgm:t>
        <a:bodyPr/>
        <a:lstStyle/>
        <a:p>
          <a:endParaRPr kumimoji="1" lang="ja-JP" altLang="en-US"/>
        </a:p>
      </dgm:t>
    </dgm:pt>
    <dgm:pt modelId="{EB5869C9-A830-438C-AA33-7F541FB896A4}" type="pres">
      <dgm:prSet presAssocID="{F954916A-9DE2-475F-82D7-7134B2CB7C4E}" presName="hierChild3" presStyleCnt="0"/>
      <dgm:spPr/>
      <dgm:t>
        <a:bodyPr/>
        <a:lstStyle/>
        <a:p>
          <a:endParaRPr kumimoji="1" lang="ja-JP" altLang="en-US"/>
        </a:p>
      </dgm:t>
    </dgm:pt>
    <dgm:pt modelId="{6F3142DD-B2B9-4BA4-B59D-4C0597B12206}" type="pres">
      <dgm:prSet presAssocID="{5E9196E4-FFD3-48BB-AB0C-2DF6CDBC6EB1}" presName="Name19" presStyleLbl="parChTrans1D4" presStyleIdx="68" presStyleCnt="71"/>
      <dgm:spPr/>
      <dgm:t>
        <a:bodyPr/>
        <a:lstStyle/>
        <a:p>
          <a:endParaRPr kumimoji="1" lang="ja-JP" altLang="en-US"/>
        </a:p>
      </dgm:t>
    </dgm:pt>
    <dgm:pt modelId="{426D53EA-55A8-455A-BB74-0CC55FF1C089}" type="pres">
      <dgm:prSet presAssocID="{E36F8958-654E-460E-AD5E-521F6CAE8145}" presName="Name21" presStyleCnt="0"/>
      <dgm:spPr/>
      <dgm:t>
        <a:bodyPr/>
        <a:lstStyle/>
        <a:p>
          <a:endParaRPr kumimoji="1" lang="ja-JP" altLang="en-US"/>
        </a:p>
      </dgm:t>
    </dgm:pt>
    <dgm:pt modelId="{7B1F127C-8A1A-4E15-9E13-297CCD59F181}" type="pres">
      <dgm:prSet presAssocID="{E36F8958-654E-460E-AD5E-521F6CAE8145}" presName="level2Shape" presStyleLbl="node4" presStyleIdx="68" presStyleCnt="71"/>
      <dgm:spPr/>
      <dgm:t>
        <a:bodyPr/>
        <a:lstStyle/>
        <a:p>
          <a:endParaRPr kumimoji="1" lang="ja-JP" altLang="en-US"/>
        </a:p>
      </dgm:t>
    </dgm:pt>
    <dgm:pt modelId="{DCD1D57C-C597-4DBF-8163-C4FA56996054}" type="pres">
      <dgm:prSet presAssocID="{E36F8958-654E-460E-AD5E-521F6CAE8145}" presName="hierChild3" presStyleCnt="0"/>
      <dgm:spPr/>
      <dgm:t>
        <a:bodyPr/>
        <a:lstStyle/>
        <a:p>
          <a:endParaRPr kumimoji="1" lang="ja-JP" altLang="en-US"/>
        </a:p>
      </dgm:t>
    </dgm:pt>
    <dgm:pt modelId="{AEE47C34-A237-4500-AAB1-5DDABFFFE9C5}" type="pres">
      <dgm:prSet presAssocID="{43F6A99C-6879-4332-B663-07AA24F6D119}" presName="Name19" presStyleLbl="parChTrans1D4" presStyleIdx="69" presStyleCnt="71"/>
      <dgm:spPr/>
      <dgm:t>
        <a:bodyPr/>
        <a:lstStyle/>
        <a:p>
          <a:endParaRPr kumimoji="1" lang="ja-JP" altLang="en-US"/>
        </a:p>
      </dgm:t>
    </dgm:pt>
    <dgm:pt modelId="{85AF5524-9B2B-4588-93F2-DB7721864520}" type="pres">
      <dgm:prSet presAssocID="{CC7A6C92-22D2-4189-BF1B-62F5FEF9C08A}" presName="Name21" presStyleCnt="0"/>
      <dgm:spPr/>
      <dgm:t>
        <a:bodyPr/>
        <a:lstStyle/>
        <a:p>
          <a:endParaRPr kumimoji="1" lang="ja-JP" altLang="en-US"/>
        </a:p>
      </dgm:t>
    </dgm:pt>
    <dgm:pt modelId="{F6249B2D-C6EB-4A2B-A546-4D545E6FD3F8}" type="pres">
      <dgm:prSet presAssocID="{CC7A6C92-22D2-4189-BF1B-62F5FEF9C08A}" presName="level2Shape" presStyleLbl="node4" presStyleIdx="69" presStyleCnt="71"/>
      <dgm:spPr/>
      <dgm:t>
        <a:bodyPr/>
        <a:lstStyle/>
        <a:p>
          <a:endParaRPr kumimoji="1" lang="ja-JP" altLang="en-US"/>
        </a:p>
      </dgm:t>
    </dgm:pt>
    <dgm:pt modelId="{4DC9B61F-9ACB-4C9D-828D-C1533F456B10}" type="pres">
      <dgm:prSet presAssocID="{CC7A6C92-22D2-4189-BF1B-62F5FEF9C08A}" presName="hierChild3" presStyleCnt="0"/>
      <dgm:spPr/>
      <dgm:t>
        <a:bodyPr/>
        <a:lstStyle/>
        <a:p>
          <a:endParaRPr kumimoji="1" lang="ja-JP" altLang="en-US"/>
        </a:p>
      </dgm:t>
    </dgm:pt>
    <dgm:pt modelId="{483744A8-D9F6-4BC7-87FF-1648655A74B1}" type="pres">
      <dgm:prSet presAssocID="{9CB8F731-5DA1-4B87-BD66-F50B6D3267DA}" presName="Name19" presStyleLbl="parChTrans1D4" presStyleIdx="70" presStyleCnt="71"/>
      <dgm:spPr/>
      <dgm:t>
        <a:bodyPr/>
        <a:lstStyle/>
        <a:p>
          <a:endParaRPr kumimoji="1" lang="ja-JP" altLang="en-US"/>
        </a:p>
      </dgm:t>
    </dgm:pt>
    <dgm:pt modelId="{D3A3C0E5-2255-4724-A186-4666728190D7}" type="pres">
      <dgm:prSet presAssocID="{135A93C7-C0F7-4353-878D-0FFBD228D0CC}" presName="Name21" presStyleCnt="0"/>
      <dgm:spPr/>
      <dgm:t>
        <a:bodyPr/>
        <a:lstStyle/>
        <a:p>
          <a:endParaRPr kumimoji="1" lang="ja-JP" altLang="en-US"/>
        </a:p>
      </dgm:t>
    </dgm:pt>
    <dgm:pt modelId="{CEA2E48A-0AF7-404B-A122-5B2572A83C83}" type="pres">
      <dgm:prSet presAssocID="{135A93C7-C0F7-4353-878D-0FFBD228D0CC}" presName="level2Shape" presStyleLbl="node4" presStyleIdx="70" presStyleCnt="71"/>
      <dgm:spPr/>
      <dgm:t>
        <a:bodyPr/>
        <a:lstStyle/>
        <a:p>
          <a:endParaRPr kumimoji="1" lang="ja-JP" altLang="en-US"/>
        </a:p>
      </dgm:t>
    </dgm:pt>
    <dgm:pt modelId="{06852905-8F39-4FDE-A842-BC875354A156}" type="pres">
      <dgm:prSet presAssocID="{135A93C7-C0F7-4353-878D-0FFBD228D0CC}" presName="hierChild3" presStyleCnt="0"/>
      <dgm:spPr/>
      <dgm:t>
        <a:bodyPr/>
        <a:lstStyle/>
        <a:p>
          <a:endParaRPr kumimoji="1" lang="ja-JP" altLang="en-US"/>
        </a:p>
      </dgm:t>
    </dgm:pt>
    <dgm:pt modelId="{B0F552F9-B8FE-411F-A4A5-9A10E3987038}" type="pres">
      <dgm:prSet presAssocID="{EA27FA5F-66BD-4419-B9AA-AB0556AAAD3A}" presName="bgShapesFlow" presStyleCnt="0"/>
      <dgm:spPr/>
      <dgm:t>
        <a:bodyPr/>
        <a:lstStyle/>
        <a:p>
          <a:endParaRPr kumimoji="1" lang="ja-JP" altLang="en-US"/>
        </a:p>
      </dgm:t>
    </dgm:pt>
  </dgm:ptLst>
  <dgm:cxnLst>
    <dgm:cxn modelId="{D82D31D9-AE8C-40F5-945A-8FE8ABC0D2E3}" type="presOf" srcId="{FA5ED9F7-649C-4A17-94AA-3E2640AF4518}" destId="{2AD612BA-74D1-4C80-892F-BF63A0AE3A22}" srcOrd="0" destOrd="0" presId="urn:microsoft.com/office/officeart/2005/8/layout/hierarchy6"/>
    <dgm:cxn modelId="{C2B1F584-1EA7-40EB-A424-4FAA6A0A0172}" type="presOf" srcId="{12F8D63D-76B3-4F6B-9C97-783F7354C22F}" destId="{8A0E7F49-B378-4167-8803-BEFEB64E339E}" srcOrd="0" destOrd="0" presId="urn:microsoft.com/office/officeart/2005/8/layout/hierarchy6"/>
    <dgm:cxn modelId="{9AF70836-45BC-4310-8B8F-53A8C3E155CE}" type="presOf" srcId="{05C28CD1-9C12-4FC9-8EAC-410CF3053B32}" destId="{B0C58123-A8A9-4645-8CDA-B87C80471726}" srcOrd="0" destOrd="0" presId="urn:microsoft.com/office/officeart/2005/8/layout/hierarchy6"/>
    <dgm:cxn modelId="{D945F897-09E9-4439-9E1B-F88091A5D016}" type="presOf" srcId="{2DDF6B07-89A2-4263-B71C-1AB632B607D0}" destId="{322D5290-1B1F-45C6-8F86-4AD576D81B1D}" srcOrd="0" destOrd="0" presId="urn:microsoft.com/office/officeart/2005/8/layout/hierarchy6"/>
    <dgm:cxn modelId="{9E851709-D775-4F3D-84A2-9B5C93BAC99C}" type="presOf" srcId="{135A93C7-C0F7-4353-878D-0FFBD228D0CC}" destId="{CEA2E48A-0AF7-404B-A122-5B2572A83C83}" srcOrd="0" destOrd="0" presId="urn:microsoft.com/office/officeart/2005/8/layout/hierarchy6"/>
    <dgm:cxn modelId="{0D7B67DE-7B0D-4604-80D1-BB1C8E146800}" type="presOf" srcId="{CD3A3199-5C03-4B64-BEFB-037F27C9C5DF}" destId="{96E81C3E-FD18-40AE-922A-49F871318C35}" srcOrd="0" destOrd="0" presId="urn:microsoft.com/office/officeart/2005/8/layout/hierarchy6"/>
    <dgm:cxn modelId="{A299AE3F-7338-4ACB-ACE8-EAEBDB2A2E1D}" srcId="{E25648D3-6F95-460E-B0EB-33DF781A37BB}" destId="{FCD6C098-5B9D-4247-95A1-BD3B8CD5DE69}" srcOrd="0" destOrd="0" parTransId="{103DEE73-41AA-40B6-AE26-BFE255319C99}" sibTransId="{6B9BF185-7513-47D6-ADEC-06D634249340}"/>
    <dgm:cxn modelId="{A7ECD258-E8FA-47A2-ADFE-DA70C860CDB1}" type="presOf" srcId="{FFB766A9-2AD2-4564-BE0D-80A085764D45}" destId="{2F130D16-47C6-4FFD-BF79-C7430CF17E7D}" srcOrd="0" destOrd="0" presId="urn:microsoft.com/office/officeart/2005/8/layout/hierarchy6"/>
    <dgm:cxn modelId="{FA7B11FD-6348-431B-921E-3F2EFF028128}" type="presOf" srcId="{2716E76E-E2C6-4FEA-80FD-916E9084C429}" destId="{4D35EE55-660D-4CAB-9955-62914F16BC7B}" srcOrd="0" destOrd="0" presId="urn:microsoft.com/office/officeart/2005/8/layout/hierarchy6"/>
    <dgm:cxn modelId="{F60D9A5D-202F-4EBC-9554-4EEC14BBD6CD}" type="presOf" srcId="{CC7A6C92-22D2-4189-BF1B-62F5FEF9C08A}" destId="{F6249B2D-C6EB-4A2B-A546-4D545E6FD3F8}" srcOrd="0" destOrd="0" presId="urn:microsoft.com/office/officeart/2005/8/layout/hierarchy6"/>
    <dgm:cxn modelId="{DFCCE0AA-8D2B-44AF-9308-DE0A88B2733A}" type="presOf" srcId="{E25648D3-6F95-460E-B0EB-33DF781A37BB}" destId="{D07462E3-F889-486B-A4FB-F047A427E6B1}" srcOrd="0" destOrd="0" presId="urn:microsoft.com/office/officeart/2005/8/layout/hierarchy6"/>
    <dgm:cxn modelId="{C0439B62-C9E8-4F52-BE5D-A7C9B63BC17C}" type="presOf" srcId="{024135C2-3628-458A-9F97-B061805BB12F}" destId="{816D6D14-138D-4351-BAB7-C2BE5710C051}" srcOrd="0" destOrd="0" presId="urn:microsoft.com/office/officeart/2005/8/layout/hierarchy6"/>
    <dgm:cxn modelId="{5988EE6E-BD7C-4A97-B4DD-6317AAD3CD90}" type="presOf" srcId="{647BBA02-264B-4EA6-8F47-FEBAAFC8F283}" destId="{52BA1DA8-2009-489A-BE97-8C6146883BE0}" srcOrd="0" destOrd="0" presId="urn:microsoft.com/office/officeart/2005/8/layout/hierarchy6"/>
    <dgm:cxn modelId="{1D1BA7DB-5B38-4C96-9EA0-499B6B0EC984}" type="presOf" srcId="{917096AE-4DD2-4737-BBFD-2E626890C2DC}" destId="{95816BB8-4E84-4C3C-8164-9B04E1CDE8DF}" srcOrd="0" destOrd="0" presId="urn:microsoft.com/office/officeart/2005/8/layout/hierarchy6"/>
    <dgm:cxn modelId="{B896F256-0FEA-4247-A99A-00F0B7FCCA01}" srcId="{5E965449-9E43-4A25-BAC8-61D37F64C215}" destId="{62D2E0FB-977C-42AD-BFD3-7CAFE45F3804}" srcOrd="0" destOrd="0" parTransId="{573007D4-D1B5-4E9D-93F6-8F654E1892BB}" sibTransId="{EBDFBEA0-5B9F-4501-9005-970B81A33E55}"/>
    <dgm:cxn modelId="{77DF9D33-4CE2-488C-8C54-855F0D942665}" type="presOf" srcId="{2DBA38C1-2DB2-43F6-8C1C-4B71E069B1E3}" destId="{363DD083-7DD0-40E1-92E6-CDAB00BDA884}" srcOrd="0" destOrd="0" presId="urn:microsoft.com/office/officeart/2005/8/layout/hierarchy6"/>
    <dgm:cxn modelId="{76A60D41-52F7-4106-9386-7E70C5E4275C}" type="presOf" srcId="{E734752D-B332-4444-9B35-02F77F610F33}" destId="{FAFB94CB-0A1E-42D8-8775-80A0DE61FEA5}" srcOrd="0" destOrd="0" presId="urn:microsoft.com/office/officeart/2005/8/layout/hierarchy6"/>
    <dgm:cxn modelId="{24B7344C-2CFE-4D45-90E8-7BDA1C2AFA24}" srcId="{EFF47FE7-548B-44F7-A300-545572A4CA8F}" destId="{BF9C5DCD-6DDC-41FD-BBD1-A8F661DA78F9}" srcOrd="0" destOrd="0" parTransId="{FDD03F0E-BD79-43A9-B5E6-DDAE2471EB32}" sibTransId="{B4B0F537-A466-48CD-8AE8-77460FA9E777}"/>
    <dgm:cxn modelId="{22DD631E-E112-4234-BBEB-7FA82A7ACF9F}" srcId="{CB5D5582-E2AE-4B1F-99FE-1FEE53E44278}" destId="{D1279B75-C98F-4A2C-A549-E1013E203DC9}" srcOrd="2" destOrd="0" parTransId="{31199DF6-7BA1-497C-9B29-4D271543AFAE}" sibTransId="{0C035D2F-1145-4545-9608-D3E53D1F6504}"/>
    <dgm:cxn modelId="{CF00AE8E-9E63-4F5B-A238-213C73FFAD0F}" srcId="{792E3E8F-A44A-4A24-8677-77D3AFCA23EC}" destId="{0AF08169-C7BC-41CE-AD7D-A6E9073A12A2}" srcOrd="0" destOrd="0" parTransId="{9B928E0A-AC71-48B5-9C69-1EF2DB13A88B}" sibTransId="{82C24E40-E378-4ACA-B5DD-53DCC5BCFB3B}"/>
    <dgm:cxn modelId="{C11A333E-8C20-4AF4-B2D4-D8FDE6876EA3}" srcId="{024135C2-3628-458A-9F97-B061805BB12F}" destId="{3C91085A-D31C-430F-8D8A-AB4DE0A22A5D}" srcOrd="1" destOrd="0" parTransId="{CD3A3199-5C03-4B64-BEFB-037F27C9C5DF}" sibTransId="{DBFF5AC9-7A05-4095-A578-E6553C161EFB}"/>
    <dgm:cxn modelId="{BAB63CA7-4F27-41DC-9F9E-215B386D416B}" type="presOf" srcId="{DF36C1EF-B8E9-44C8-8079-593E1280872E}" destId="{4040F503-D913-407F-B2BB-80E209BEF96F}" srcOrd="0" destOrd="0" presId="urn:microsoft.com/office/officeart/2005/8/layout/hierarchy6"/>
    <dgm:cxn modelId="{0ADB8637-1FD6-4CA6-94B0-AB1DB786EB68}" type="presOf" srcId="{D1279B75-C98F-4A2C-A549-E1013E203DC9}" destId="{6C223861-83C9-4ACA-B84B-CE791424F2A7}" srcOrd="0" destOrd="0" presId="urn:microsoft.com/office/officeart/2005/8/layout/hierarchy6"/>
    <dgm:cxn modelId="{C73B5792-DA74-412D-9A66-EDB1F6D07568}" type="presOf" srcId="{1F00B9D6-478D-49F1-8BE7-B3B55BB8F7E4}" destId="{28D88CD5-4D2B-455E-A81F-D988117DF0BB}" srcOrd="0" destOrd="0" presId="urn:microsoft.com/office/officeart/2005/8/layout/hierarchy6"/>
    <dgm:cxn modelId="{9E78821C-9984-4073-890F-E135FEB95CAF}" srcId="{05C28CD1-9C12-4FC9-8EAC-410CF3053B32}" destId="{C865060A-9332-4CCA-A381-63742E6AC7A8}" srcOrd="0" destOrd="0" parTransId="{5D988DA3-EAE9-4B1E-B1BF-979A8C15796D}" sibTransId="{6DFBA7B7-2D62-413C-A090-9E4DA5B9EBA6}"/>
    <dgm:cxn modelId="{56731BA1-F797-403C-98C7-E12412622165}" srcId="{64D3140A-793F-4DA6-A1F7-91C2F48E90E5}" destId="{3305BD25-0929-4445-97F9-B72D36A4288B}" srcOrd="1" destOrd="0" parTransId="{986D9C5D-B96C-406D-A141-475F62E01BE5}" sibTransId="{FE50506E-7736-4060-B7B0-62D665A353A2}"/>
    <dgm:cxn modelId="{33FE0E71-BCD3-4686-BCFF-6E2244B4E421}" type="presOf" srcId="{ED6C8472-F082-4428-AAF6-B69922A71252}" destId="{9A6C757B-88B9-4348-9A3D-0E2D0141136A}" srcOrd="0" destOrd="0" presId="urn:microsoft.com/office/officeart/2005/8/layout/hierarchy6"/>
    <dgm:cxn modelId="{EE30897C-47D3-4483-9C5B-940F193487FF}" type="presOf" srcId="{BE99CBA7-41C1-463A-9D25-A2F40864ECCA}" destId="{F871FFF9-64C9-4FB0-B773-945FF80CB202}" srcOrd="0" destOrd="0" presId="urn:microsoft.com/office/officeart/2005/8/layout/hierarchy6"/>
    <dgm:cxn modelId="{7D80DB40-C157-4B52-A087-E300CF7F3E28}" srcId="{80067221-9A4E-4AB8-807A-F3D0C7DC357D}" destId="{778DA168-BC10-49C8-8526-78F21CA16AC8}" srcOrd="0" destOrd="0" parTransId="{2DDF6B07-89A2-4263-B71C-1AB632B607D0}" sibTransId="{7C8CDE5A-B407-40E7-B03A-6CC12F2E442E}"/>
    <dgm:cxn modelId="{47DAA847-5E63-42AD-A0BD-788145599237}" type="presOf" srcId="{780CCD62-447A-4B12-BE33-FD852B713BDB}" destId="{76A742E1-75B0-4D18-8BE0-730157D4F99B}" srcOrd="0" destOrd="0" presId="urn:microsoft.com/office/officeart/2005/8/layout/hierarchy6"/>
    <dgm:cxn modelId="{5FFC9D4F-118C-4331-A40B-FF9D0A8EF6D4}" type="presOf" srcId="{E7FF10D8-3B3C-4FB8-A017-6EFA192EEECB}" destId="{5DC5B77A-6BB8-4A08-AC99-ED7E67D52A76}" srcOrd="0" destOrd="0" presId="urn:microsoft.com/office/officeart/2005/8/layout/hierarchy6"/>
    <dgm:cxn modelId="{7B5D0722-CE4A-4762-8A3A-5C752986DF98}" srcId="{2F1055F2-98BC-40F8-A1C3-46E502A661FA}" destId="{25E9CC8B-0F65-4ABE-8DB8-4D200647844F}" srcOrd="0" destOrd="0" parTransId="{12F8D63D-76B3-4F6B-9C97-783F7354C22F}" sibTransId="{7B9CAEB3-7156-4076-8FDB-C28477D906E6}"/>
    <dgm:cxn modelId="{229D7A68-2F56-4614-ADF7-B1C877842AE0}" srcId="{7293F248-D0F6-409D-A1FE-022061B9FAA1}" destId="{CE770EB3-152C-4000-A3AD-FD3AFDD4E85F}" srcOrd="0" destOrd="0" parTransId="{672B1612-37C0-4544-AC6F-21638A9AC520}" sibTransId="{29B52113-98C8-4947-AE34-6D1AA5CF2514}"/>
    <dgm:cxn modelId="{4645EF88-91B4-4E8A-A39A-24E9CB09DE8D}" type="presOf" srcId="{7E6E0A2E-F0F7-4BF7-B270-E8F604DDFF83}" destId="{E058F0F5-273D-4DEC-9E01-F446C06D3681}" srcOrd="0" destOrd="0" presId="urn:microsoft.com/office/officeart/2005/8/layout/hierarchy6"/>
    <dgm:cxn modelId="{824A3869-2FE9-47A3-8E21-C0AE164B846B}" type="presOf" srcId="{8338C07D-112E-43D4-8575-3E6159759FF9}" destId="{CEEF6FDA-A537-4951-89C5-605EABD86BDB}" srcOrd="0" destOrd="0" presId="urn:microsoft.com/office/officeart/2005/8/layout/hierarchy6"/>
    <dgm:cxn modelId="{400EC1BB-16CA-4230-8FCB-CD8FFE05F41A}" type="presOf" srcId="{50A812A6-9308-4FC0-921E-19066DF1D90D}" destId="{C28B564A-8E9F-454C-9BF1-781E5FC72349}" srcOrd="0" destOrd="0" presId="urn:microsoft.com/office/officeart/2005/8/layout/hierarchy6"/>
    <dgm:cxn modelId="{E6DABD84-7B30-4529-A075-FBE5C0ADAF1A}" type="presOf" srcId="{920ECA08-6643-4B85-8B1B-4E146335BAFF}" destId="{B5972543-F8FC-4942-8378-BFC2C39B5C64}" srcOrd="0" destOrd="0" presId="urn:microsoft.com/office/officeart/2005/8/layout/hierarchy6"/>
    <dgm:cxn modelId="{1B371979-9D41-4260-B3E6-139B18568FEF}" srcId="{A0626EFF-EDB5-4539-8092-BE1AEFEF9C4C}" destId="{4A8F3BD3-619A-4433-A8CB-EFD0FCCF7E84}" srcOrd="0" destOrd="0" parTransId="{648B8167-EC4C-4386-94F1-CAD7472DF903}" sibTransId="{E2C7A146-1741-472C-91FC-EA95125BE3C1}"/>
    <dgm:cxn modelId="{670A5524-4DFE-46F3-8D6E-66DE2446FD07}" type="presOf" srcId="{083FADB5-3297-4F43-B91E-AB663E65C0E3}" destId="{E5A0A88D-0E3B-4AAB-ABB9-3E95EB4DAC78}" srcOrd="0" destOrd="0" presId="urn:microsoft.com/office/officeart/2005/8/layout/hierarchy6"/>
    <dgm:cxn modelId="{A4AB0847-BD4D-4DD1-8912-BF93A5BE97A0}" srcId="{15E804D1-A3E5-45F5-A5EE-2CC233CA71B4}" destId="{77BA9047-84E1-4A04-A2AB-53E584867046}" srcOrd="0" destOrd="0" parTransId="{92F15274-3615-439F-A3A7-48BE6419B1BD}" sibTransId="{CBE6B7F0-51D1-4069-A8E9-78908F0E0F61}"/>
    <dgm:cxn modelId="{84212DFF-01A5-4AB6-971D-47616839FF6B}" type="presOf" srcId="{C865060A-9332-4CCA-A381-63742E6AC7A8}" destId="{7990F2F4-77B3-44B5-B4F0-20897B2F006F}" srcOrd="0" destOrd="0" presId="urn:microsoft.com/office/officeart/2005/8/layout/hierarchy6"/>
    <dgm:cxn modelId="{9D32E748-8924-46C0-B090-6BED3E8FF578}" type="presOf" srcId="{92F15274-3615-439F-A3A7-48BE6419B1BD}" destId="{2FA2E9CD-BB0D-4B4E-AA94-9E2601B5807F}" srcOrd="0" destOrd="0" presId="urn:microsoft.com/office/officeart/2005/8/layout/hierarchy6"/>
    <dgm:cxn modelId="{F761441C-B517-4397-9FE2-A2D6F2547833}" srcId="{3ABB445F-F265-45C2-8B1B-A8264D015A13}" destId="{7F0F4E40-241D-4E2E-999F-22C6EF26E548}" srcOrd="0" destOrd="0" parTransId="{6CFDEF95-94DA-4BDB-8E8B-F30D3C95DBAD}" sibTransId="{BF2355DF-09DC-4800-827C-7218F48BA482}"/>
    <dgm:cxn modelId="{206F9C67-278B-4AEB-9A0B-928D905A4AFA}" type="presOf" srcId="{E9CE8718-A6AF-4120-B7A0-B6CAF53D3055}" destId="{FE2BB49A-6C8B-4956-928A-EF1D0A88A2B7}" srcOrd="0" destOrd="0" presId="urn:microsoft.com/office/officeart/2005/8/layout/hierarchy6"/>
    <dgm:cxn modelId="{F12559CA-B21E-4915-A537-0D83B3A8A165}" type="presOf" srcId="{F4CA35FA-951B-4C0F-94F7-EA2911EDFB24}" destId="{83867DA8-AAD5-4E99-992C-85D5A82A2797}" srcOrd="0" destOrd="0" presId="urn:microsoft.com/office/officeart/2005/8/layout/hierarchy6"/>
    <dgm:cxn modelId="{B58AA436-2499-4613-8749-1EE38DB6D84F}" srcId="{5853E3F5-7633-4C0E-98B4-0F234A98F59E}" destId="{80067221-9A4E-4AB8-807A-F3D0C7DC357D}" srcOrd="0" destOrd="0" parTransId="{083FADB5-3297-4F43-B91E-AB663E65C0E3}" sibTransId="{07DCCBB1-2430-493B-86C1-DB32B3E15072}"/>
    <dgm:cxn modelId="{9253FB9D-4DBA-404A-96BE-9404F440F440}" type="presOf" srcId="{A43104C4-7F24-499B-A845-F2ECC77DF439}" destId="{A4B61CA6-FDEC-4F82-8B95-ECA1C137094A}" srcOrd="0" destOrd="0" presId="urn:microsoft.com/office/officeart/2005/8/layout/hierarchy6"/>
    <dgm:cxn modelId="{FA24F694-366A-4A14-B0C1-9E240DC91F22}" type="presOf" srcId="{1E7D579D-5304-497E-96FD-529A54771B12}" destId="{C4C8CD77-FDA9-4CF7-8067-2A0A467ED700}" srcOrd="0" destOrd="0" presId="urn:microsoft.com/office/officeart/2005/8/layout/hierarchy6"/>
    <dgm:cxn modelId="{F4089118-8F17-4BFC-9F1D-31000EEE46E9}" srcId="{FFB766A9-2AD2-4564-BE0D-80A085764D45}" destId="{64D3140A-793F-4DA6-A1F7-91C2F48E90E5}" srcOrd="1" destOrd="0" parTransId="{FDDF56F8-8740-4213-B049-CD6DF66474F7}" sibTransId="{BE4A04E2-3810-42B0-B344-49869D0772BD}"/>
    <dgm:cxn modelId="{02517107-9023-4CB7-9249-AB57389ABFA4}" type="presOf" srcId="{57123E0C-2B03-4475-8DE0-8C91826122AA}" destId="{8B517C33-F3A5-4D5A-961A-2CB134BCB2A3}" srcOrd="0" destOrd="0" presId="urn:microsoft.com/office/officeart/2005/8/layout/hierarchy6"/>
    <dgm:cxn modelId="{6592FB6F-4555-4BEB-8900-490809787907}" srcId="{3FB557DE-3223-4EED-A24D-899114763528}" destId="{FA5ED9F7-649C-4A17-94AA-3E2640AF4518}" srcOrd="0" destOrd="0" parTransId="{920ECA08-6643-4B85-8B1B-4E146335BAFF}" sibTransId="{B87AD714-9C34-4D18-9C8B-04004D79E64F}"/>
    <dgm:cxn modelId="{4D21657B-44BC-4688-8CDA-BEA76336362D}" srcId="{3305BD25-0929-4445-97F9-B72D36A4288B}" destId="{7C038595-19A2-457E-BC11-1FB7A1E8AA95}" srcOrd="1" destOrd="0" parTransId="{4007C9A9-E013-47C0-8B80-A43CCA63E151}" sibTransId="{E8257C30-3C93-4B66-A751-AC63B853D6BD}"/>
    <dgm:cxn modelId="{8C00D5D0-93E5-497D-9A74-1A275621BD70}" type="presOf" srcId="{27C454B4-8CEC-4396-A95F-65B1D35D87A5}" destId="{07E3EDED-E075-42F0-9FBF-35DA81775139}" srcOrd="0" destOrd="0" presId="urn:microsoft.com/office/officeart/2005/8/layout/hierarchy6"/>
    <dgm:cxn modelId="{E24AB53A-7908-485D-8B22-88964D52AEBF}" srcId="{F954916A-9DE2-475F-82D7-7134B2CB7C4E}" destId="{E36F8958-654E-460E-AD5E-521F6CAE8145}" srcOrd="0" destOrd="0" parTransId="{5E9196E4-FFD3-48BB-AB0C-2DF6CDBC6EB1}" sibTransId="{9D0F378D-3800-46F4-AB1F-B9AA9032272A}"/>
    <dgm:cxn modelId="{96037716-AA3F-4D13-B1D6-7CF59045E5F7}" type="presOf" srcId="{80067221-9A4E-4AB8-807A-F3D0C7DC357D}" destId="{7C83F1F0-1CDD-44BE-9A58-32A1AE56155B}" srcOrd="0" destOrd="0" presId="urn:microsoft.com/office/officeart/2005/8/layout/hierarchy6"/>
    <dgm:cxn modelId="{F30DD3A5-92B0-44D8-BEDC-2B3DAEE3DE44}" type="presOf" srcId="{A9C81585-26FB-4B08-A09F-4A1B622145D8}" destId="{78EC9D66-9282-47E8-BBB2-D6AB70BAE434}" srcOrd="0" destOrd="0" presId="urn:microsoft.com/office/officeart/2005/8/layout/hierarchy6"/>
    <dgm:cxn modelId="{7877957D-D8CE-455E-A050-8B56E9B343E6}" srcId="{C5E21391-BA99-45A6-BAB2-E13E95EA855F}" destId="{05C28CD1-9C12-4FC9-8EAC-410CF3053B32}" srcOrd="1" destOrd="0" parTransId="{F4EA4159-BB5C-45C6-9E50-A93F13708CF2}" sibTransId="{648F6538-8D6E-42FF-AE39-F560D42C6339}"/>
    <dgm:cxn modelId="{4D2EFE97-700C-480F-9C24-85050F3DBA98}" type="presOf" srcId="{62D2E0FB-977C-42AD-BFD3-7CAFE45F3804}" destId="{22753F1D-B1FE-49AC-BDAB-E2D08D1F05EA}" srcOrd="0" destOrd="0" presId="urn:microsoft.com/office/officeart/2005/8/layout/hierarchy6"/>
    <dgm:cxn modelId="{63C8C90C-25A3-4939-B574-1BC09C15E788}" type="presOf" srcId="{FDFE6994-B7AD-4A1F-B177-B77A82B68686}" destId="{05491114-D8B9-471E-BDDA-A3AC2BDFDE94}" srcOrd="0" destOrd="0" presId="urn:microsoft.com/office/officeart/2005/8/layout/hierarchy6"/>
    <dgm:cxn modelId="{5F58C64D-2113-44FF-A1E6-42558EEFEE6C}" srcId="{3305BD25-0929-4445-97F9-B72D36A4288B}" destId="{C5E21391-BA99-45A6-BAB2-E13E95EA855F}" srcOrd="0" destOrd="0" parTransId="{77F65366-CCD5-4562-A515-41550AA80D4A}" sibTransId="{60C57801-BBE6-465B-99FD-27E648B498C5}"/>
    <dgm:cxn modelId="{270CDC51-0A21-4D21-89C6-FF3270698DDA}" type="presOf" srcId="{BD57A06D-9A8B-47D9-B0C7-35A75806FF29}" destId="{3D404590-5563-4974-A61C-29F097061E5D}" srcOrd="0" destOrd="0" presId="urn:microsoft.com/office/officeart/2005/8/layout/hierarchy6"/>
    <dgm:cxn modelId="{26EF3F3F-8594-4DBA-A003-EE005AFF7885}" type="presOf" srcId="{3305BD25-0929-4445-97F9-B72D36A4288B}" destId="{AC040F19-23AD-4F52-93F7-B2604A6ED87D}" srcOrd="0" destOrd="0" presId="urn:microsoft.com/office/officeart/2005/8/layout/hierarchy6"/>
    <dgm:cxn modelId="{18F5E447-080C-4E07-A11D-F7C800A2435A}" srcId="{41E32933-4F9D-4894-A6F6-B3C68B9FBCF1}" destId="{C07BB171-0EE4-4995-AE32-8542B97B1CAE}" srcOrd="0" destOrd="0" parTransId="{2716E76E-E2C6-4FEA-80FD-916E9084C429}" sibTransId="{E2AA7660-C95D-45E9-BF5E-2D207F1790B8}"/>
    <dgm:cxn modelId="{0D5A4317-A43C-420F-839F-D583512AED80}" type="presOf" srcId="{E1EE6869-567E-4B4F-981B-96B43D798C07}" destId="{D8C1DD15-70EF-4EC9-8EDC-D45D44A095EB}" srcOrd="0" destOrd="0" presId="urn:microsoft.com/office/officeart/2005/8/layout/hierarchy6"/>
    <dgm:cxn modelId="{C757548F-AEB1-4631-AEE6-2DD24071FE21}" srcId="{04493E4A-C993-4E9C-AF6E-D09FCB8EF871}" destId="{3ABA0C5F-79F7-47F8-923A-CE1854116BDE}" srcOrd="0" destOrd="0" parTransId="{BD4F39A7-93FB-4924-B995-EC535DEF0EE4}" sibTransId="{3DFFA5FC-A4DC-449A-BDB5-533F4310A03C}"/>
    <dgm:cxn modelId="{59F24D45-39C0-4DAA-86F0-7F95218CAB9C}" srcId="{CC7A6C92-22D2-4189-BF1B-62F5FEF9C08A}" destId="{135A93C7-C0F7-4353-878D-0FFBD228D0CC}" srcOrd="0" destOrd="0" parTransId="{9CB8F731-5DA1-4B87-BD66-F50B6D3267DA}" sibTransId="{7FAD92EE-A408-4A0A-BC67-43E5AC31860C}"/>
    <dgm:cxn modelId="{5C3E8E52-4211-4B66-BEEA-E5DFCCA61AAC}" type="presOf" srcId="{3C91085A-D31C-430F-8D8A-AB4DE0A22A5D}" destId="{06BE9F61-1186-431B-B595-67FFAF6F3318}" srcOrd="0" destOrd="0" presId="urn:microsoft.com/office/officeart/2005/8/layout/hierarchy6"/>
    <dgm:cxn modelId="{C9B07456-DB86-4C06-9AEC-051B8C8DFE94}" type="presOf" srcId="{3ABA0C5F-79F7-47F8-923A-CE1854116BDE}" destId="{505E57E2-06D3-45D7-8070-E20F8EDB5A8F}" srcOrd="0" destOrd="0" presId="urn:microsoft.com/office/officeart/2005/8/layout/hierarchy6"/>
    <dgm:cxn modelId="{062160BA-7F55-4F03-810E-D1A8518A1BD8}" type="presOf" srcId="{63CCD3E5-90D5-49D8-B84C-EABBA40846BE}" destId="{5063990D-38CB-4212-BB27-219AEF89869E}" srcOrd="0" destOrd="0" presId="urn:microsoft.com/office/officeart/2005/8/layout/hierarchy6"/>
    <dgm:cxn modelId="{5CDCE7D0-88D2-4FAD-978F-9F18070EAFC7}" srcId="{66727F31-F349-4806-A051-1D14F11E6863}" destId="{F4CA35FA-951B-4C0F-94F7-EA2911EDFB24}" srcOrd="0" destOrd="0" parTransId="{24B87435-DF7A-4517-8CA5-E20F1BA3E8D2}" sibTransId="{60259A4E-3752-4ED9-AB29-D88D42CD65A9}"/>
    <dgm:cxn modelId="{E9F76E8C-E74F-41D6-A704-337B1991C2F9}" srcId="{FDFE6994-B7AD-4A1F-B177-B77A82B68686}" destId="{3C8F0F25-E135-401C-B025-C3205D4E182E}" srcOrd="0" destOrd="0" parTransId="{D46627A8-CB22-45C6-8C57-2FE9894C84CA}" sibTransId="{5B9F6116-F6BA-4B52-A3C8-399B702DA997}"/>
    <dgm:cxn modelId="{81A21115-AAD8-49AC-8805-040DFB874505}" srcId="{D1279B75-C98F-4A2C-A549-E1013E203DC9}" destId="{E25648D3-6F95-460E-B0EB-33DF781A37BB}" srcOrd="1" destOrd="0" parTransId="{EB133A83-2495-49F3-B7D6-12069AE8F703}" sibTransId="{31EAA343-7285-469F-8EDB-D0BD034CFC75}"/>
    <dgm:cxn modelId="{F7414EC4-7A72-4BAE-84B7-1B3B92AB3875}" type="presOf" srcId="{9CB8F731-5DA1-4B87-BD66-F50B6D3267DA}" destId="{483744A8-D9F6-4BC7-87FF-1648655A74B1}" srcOrd="0" destOrd="0" presId="urn:microsoft.com/office/officeart/2005/8/layout/hierarchy6"/>
    <dgm:cxn modelId="{894D12D4-4002-497F-84CD-042DB371DF67}" type="presOf" srcId="{BC6A6FEE-62E0-4C6F-9A7B-ED26A55E7DC7}" destId="{FBC3F0FA-7451-44B0-80A1-4181933A427C}" srcOrd="0" destOrd="0" presId="urn:microsoft.com/office/officeart/2005/8/layout/hierarchy6"/>
    <dgm:cxn modelId="{04139F5D-8AA0-4D07-8824-82BF24DF4DAE}" type="presOf" srcId="{CD7D125D-23B7-42FC-B885-EF736AE4B3ED}" destId="{CD5C0DDF-27BD-4133-8ECA-3804E2C7DFE6}" srcOrd="0" destOrd="0" presId="urn:microsoft.com/office/officeart/2005/8/layout/hierarchy6"/>
    <dgm:cxn modelId="{E522728D-ABE7-4543-B30C-BB2D39EBE614}" type="presOf" srcId="{F954916A-9DE2-475F-82D7-7134B2CB7C4E}" destId="{B9341EB7-3542-43F1-A63A-E63BFF324DE7}" srcOrd="0" destOrd="0" presId="urn:microsoft.com/office/officeart/2005/8/layout/hierarchy6"/>
    <dgm:cxn modelId="{45D2FF2C-CF1A-47CD-B046-FA190282E40E}" type="presOf" srcId="{5A4E7964-3905-4E75-8BD6-4DDFA588C3E2}" destId="{0CA9ED03-E452-4662-8235-FE2F9F786CE6}" srcOrd="0" destOrd="0" presId="urn:microsoft.com/office/officeart/2005/8/layout/hierarchy6"/>
    <dgm:cxn modelId="{AC93331E-20A2-4087-8A09-4FDC0A0FB3F1}" type="presOf" srcId="{B90B84E8-3CF4-492C-BC7A-1C61BFE61FFC}" destId="{04CA46CE-1F70-445B-BE00-80A7A51B32CE}" srcOrd="0" destOrd="0" presId="urn:microsoft.com/office/officeart/2005/8/layout/hierarchy6"/>
    <dgm:cxn modelId="{F2BE1E2F-FF17-46F2-843E-07200B1CC3EE}" type="presOf" srcId="{3AC27012-76A5-449C-AA00-972D3E602C20}" destId="{84BFE9C8-A4D9-4DC9-ACF7-37644F1BEFBF}" srcOrd="0" destOrd="0" presId="urn:microsoft.com/office/officeart/2005/8/layout/hierarchy6"/>
    <dgm:cxn modelId="{B9C0B61C-CB72-4AC2-955A-042C8ECC37BE}" type="presOf" srcId="{A110F734-0690-4A7B-BFDA-370456A6C66E}" destId="{3B9FBBC1-4CB2-491A-9092-8B32491A1119}" srcOrd="0" destOrd="0" presId="urn:microsoft.com/office/officeart/2005/8/layout/hierarchy6"/>
    <dgm:cxn modelId="{127422C2-7FCA-4D5E-80E0-D4FF8C922640}" type="presOf" srcId="{41E32933-4F9D-4894-A6F6-B3C68B9FBCF1}" destId="{5E1F4734-98BE-4297-8BE5-7CCA8802B96E}" srcOrd="0" destOrd="0" presId="urn:microsoft.com/office/officeart/2005/8/layout/hierarchy6"/>
    <dgm:cxn modelId="{350F063D-AE89-41E3-A3C6-3F6A33D5DBC0}" type="presOf" srcId="{C07BB171-0EE4-4995-AE32-8542B97B1CAE}" destId="{061D41C6-897E-4CB2-A03B-1F7F5A435EBF}" srcOrd="0" destOrd="0" presId="urn:microsoft.com/office/officeart/2005/8/layout/hierarchy6"/>
    <dgm:cxn modelId="{9C73A4AD-442C-41FD-951B-6C9250688FCF}" type="presOf" srcId="{04D6CB60-C6CA-47A1-8239-9BB48AFDDCA3}" destId="{83730571-8742-41A1-B7D3-23F9CBB62491}" srcOrd="0" destOrd="0" presId="urn:microsoft.com/office/officeart/2005/8/layout/hierarchy6"/>
    <dgm:cxn modelId="{EACA4DE0-2E1F-445A-BEAA-E2F867071A4F}" type="presOf" srcId="{8BB0F642-6311-4A85-AD0C-E5E900C215D4}" destId="{BECB1987-3286-4158-B688-49BEDFB6B3C2}" srcOrd="0" destOrd="0" presId="urn:microsoft.com/office/officeart/2005/8/layout/hierarchy6"/>
    <dgm:cxn modelId="{08A81AC4-7835-4540-BFCC-0E23593830B5}" type="presOf" srcId="{5EDC5A55-3805-44DA-BF74-3C797B760F8D}" destId="{E92597CF-AD33-48C8-860B-C7518E79558B}" srcOrd="0" destOrd="0" presId="urn:microsoft.com/office/officeart/2005/8/layout/hierarchy6"/>
    <dgm:cxn modelId="{86A3195A-B7F2-4FD3-8629-9932BFD719C2}" srcId="{63CCD3E5-90D5-49D8-B84C-EABBA40846BE}" destId="{3ABB445F-F265-45C2-8B1B-A8264D015A13}" srcOrd="0" destOrd="0" parTransId="{DF4A4310-BA01-4D64-B238-73955301779C}" sibTransId="{F8C3F304-3167-46FB-B8D0-54F6D6BAAEEA}"/>
    <dgm:cxn modelId="{7CB482D8-9153-43E4-8A3F-DDE461562B17}" srcId="{8A34428F-0909-462F-B588-F7B9FBC002E5}" destId="{41E32933-4F9D-4894-A6F6-B3C68B9FBCF1}" srcOrd="0" destOrd="0" parTransId="{D64B86C5-B131-4197-A016-C55FFB7D9ADD}" sibTransId="{90BB3241-564F-441E-BE6D-F903975CEDD5}"/>
    <dgm:cxn modelId="{B908BF77-5208-4E2C-AED7-96644588B4D2}" type="presOf" srcId="{6DE1F713-709B-4AA7-B3E5-E9A4A6143110}" destId="{0158A181-5B6E-42D8-94BB-69C810F50757}" srcOrd="0" destOrd="0" presId="urn:microsoft.com/office/officeart/2005/8/layout/hierarchy6"/>
    <dgm:cxn modelId="{8830177E-5CC3-45D0-947B-588D573EEC35}" type="presOf" srcId="{DB8D69F6-4C83-49A4-9DB0-062A5AB8B3FB}" destId="{2DD4E33F-28AB-4FB9-BE5F-9695984EC160}" srcOrd="0" destOrd="0" presId="urn:microsoft.com/office/officeart/2005/8/layout/hierarchy6"/>
    <dgm:cxn modelId="{E88F59E6-168A-4E18-BA4F-F7C13A093E24}" type="presOf" srcId="{6AD4538E-F4D4-4A0F-B34C-404C7E77FD9C}" destId="{A74DE32C-8943-4984-884E-C0B5320AAC86}" srcOrd="0" destOrd="0" presId="urn:microsoft.com/office/officeart/2005/8/layout/hierarchy6"/>
    <dgm:cxn modelId="{EAE3F212-2E8D-4DA5-B6F8-D3193B4C21AB}" type="presOf" srcId="{FF68C8BF-3AE1-412E-876D-22304F856376}" destId="{CAE1C4C8-3EEE-46CB-9F7D-FEB4341784E8}" srcOrd="0" destOrd="0" presId="urn:microsoft.com/office/officeart/2005/8/layout/hierarchy6"/>
    <dgm:cxn modelId="{0F66E76D-885C-4B21-8C3D-EF5B04942F9F}" type="presOf" srcId="{5595997E-E2EB-4748-A4EB-49BD2680BECA}" destId="{556FD29E-57AA-4658-A492-8394E16A54AA}" srcOrd="0" destOrd="0" presId="urn:microsoft.com/office/officeart/2005/8/layout/hierarchy6"/>
    <dgm:cxn modelId="{F9941AF0-AA0B-4117-9C2E-D1ED292FD4D7}" srcId="{CE770EB3-152C-4000-A3AD-FD3AFDD4E85F}" destId="{5E965449-9E43-4A25-BAC8-61D37F64C215}" srcOrd="0" destOrd="0" parTransId="{50A812A6-9308-4FC0-921E-19066DF1D90D}" sibTransId="{8DCD6290-D205-4C89-87D5-64BE55940829}"/>
    <dgm:cxn modelId="{C5421925-9DED-4148-96FE-08AB44619ECF}" type="presOf" srcId="{2FE16DC4-C740-4638-8AAD-C853E3D2122F}" destId="{12D95945-ED86-4730-B6D1-AAE99DD60E4F}" srcOrd="0" destOrd="0" presId="urn:microsoft.com/office/officeart/2005/8/layout/hierarchy6"/>
    <dgm:cxn modelId="{7EDF778F-ADDB-4DB0-AF0A-E7306531D075}" type="presOf" srcId="{CB5D5582-E2AE-4B1F-99FE-1FEE53E44278}" destId="{1DFCB4FA-32B1-4768-AD28-346826B89E63}" srcOrd="0" destOrd="0" presId="urn:microsoft.com/office/officeart/2005/8/layout/hierarchy6"/>
    <dgm:cxn modelId="{A4AE7C3A-56E4-4044-A627-4A811A770447}" type="presOf" srcId="{B519F161-426C-465A-A7D4-64282281472B}" destId="{F3263D2D-98DC-4A5F-A2C2-67BD99F734F2}" srcOrd="0" destOrd="0" presId="urn:microsoft.com/office/officeart/2005/8/layout/hierarchy6"/>
    <dgm:cxn modelId="{BAD038D7-E256-49EB-A530-197FC09822E6}" srcId="{F4CA35FA-951B-4C0F-94F7-EA2911EDFB24}" destId="{E16AAEA7-5831-4570-9BBE-75C758472EC4}" srcOrd="0" destOrd="0" parTransId="{225FA0F9-87DF-45FD-88B3-B7EF541D2D6E}" sibTransId="{2F538A26-A39A-4C6B-9062-B93C5F15A087}"/>
    <dgm:cxn modelId="{4D9D6804-BD1A-42F7-A189-83BEA26152E7}" type="presOf" srcId="{385BE925-CBF2-4C59-8AF9-75F362F1C57B}" destId="{903448E4-CAE9-403D-A1C7-A86D879EBCD7}" srcOrd="0" destOrd="0" presId="urn:microsoft.com/office/officeart/2005/8/layout/hierarchy6"/>
    <dgm:cxn modelId="{1821E810-5D05-4BA8-B43D-3EBCB54DFE46}" srcId="{C5E21391-BA99-45A6-BAB2-E13E95EA855F}" destId="{A2F5216B-26A3-449E-B08B-7A0A486428A4}" srcOrd="0" destOrd="0" parTransId="{B90B84E8-3CF4-492C-BC7A-1C61BFE61FFC}" sibTransId="{B5E659BB-EC38-4AB1-B37B-D0E0876F563C}"/>
    <dgm:cxn modelId="{9F8E3D7B-F2BC-45E1-B9E9-E79C14D9FD64}" srcId="{A2F5216B-26A3-449E-B08B-7A0A486428A4}" destId="{04D6CB60-C6CA-47A1-8239-9BB48AFDDCA3}" srcOrd="0" destOrd="0" parTransId="{83F7837D-5391-4EBF-9B8B-BC008BDF984E}" sibTransId="{886DFE86-8A35-41F2-9E00-7451BB8F2013}"/>
    <dgm:cxn modelId="{365773D3-4617-4925-9A3A-269A83176FD9}" srcId="{63CCD3E5-90D5-49D8-B84C-EABBA40846BE}" destId="{8A34428F-0909-462F-B588-F7B9FBC002E5}" srcOrd="1" destOrd="0" parTransId="{BFC50D3A-73F3-463B-A526-C660AD0A4F14}" sibTransId="{401FEFE0-2EC8-4957-89CA-5A6160CD4BC7}"/>
    <dgm:cxn modelId="{ED37E00B-90FE-43D2-BC88-1AEA541923A7}" type="presOf" srcId="{FDDF56F8-8740-4213-B049-CD6DF66474F7}" destId="{13AB197E-8505-4677-B7AE-909FA4A63DCF}" srcOrd="0" destOrd="0" presId="urn:microsoft.com/office/officeart/2005/8/layout/hierarchy6"/>
    <dgm:cxn modelId="{601EF2DF-3C8B-4E56-BFBD-A46C6EB67619}" srcId="{DF36C1EF-B8E9-44C8-8079-593E1280872E}" destId="{57123E0C-2B03-4475-8DE0-8C91826122AA}" srcOrd="0" destOrd="0" parTransId="{A9C81585-26FB-4B08-A09F-4A1B622145D8}" sibTransId="{45185BFF-B2FD-4935-B6EA-C3FC0B7C9914}"/>
    <dgm:cxn modelId="{9A0E4E55-2B98-4E4E-9903-FA0CEDD07BC0}" srcId="{C865060A-9332-4CCA-A381-63742E6AC7A8}" destId="{74282338-A30C-4251-8139-A72C617F43A6}" srcOrd="0" destOrd="0" parTransId="{59FC94FB-B386-4086-8E30-3DD2DA4A8F9C}" sibTransId="{A8651DC3-CE1B-48C1-83B2-E483BF03B5C3}"/>
    <dgm:cxn modelId="{02175251-2AEC-4B8B-BA2B-42447F302DAE}" type="presOf" srcId="{EA27FA5F-66BD-4419-B9AA-AB0556AAAD3A}" destId="{C363274B-EEB8-45B0-A63A-F21EA6FAC19E}" srcOrd="0" destOrd="0" presId="urn:microsoft.com/office/officeart/2005/8/layout/hierarchy6"/>
    <dgm:cxn modelId="{AE4434B3-8CE4-4EFE-89F8-418D79C32FDA}" srcId="{E16AAEA7-5831-4570-9BBE-75C758472EC4}" destId="{5853E3F5-7633-4C0E-98B4-0F234A98F59E}" srcOrd="0" destOrd="0" parTransId="{E2640D55-5E34-4015-978C-BBB466616A14}" sibTransId="{9ACDECE2-FD98-4914-83BA-FCE2CFAF2FA8}"/>
    <dgm:cxn modelId="{B246D6F3-6F64-4818-A261-1F7CB6D77B3D}" type="presOf" srcId="{2ACFDF7C-F305-4CD8-911E-9F05B15F82EF}" destId="{C74025F5-CC20-40D5-A13C-9CEFFFAE3E9A}" srcOrd="0" destOrd="0" presId="urn:microsoft.com/office/officeart/2005/8/layout/hierarchy6"/>
    <dgm:cxn modelId="{62EECBFD-25AF-431A-99E8-7E9FA71CDCFC}" type="presOf" srcId="{4007C9A9-E013-47C0-8B80-A43CCA63E151}" destId="{A8E91C3C-F700-479E-A148-AA5B791533D7}" srcOrd="0" destOrd="0" presId="urn:microsoft.com/office/officeart/2005/8/layout/hierarchy6"/>
    <dgm:cxn modelId="{1858EB3F-C920-44A7-BF2F-23A51472B927}" srcId="{DB8D69F6-4C83-49A4-9DB0-062A5AB8B3FB}" destId="{2F1055F2-98BC-40F8-A1C3-46E502A661FA}" srcOrd="0" destOrd="0" parTransId="{E7FF10D8-3B3C-4FB8-A017-6EFA192EEECB}" sibTransId="{0E7AA0F4-27F0-4EB5-A82C-AFAFDFF39C58}"/>
    <dgm:cxn modelId="{58541057-74B8-43EF-85BF-C729417772FC}" type="presOf" srcId="{EB133A83-2495-49F3-B7D6-12069AE8F703}" destId="{3DFF85E7-0CF7-48E7-81B1-E3504E4A402F}" srcOrd="0" destOrd="0" presId="urn:microsoft.com/office/officeart/2005/8/layout/hierarchy6"/>
    <dgm:cxn modelId="{F83BBE5D-676F-43A5-9572-F144EF64CB3A}" type="presOf" srcId="{778DA168-BC10-49C8-8526-78F21CA16AC8}" destId="{4A112AF1-393C-4AC6-A380-2197C61ED20A}" srcOrd="0" destOrd="0" presId="urn:microsoft.com/office/officeart/2005/8/layout/hierarchy6"/>
    <dgm:cxn modelId="{B36EBDEF-278F-42AE-827C-4D43304369F4}" type="presOf" srcId="{225FA0F9-87DF-45FD-88B3-B7EF541D2D6E}" destId="{25C3B743-562F-415A-A820-395A362F3EF2}" srcOrd="0" destOrd="0" presId="urn:microsoft.com/office/officeart/2005/8/layout/hierarchy6"/>
    <dgm:cxn modelId="{3C8F9EDA-B158-4B87-A548-7F491EC76A75}" srcId="{04D6CB60-C6CA-47A1-8239-9BB48AFDDCA3}" destId="{6AD4538E-F4D4-4A0F-B34C-404C7E77FD9C}" srcOrd="0" destOrd="0" parTransId="{B9AF214A-92CC-41EA-A065-2C6C1B8E5E43}" sibTransId="{7B075A81-0CF4-4A79-A249-13A557347020}"/>
    <dgm:cxn modelId="{40C479DD-4A0C-4AA5-BC61-46D02D48BF08}" type="presOf" srcId="{E2640D55-5E34-4015-978C-BBB466616A14}" destId="{790F34D9-4B91-407F-88DB-ED0B9CAEA753}" srcOrd="0" destOrd="0" presId="urn:microsoft.com/office/officeart/2005/8/layout/hierarchy6"/>
    <dgm:cxn modelId="{9776EAE0-4876-4915-9450-0E900B47168B}" type="presOf" srcId="{6D8FDB7F-CFCA-4E44-9EBE-F819249C85FA}" destId="{5C2C6682-2A0C-4A8D-92BB-CB494A9563FE}" srcOrd="0" destOrd="0" presId="urn:microsoft.com/office/officeart/2005/8/layout/hierarchy6"/>
    <dgm:cxn modelId="{37ABB9DA-9B7B-4403-9119-AF286C818709}" srcId="{4A8F3BD3-619A-4433-A8CB-EFD0FCCF7E84}" destId="{866CB33F-8A61-48F9-9234-201829EB749A}" srcOrd="0" destOrd="0" parTransId="{2C4348DF-560E-48A0-B4AC-53C34B6D0DBD}" sibTransId="{B74F1DA6-CFE3-44C6-8B38-49C871918FE8}"/>
    <dgm:cxn modelId="{D53A8F73-B71D-4A01-B284-82C2F635E286}" type="presOf" srcId="{66727F31-F349-4806-A051-1D14F11E6863}" destId="{53CAFBE1-CE32-4925-AE36-DAC843D696DB}" srcOrd="0" destOrd="0" presId="urn:microsoft.com/office/officeart/2005/8/layout/hierarchy6"/>
    <dgm:cxn modelId="{71593496-EA6A-4A16-96F2-21459E8FD88B}" srcId="{7293F248-D0F6-409D-A1FE-022061B9FAA1}" destId="{2DBA38C1-2DB2-43F6-8C1C-4B71E069B1E3}" srcOrd="1" destOrd="0" parTransId="{5595997E-E2EB-4748-A4EB-49BD2680BECA}" sibTransId="{125EE728-DA5C-41E0-837A-31520C4F9794}"/>
    <dgm:cxn modelId="{5D2421E8-D7D5-40BC-ADA4-FFAC82881950}" type="presOf" srcId="{A2F5216B-26A3-449E-B08B-7A0A486428A4}" destId="{BD6261F6-445A-4351-BBA5-537A1EC5A240}" srcOrd="0" destOrd="0" presId="urn:microsoft.com/office/officeart/2005/8/layout/hierarchy6"/>
    <dgm:cxn modelId="{5F2A927A-C30C-4E52-BAE5-8828B4283B05}" type="presOf" srcId="{B9AF214A-92CC-41EA-A065-2C6C1B8E5E43}" destId="{66BB2484-3275-4754-99F1-CC42E4559793}" srcOrd="0" destOrd="0" presId="urn:microsoft.com/office/officeart/2005/8/layout/hierarchy6"/>
    <dgm:cxn modelId="{D1845D5F-7B67-4C10-B517-C3FECAE8CA3B}" type="presOf" srcId="{59FC94FB-B386-4086-8E30-3DD2DA4A8F9C}" destId="{8AC91243-ECEB-4B9A-B01A-AC74CB4A9003}" srcOrd="0" destOrd="0" presId="urn:microsoft.com/office/officeart/2005/8/layout/hierarchy6"/>
    <dgm:cxn modelId="{6E03EE22-4B9D-43ED-A4CE-487023088D22}" type="presOf" srcId="{4D809926-C458-4169-98CC-CF7D7F7BE8BE}" destId="{039AFDDD-74A4-4C1E-AF9E-3FBEE8ECC887}" srcOrd="0" destOrd="0" presId="urn:microsoft.com/office/officeart/2005/8/layout/hierarchy6"/>
    <dgm:cxn modelId="{320ECEB0-CEBC-4574-8406-D92EDE5D71AC}" type="presOf" srcId="{7F0F4E40-241D-4E2E-999F-22C6EF26E548}" destId="{9B91CB0C-5999-4657-B523-AF8386256E57}" srcOrd="0" destOrd="0" presId="urn:microsoft.com/office/officeart/2005/8/layout/hierarchy6"/>
    <dgm:cxn modelId="{0027E887-5BCA-461B-9880-8CC269087FF8}" type="presOf" srcId="{FE0C0154-E34F-4673-9E2E-07DCE36E83E0}" destId="{F5D47687-A896-4A3E-B503-F2BC2D872B49}" srcOrd="0" destOrd="0" presId="urn:microsoft.com/office/officeart/2005/8/layout/hierarchy6"/>
    <dgm:cxn modelId="{33F28510-0A76-4AA0-B5CE-154275602A12}" type="presOf" srcId="{A0626EFF-EDB5-4539-8092-BE1AEFEF9C4C}" destId="{84014E26-64BF-4805-9D89-57D9F5E283B7}" srcOrd="0" destOrd="0" presId="urn:microsoft.com/office/officeart/2005/8/layout/hierarchy6"/>
    <dgm:cxn modelId="{D1CF3F8B-4A35-4287-BDA0-DECED9DC6A8A}" type="presOf" srcId="{83F7837D-5391-4EBF-9B8B-BC008BDF984E}" destId="{43715AC8-DF94-4D61-A113-6A24E8C097E4}" srcOrd="0" destOrd="0" presId="urn:microsoft.com/office/officeart/2005/8/layout/hierarchy6"/>
    <dgm:cxn modelId="{29E7DD3F-A61F-4169-A6D9-760F7ADD83AD}" srcId="{024135C2-3628-458A-9F97-B061805BB12F}" destId="{15E804D1-A3E5-45F5-A5EE-2CC233CA71B4}" srcOrd="0" destOrd="0" parTransId="{E7257F15-AF4D-4BF8-B5D7-88E1FA1AD31D}" sibTransId="{CF5E8B87-AC8C-4D03-BD3E-CF25946E33C1}"/>
    <dgm:cxn modelId="{10802869-F9C5-4B71-B902-45626F242ABB}" srcId="{FB0E62A0-3B66-4453-A6FF-CDF72BD81ABA}" destId="{EFF47FE7-548B-44F7-A300-545572A4CA8F}" srcOrd="1" destOrd="0" parTransId="{A110F734-0690-4A7B-BFDA-370456A6C66E}" sibTransId="{D756DD3E-88D9-4468-8868-DFF7836F8380}"/>
    <dgm:cxn modelId="{F141BC61-DAAB-4B26-BC3E-54B15C6D92D0}" srcId="{64D3140A-793F-4DA6-A1F7-91C2F48E90E5}" destId="{CB5D5582-E2AE-4B1F-99FE-1FEE53E44278}" srcOrd="0" destOrd="0" parTransId="{917096AE-4DD2-4737-BBFD-2E626890C2DC}" sibTransId="{CA2FB33A-DB86-483C-BA41-E2BB4FE8D2BE}"/>
    <dgm:cxn modelId="{50212664-E62A-4CAC-99C8-E13869BD3C71}" type="presOf" srcId="{29E6FB10-00EF-407D-B96A-EF111800AB26}" destId="{5914E99C-E542-4AF2-9017-14B0AB75A7CE}" srcOrd="0" destOrd="0" presId="urn:microsoft.com/office/officeart/2005/8/layout/hierarchy6"/>
    <dgm:cxn modelId="{CAE46DC6-D886-4373-8B60-63C68198BCA6}" type="presOf" srcId="{84947504-73CB-4E0D-9386-023069F0D69E}" destId="{6967B3CA-00FB-4AC2-A606-3E3A4C1E1E78}" srcOrd="0" destOrd="0" presId="urn:microsoft.com/office/officeart/2005/8/layout/hierarchy6"/>
    <dgm:cxn modelId="{D74812E1-A4AC-413D-8F4D-606EC6EBAF67}" srcId="{CD7D125D-23B7-42FC-B885-EF736AE4B3ED}" destId="{27C454B4-8CEC-4396-A95F-65B1D35D87A5}" srcOrd="0" destOrd="0" parTransId="{72736F01-D224-487C-BC2E-328896B3646B}" sibTransId="{5CA909FB-E526-4AA1-8A12-C2A985C32524}"/>
    <dgm:cxn modelId="{648CE70A-A23F-46A1-ADF1-E31D67DEB381}" type="presOf" srcId="{A6BFE480-1723-46ED-993F-A0DAEF9F20C3}" destId="{6BC8647E-B0F3-4BD7-B5E9-6BC633632A5A}" srcOrd="0" destOrd="0" presId="urn:microsoft.com/office/officeart/2005/8/layout/hierarchy6"/>
    <dgm:cxn modelId="{DFE3B12A-054B-4404-810B-1BF5C2278078}" type="presOf" srcId="{06DEC45E-90B5-4969-9613-9EC9B718CD1A}" destId="{9E8B314A-C02A-4D1B-AA3C-ACB708F3B926}" srcOrd="0" destOrd="0" presId="urn:microsoft.com/office/officeart/2005/8/layout/hierarchy6"/>
    <dgm:cxn modelId="{2030BF3C-0855-4A77-92EF-7BB49DD3A861}" srcId="{BF9C5DCD-6DDC-41FD-BBD1-A8F661DA78F9}" destId="{FE0C0154-E34F-4673-9E2E-07DCE36E83E0}" srcOrd="0" destOrd="0" parTransId="{3AC27012-76A5-449C-AA00-972D3E602C20}" sibTransId="{EB5009CE-1057-4955-9A7E-0404418303DC}"/>
    <dgm:cxn modelId="{46FF3268-8466-4C24-B663-0673F12C45F9}" srcId="{E16AAEA7-5831-4570-9BBE-75C758472EC4}" destId="{A0626EFF-EDB5-4539-8092-BE1AEFEF9C4C}" srcOrd="1" destOrd="0" parTransId="{E1EE6869-567E-4B4F-981B-96B43D798C07}" sibTransId="{57F291DC-8AC3-4841-B7A9-355D51DDF610}"/>
    <dgm:cxn modelId="{33092BB8-A676-463F-804D-89B6EBE4AEA0}" type="presOf" srcId="{FB0E62A0-3B66-4453-A6FF-CDF72BD81ABA}" destId="{E3091AD6-0EF4-4A84-8C1B-B68ADF8352BD}" srcOrd="0" destOrd="0" presId="urn:microsoft.com/office/officeart/2005/8/layout/hierarchy6"/>
    <dgm:cxn modelId="{8A4AE3C6-1A83-4F99-9A35-BDB08FB2F748}" type="presOf" srcId="{D46627A8-CB22-45C6-8C57-2FE9894C84CA}" destId="{59D78C73-EFE2-44B3-9C4A-FAD99E3EB7DD}" srcOrd="0" destOrd="0" presId="urn:microsoft.com/office/officeart/2005/8/layout/hierarchy6"/>
    <dgm:cxn modelId="{7AF3999A-D0F5-4249-9323-F3D0F3DD49E0}" type="presOf" srcId="{77BA9047-84E1-4A04-A2AB-53E584867046}" destId="{D6496ED1-2B88-41B8-8A47-8762C1386E22}" srcOrd="0" destOrd="0" presId="urn:microsoft.com/office/officeart/2005/8/layout/hierarchy6"/>
    <dgm:cxn modelId="{09296AE9-9D68-46F8-AC03-7439E7066985}" type="presOf" srcId="{3ABB445F-F265-45C2-8B1B-A8264D015A13}" destId="{0D95319E-25A7-4070-91F3-659FEF6714C0}" srcOrd="0" destOrd="0" presId="urn:microsoft.com/office/officeart/2005/8/layout/hierarchy6"/>
    <dgm:cxn modelId="{693C7FE3-EF16-422B-88F1-4BF5F937D66C}" type="presOf" srcId="{E7257F15-AF4D-4BF8-B5D7-88E1FA1AD31D}" destId="{6225512F-1510-412E-9BDF-D8D90365066A}" srcOrd="0" destOrd="0" presId="urn:microsoft.com/office/officeart/2005/8/layout/hierarchy6"/>
    <dgm:cxn modelId="{26253F9E-FB1D-457E-B994-90449B3DC1B2}" type="presOf" srcId="{7C038595-19A2-457E-BC11-1FB7A1E8AA95}" destId="{1093E3A2-2C42-489B-A9EB-8E3FCD647656}" srcOrd="0" destOrd="0" presId="urn:microsoft.com/office/officeart/2005/8/layout/hierarchy6"/>
    <dgm:cxn modelId="{574B8C0F-9C99-4AE9-A1C8-74B4B6D66CDE}" srcId="{FA5ED9F7-649C-4A17-94AA-3E2640AF4518}" destId="{0FFC5B20-8553-4AB7-A5E3-1050682C5377}" srcOrd="0" destOrd="0" parTransId="{E2E55882-348F-4A90-B164-CEC5D7F49B5C}" sibTransId="{960E9F90-BE21-4938-A955-5A31FA9926AE}"/>
    <dgm:cxn modelId="{FB6AA4D1-C7C0-4B5F-A149-1023BA73431E}" srcId="{3C91085A-D31C-430F-8D8A-AB4DE0A22A5D}" destId="{A43104C4-7F24-499B-A845-F2ECC77DF439}" srcOrd="0" destOrd="0" parTransId="{23D9B8BA-6F26-41E3-AE48-CB53EC7A5F81}" sibTransId="{E8FE8F58-4ABC-4C27-BC2D-2559B874A855}"/>
    <dgm:cxn modelId="{6BD4BE1C-0C0C-407F-92B3-763346DD3A75}" srcId="{5EDC5A55-3805-44DA-BF74-3C797B760F8D}" destId="{BD57A06D-9A8B-47D9-B0C7-35A75806FF29}" srcOrd="0" destOrd="0" parTransId="{6D8FDB7F-CFCA-4E44-9EBE-F819249C85FA}" sibTransId="{500F64B3-B82C-4971-87ED-F8A5D23D1B4B}"/>
    <dgm:cxn modelId="{E64AC3FE-3663-4F1F-8E0B-423A8567AB03}" type="presOf" srcId="{B592AC7E-4976-4B31-BD1F-73B31F2DFB0E}" destId="{DF7C5D58-53B8-43E5-9D52-6BE37AE7B4AA}" srcOrd="0" destOrd="0" presId="urn:microsoft.com/office/officeart/2005/8/layout/hierarchy6"/>
    <dgm:cxn modelId="{B7278BAA-2CFD-4D5E-8BE1-6A51D2195A5B}" type="presOf" srcId="{31199DF6-7BA1-497C-9B29-4D271543AFAE}" destId="{4C0E8770-A87A-447D-9B73-6EB880817FC8}" srcOrd="0" destOrd="0" presId="urn:microsoft.com/office/officeart/2005/8/layout/hierarchy6"/>
    <dgm:cxn modelId="{D99153AD-BCF1-4A13-9CED-1F317C8C6931}" srcId="{66727F31-F349-4806-A051-1D14F11E6863}" destId="{48CE218F-0672-4970-9E25-2FA7EAD8D022}" srcOrd="1" destOrd="0" parTransId="{576966C2-9C16-45E9-8E90-F1398D786644}" sibTransId="{E8A00081-DA6C-4B95-ABA7-581D4FDC8021}"/>
    <dgm:cxn modelId="{AB44B9F9-7ED9-43CE-B6B6-76EA0809D430}" type="presOf" srcId="{18DE61A9-7187-473E-A844-1258438F3A32}" destId="{C653079D-0EB5-40EB-9F0E-BC77CC3707F4}" srcOrd="0" destOrd="0" presId="urn:microsoft.com/office/officeart/2005/8/layout/hierarchy6"/>
    <dgm:cxn modelId="{C59491B3-3405-46A5-A75B-7A6C19E48A88}" type="presOf" srcId="{325EE6D1-2B8A-48CD-AFCC-AD29138C63D6}" destId="{5BD764E2-0B1A-4940-ACA0-A700F74B7DAB}" srcOrd="0" destOrd="0" presId="urn:microsoft.com/office/officeart/2005/8/layout/hierarchy6"/>
    <dgm:cxn modelId="{CB2981D5-6E9C-4833-8C61-43AFCF83D4E0}" srcId="{0AF08169-C7BC-41CE-AD7D-A6E9073A12A2}" destId="{FDFE6994-B7AD-4A1F-B177-B77A82B68686}" srcOrd="0" destOrd="0" parTransId="{1F00B9D6-478D-49F1-8BE7-B3B55BB8F7E4}" sibTransId="{243398F1-B088-477F-9DEE-DFC459C08EB5}"/>
    <dgm:cxn modelId="{2D80D33D-ED58-4235-96C4-19EFC202F371}" type="presOf" srcId="{5E965449-9E43-4A25-BAC8-61D37F64C215}" destId="{CB19C124-96EB-4419-BBB5-EC9224F10FD2}" srcOrd="0" destOrd="0" presId="urn:microsoft.com/office/officeart/2005/8/layout/hierarchy6"/>
    <dgm:cxn modelId="{FB2E6242-4754-44B5-A295-52DD7EDC21BA}" type="presOf" srcId="{74282338-A30C-4251-8139-A72C617F43A6}" destId="{2D859587-CFB0-4910-84CD-7F5AE83DCE65}" srcOrd="0" destOrd="0" presId="urn:microsoft.com/office/officeart/2005/8/layout/hierarchy6"/>
    <dgm:cxn modelId="{8AB14439-8089-4687-A6BA-4111719948B1}" type="presOf" srcId="{325BD4C1-6993-4870-ABAE-57F7A9310C03}" destId="{8C5FD887-A0DC-4643-A0A6-B8017F37A7B9}" srcOrd="0" destOrd="0" presId="urn:microsoft.com/office/officeart/2005/8/layout/hierarchy6"/>
    <dgm:cxn modelId="{2FEED60A-3E59-4FC1-B22E-D1DC4FC9353D}" type="presOf" srcId="{986D9C5D-B96C-406D-A141-475F62E01BE5}" destId="{94DBCA23-F689-4892-9F68-CB43D408CD98}" srcOrd="0" destOrd="0" presId="urn:microsoft.com/office/officeart/2005/8/layout/hierarchy6"/>
    <dgm:cxn modelId="{AF741BE6-60C0-4F45-9069-0EC0DB8F8A74}" srcId="{5EDC5A55-3805-44DA-BF74-3C797B760F8D}" destId="{325EE6D1-2B8A-48CD-AFCC-AD29138C63D6}" srcOrd="1" destOrd="0" parTransId="{780CCD62-447A-4B12-BE33-FD852B713BDB}" sibTransId="{5F46D064-48B7-4753-BA48-E2E5FD386A27}"/>
    <dgm:cxn modelId="{299A54C9-8E08-4142-995C-9C1DB5A148B1}" type="presOf" srcId="{24B87435-DF7A-4517-8CA5-E20F1BA3E8D2}" destId="{18E3A0EF-5A52-40C2-B196-F8F0A4F96092}" srcOrd="0" destOrd="0" presId="urn:microsoft.com/office/officeart/2005/8/layout/hierarchy6"/>
    <dgm:cxn modelId="{16A588C1-2E17-4E34-A933-5121357E03E4}" type="presOf" srcId="{4A8F3BD3-619A-4433-A8CB-EFD0FCCF7E84}" destId="{58299890-E286-40BE-A0DF-9BF88AD6AF60}" srcOrd="0" destOrd="0" presId="urn:microsoft.com/office/officeart/2005/8/layout/hierarchy6"/>
    <dgm:cxn modelId="{ADEC263F-6970-41C8-98A0-1650DF0160B5}" type="presOf" srcId="{0E9FABF9-4763-46C9-ACC7-90FFFD7D7D2A}" destId="{9132E42C-272C-45C1-8814-EB9A35947638}" srcOrd="0" destOrd="0" presId="urn:microsoft.com/office/officeart/2005/8/layout/hierarchy6"/>
    <dgm:cxn modelId="{88C9872E-D162-48C6-A5C5-D54212C359D4}" type="presOf" srcId="{BF9C5DCD-6DDC-41FD-BBD1-A8F661DA78F9}" destId="{54587790-237A-4BE0-A4CF-B441DCA6F0C5}" srcOrd="0" destOrd="0" presId="urn:microsoft.com/office/officeart/2005/8/layout/hierarchy6"/>
    <dgm:cxn modelId="{E6DF86B4-C0FE-44D4-AB5A-F218B0122E66}" type="presOf" srcId="{5E9196E4-FFD3-48BB-AB0C-2DF6CDBC6EB1}" destId="{6F3142DD-B2B9-4BA4-B59D-4C0597B12206}" srcOrd="0" destOrd="0" presId="urn:microsoft.com/office/officeart/2005/8/layout/hierarchy6"/>
    <dgm:cxn modelId="{3B1B43BB-3508-491F-BC0F-ECC6C9CA48E1}" type="presOf" srcId="{648B8167-EC4C-4386-94F1-CAD7472DF903}" destId="{4DB3226A-0FF8-48DC-AEA2-948D2A4366C3}" srcOrd="0" destOrd="0" presId="urn:microsoft.com/office/officeart/2005/8/layout/hierarchy6"/>
    <dgm:cxn modelId="{FE47380D-F1CD-4616-9B97-0A28A96FD80B}" type="presOf" srcId="{576966C2-9C16-45E9-8E90-F1398D786644}" destId="{AACFC6DC-934E-4AB5-BCE7-9149DCA7D441}" srcOrd="0" destOrd="0" presId="urn:microsoft.com/office/officeart/2005/8/layout/hierarchy6"/>
    <dgm:cxn modelId="{18B49EB6-BF26-4FBD-B730-745C401F812B}" type="presOf" srcId="{D64B86C5-B131-4197-A016-C55FFB7D9ADD}" destId="{AA591A1B-5661-4A05-A163-9E1FCBFDF4FD}" srcOrd="0" destOrd="0" presId="urn:microsoft.com/office/officeart/2005/8/layout/hierarchy6"/>
    <dgm:cxn modelId="{0118B5D7-2B06-4044-8681-A1466FAD76A8}" type="presOf" srcId="{866CB33F-8A61-48F9-9234-201829EB749A}" destId="{8C54F1A6-6E6C-4D3C-AFEA-FEBF45ADED44}" srcOrd="0" destOrd="0" presId="urn:microsoft.com/office/officeart/2005/8/layout/hierarchy6"/>
    <dgm:cxn modelId="{EC0423B4-7455-427E-A0A5-F90F1C15128F}" srcId="{48CE218F-0672-4970-9E25-2FA7EAD8D022}" destId="{63CCD3E5-90D5-49D8-B84C-EABBA40846BE}" srcOrd="1" destOrd="0" parTransId="{FF68C8BF-3AE1-412E-876D-22304F856376}" sibTransId="{BDC53C69-26B9-42A9-9FC7-C31E5040D42C}"/>
    <dgm:cxn modelId="{C0896674-37C8-48F1-9760-CC3247CDA4FD}" srcId="{48CE218F-0672-4970-9E25-2FA7EAD8D022}" destId="{5EDC5A55-3805-44DA-BF74-3C797B760F8D}" srcOrd="2" destOrd="0" parTransId="{647BBA02-264B-4EA6-8F47-FEBAAFC8F283}" sibTransId="{53C72207-E23E-4A4A-9446-5992C3177E68}"/>
    <dgm:cxn modelId="{7D48346C-39E4-434E-99C0-F23C50D6DEA9}" type="presOf" srcId="{1ACB9A6A-F7E8-4D1E-B3E5-9A96C408032E}" destId="{8D8B3A36-773B-4003-BFDF-C2C40E9CA7D7}" srcOrd="0" destOrd="0" presId="urn:microsoft.com/office/officeart/2005/8/layout/hierarchy6"/>
    <dgm:cxn modelId="{A09170C2-3D4B-4283-BFAB-24B372629FB4}" type="presOf" srcId="{DD8E6FAE-507F-4CB7-9883-E9868CD25B6A}" destId="{F1B2BBF9-97A8-4C42-91CE-AE9887C43484}" srcOrd="0" destOrd="0" presId="urn:microsoft.com/office/officeart/2005/8/layout/hierarchy6"/>
    <dgm:cxn modelId="{46E830CE-AE6E-46B5-A242-E942C0A0D55E}" type="presOf" srcId="{A4FEEA11-9644-451D-9EF7-EA307AE24124}" destId="{FA78EFFC-58E8-4FB6-9A92-BFAE99559331}" srcOrd="0" destOrd="0" presId="urn:microsoft.com/office/officeart/2005/8/layout/hierarchy6"/>
    <dgm:cxn modelId="{958E866C-EC45-4F26-BE7E-663C56DE4E44}" type="presOf" srcId="{F9E3FE26-466A-4D28-8C34-091852F688CC}" destId="{32BD2B18-5D1D-43A9-9809-8E9E422225CD}" srcOrd="0" destOrd="0" presId="urn:microsoft.com/office/officeart/2005/8/layout/hierarchy6"/>
    <dgm:cxn modelId="{C84CC358-4EBB-4854-935F-170B8D7C4004}" type="presOf" srcId="{3FB557DE-3223-4EED-A24D-899114763528}" destId="{246561E7-F869-4DDA-8F25-373FE3AE2032}" srcOrd="0" destOrd="0" presId="urn:microsoft.com/office/officeart/2005/8/layout/hierarchy6"/>
    <dgm:cxn modelId="{D93473A3-9F84-402F-A556-7AC30DC82707}" type="presOf" srcId="{25E9CC8B-0F65-4ABE-8DB8-4D200647844F}" destId="{8D54F1E9-8ED6-45B8-9D90-B21A8C151335}" srcOrd="0" destOrd="0" presId="urn:microsoft.com/office/officeart/2005/8/layout/hierarchy6"/>
    <dgm:cxn modelId="{0586CC4E-5F65-4A2D-A474-525F6BC5027D}" srcId="{E36F8958-654E-460E-AD5E-521F6CAE8145}" destId="{CC7A6C92-22D2-4189-BF1B-62F5FEF9C08A}" srcOrd="0" destOrd="0" parTransId="{43F6A99C-6879-4332-B663-07AA24F6D119}" sibTransId="{89F8C935-2000-4DE8-B435-948498CA483B}"/>
    <dgm:cxn modelId="{2BF606B6-DFCF-48D2-9CB9-D840B4F0AA94}" type="presOf" srcId="{0AF08169-C7BC-41CE-AD7D-A6E9073A12A2}" destId="{59865E21-DDAE-46CB-99A8-E87C7913FB85}" srcOrd="0" destOrd="0" presId="urn:microsoft.com/office/officeart/2005/8/layout/hierarchy6"/>
    <dgm:cxn modelId="{D98CB7A4-1F0E-4B58-9674-BCDA49488B54}" srcId="{BD57A06D-9A8B-47D9-B0C7-35A75806FF29}" destId="{DF36C1EF-B8E9-44C8-8079-593E1280872E}" srcOrd="0" destOrd="0" parTransId="{91309D00-6CDF-4E50-9B37-1DA03FD5034F}" sibTransId="{853EE7F3-EA5C-44CD-975D-63D72D2DDE23}"/>
    <dgm:cxn modelId="{4CD94247-38B6-4C37-AC71-8CB0FE3363FB}" type="presOf" srcId="{DF4A4310-BA01-4D64-B238-73955301779C}" destId="{1533F7D0-900B-4264-A8E2-7A32AB3DEC8D}" srcOrd="0" destOrd="0" presId="urn:microsoft.com/office/officeart/2005/8/layout/hierarchy6"/>
    <dgm:cxn modelId="{A3CFAE63-B668-43B7-BBF8-53C1FC426D4C}" type="presOf" srcId="{CE770EB3-152C-4000-A3AD-FD3AFDD4E85F}" destId="{9F49911E-AEAB-4523-866D-6E442F07E31B}" srcOrd="0" destOrd="0" presId="urn:microsoft.com/office/officeart/2005/8/layout/hierarchy6"/>
    <dgm:cxn modelId="{D0C71C2B-5445-4039-A981-93AFCB0E1037}" type="presOf" srcId="{80CB77CD-5468-4336-9AA1-FADF0B8CFFC2}" destId="{DADDDE17-1201-4D8E-90D7-AA02ACEB7DA2}" srcOrd="0" destOrd="0" presId="urn:microsoft.com/office/officeart/2005/8/layout/hierarchy6"/>
    <dgm:cxn modelId="{6970B0F7-2DAB-4067-B00A-A44E95A1D8F9}" type="presOf" srcId="{5D988DA3-EAE9-4B1E-B1BF-979A8C15796D}" destId="{65472E67-E9E9-457B-AA87-E24C8E4442AF}" srcOrd="0" destOrd="0" presId="urn:microsoft.com/office/officeart/2005/8/layout/hierarchy6"/>
    <dgm:cxn modelId="{A1C002F2-8577-447E-ACD6-91BA2849B11F}" srcId="{FCD6C098-5B9D-4247-95A1-BD3B8CD5DE69}" destId="{DD8E6FAE-507F-4CB7-9883-E9868CD25B6A}" srcOrd="0" destOrd="0" parTransId="{1E7D579D-5304-497E-96FD-529A54771B12}" sibTransId="{D89CFA92-835C-4FD4-9F45-F670CB48B544}"/>
    <dgm:cxn modelId="{712187EA-524B-45B6-92DD-EF5A93451A35}" type="presOf" srcId="{43F6A99C-6879-4332-B663-07AA24F6D119}" destId="{AEE47C34-A237-4500-AAB1-5DDABFFFE9C5}" srcOrd="0" destOrd="0" presId="urn:microsoft.com/office/officeart/2005/8/layout/hierarchy6"/>
    <dgm:cxn modelId="{937933E2-478E-4F44-854E-4791B5959B45}" type="presOf" srcId="{2F1055F2-98BC-40F8-A1C3-46E502A661FA}" destId="{75E899D7-DB50-49B2-8701-132C8AADAFDB}" srcOrd="0" destOrd="0" presId="urn:microsoft.com/office/officeart/2005/8/layout/hierarchy6"/>
    <dgm:cxn modelId="{48ABBCC9-66BE-4598-8D38-9B01F7DEF809}" srcId="{325EE6D1-2B8A-48CD-AFCC-AD29138C63D6}" destId="{2ACFDF7C-F305-4CD8-911E-9F05B15F82EF}" srcOrd="0" destOrd="0" parTransId="{E9CE8718-A6AF-4120-B7A0-B6CAF53D3055}" sibTransId="{1D3EC319-F902-4106-9A1E-3EA984497D75}"/>
    <dgm:cxn modelId="{0778A832-37EC-4A16-80FB-BDD7D69067B8}" srcId="{EA27FA5F-66BD-4419-B9AA-AB0556AAAD3A}" destId="{FFB766A9-2AD2-4564-BE0D-80A085764D45}" srcOrd="0" destOrd="0" parTransId="{DD8EFE4A-921A-4678-876F-2EC53A30C0F7}" sibTransId="{2A6FAA3F-570E-4733-9A70-20D55D456ECA}"/>
    <dgm:cxn modelId="{95CC0DBC-38C2-4730-AA8C-54630448A7BA}" srcId="{CB5D5582-E2AE-4B1F-99FE-1FEE53E44278}" destId="{FB0E62A0-3B66-4453-A6FF-CDF72BD81ABA}" srcOrd="0" destOrd="0" parTransId="{4D809926-C458-4169-98CC-CF7D7F7BE8BE}" sibTransId="{5271D597-98B3-45C7-9A21-9154E855BE1B}"/>
    <dgm:cxn modelId="{5EE45451-7B8B-44FE-9D28-4C56E3B2DF9B}" srcId="{FB0E62A0-3B66-4453-A6FF-CDF72BD81ABA}" destId="{3FB557DE-3223-4EED-A24D-899114763528}" srcOrd="0" destOrd="0" parTransId="{BC6A6FEE-62E0-4C6F-9A7B-ED26A55E7DC7}" sibTransId="{BF68B930-14C0-4C01-A1FA-72B35A95AE8A}"/>
    <dgm:cxn modelId="{FB46C49A-C94E-4A7E-AB7E-EF059288570D}" type="presOf" srcId="{48CE218F-0672-4970-9E25-2FA7EAD8D022}" destId="{B6C1F3E7-2CA4-4F93-BB67-1EA77953AD55}" srcOrd="0" destOrd="0" presId="urn:microsoft.com/office/officeart/2005/8/layout/hierarchy6"/>
    <dgm:cxn modelId="{057A1BC1-B780-4A79-98BC-63FD0DB1C151}" srcId="{7C038595-19A2-457E-BC11-1FB7A1E8AA95}" destId="{CD7D125D-23B7-42FC-B885-EF736AE4B3ED}" srcOrd="0" destOrd="0" parTransId="{8BB0F642-6311-4A85-AD0C-E5E900C215D4}" sibTransId="{CD4CABA5-63FF-4761-AD52-8F2EBF8AF4CD}"/>
    <dgm:cxn modelId="{6EE52876-470A-4B8E-9EA1-10909F91969E}" type="presOf" srcId="{04493E4A-C993-4E9C-AF6E-D09FCB8EF871}" destId="{172288F1-1C26-4EBE-800A-DEA5F4CC34E4}" srcOrd="0" destOrd="0" presId="urn:microsoft.com/office/officeart/2005/8/layout/hierarchy6"/>
    <dgm:cxn modelId="{78016534-50E9-4BD9-AD2C-2DB4570C4837}" srcId="{ED6C8472-F082-4428-AAF6-B69922A71252}" destId="{E734752D-B332-4444-9B35-02F77F610F33}" srcOrd="0" destOrd="0" parTransId="{2FE16DC4-C740-4638-8AAD-C853E3D2122F}" sibTransId="{29FB5C55-E9C1-4CB5-ACF4-9D51BCFBDCB8}"/>
    <dgm:cxn modelId="{EE2DAF5A-67A1-4777-89AC-9926F6258C11}" type="presOf" srcId="{6CFDEF95-94DA-4BDB-8E8B-F30D3C95DBAD}" destId="{2BAC8CA3-9A9B-4E8E-969B-B011EAE8B988}" srcOrd="0" destOrd="0" presId="urn:microsoft.com/office/officeart/2005/8/layout/hierarchy6"/>
    <dgm:cxn modelId="{CB40B925-EA00-4E1F-9697-3510A295A826}" type="presOf" srcId="{3C8F0F25-E135-401C-B025-C3205D4E182E}" destId="{393BA31F-7B65-419E-83F6-E3FBD0A9EE57}" srcOrd="0" destOrd="0" presId="urn:microsoft.com/office/officeart/2005/8/layout/hierarchy6"/>
    <dgm:cxn modelId="{886AFB41-C77D-4D99-8D5F-36BACAB06A55}" srcId="{27C454B4-8CEC-4396-A95F-65B1D35D87A5}" destId="{5A4E7964-3905-4E75-8BD6-4DDFA588C3E2}" srcOrd="0" destOrd="0" parTransId="{80CB77CD-5468-4336-9AA1-FADF0B8CFFC2}" sibTransId="{A1A037D7-8665-4573-9B14-A19A15346548}"/>
    <dgm:cxn modelId="{66FC1C78-EE5A-4785-8DAE-2C946C9D33DA}" type="presOf" srcId="{573007D4-D1B5-4E9D-93F6-8F654E1892BB}" destId="{F09ED01F-6C36-4A3F-9708-C8D6CCF34460}" srcOrd="0" destOrd="0" presId="urn:microsoft.com/office/officeart/2005/8/layout/hierarchy6"/>
    <dgm:cxn modelId="{23DC603F-4619-43EC-B971-664E09A65FE9}" type="presOf" srcId="{522106B0-ADCC-4F6A-BA09-3AB4C1C903BF}" destId="{60A3A524-7ADB-40F9-9F30-E61D4707F6A7}" srcOrd="0" destOrd="0" presId="urn:microsoft.com/office/officeart/2005/8/layout/hierarchy6"/>
    <dgm:cxn modelId="{13C71E77-EABF-4A1E-B612-C67689BDC692}" type="presOf" srcId="{E2E55882-348F-4A90-B164-CEC5D7F49B5C}" destId="{123E0EBD-FA10-41B0-8E75-F68EAAE9B5EA}" srcOrd="0" destOrd="0" presId="urn:microsoft.com/office/officeart/2005/8/layout/hierarchy6"/>
    <dgm:cxn modelId="{59599320-0295-4423-AF54-BD47FAB12EF7}" srcId="{792E3E8F-A44A-4A24-8677-77D3AFCA23EC}" destId="{DB8D69F6-4C83-49A4-9DB0-062A5AB8B3FB}" srcOrd="1" destOrd="0" parTransId="{BE99CBA7-41C1-463A-9D25-A2F40864ECCA}" sibTransId="{97AFA32D-72DA-40D4-9C89-DC358882F277}"/>
    <dgm:cxn modelId="{1D63D051-EC71-4473-AC96-1678D4A36638}" type="presOf" srcId="{72736F01-D224-487C-BC2E-328896B3646B}" destId="{F7874306-2B21-4CE1-858C-CD85F2EDB5BE}" srcOrd="0" destOrd="0" presId="urn:microsoft.com/office/officeart/2005/8/layout/hierarchy6"/>
    <dgm:cxn modelId="{1760E0F5-09D8-4615-8B6F-2DCD6BF45C03}" srcId="{2ACFDF7C-F305-4CD8-911E-9F05B15F82EF}" destId="{84947504-73CB-4E0D-9386-023069F0D69E}" srcOrd="0" destOrd="0" parTransId="{06DEC45E-90B5-4969-9613-9EC9B718CD1A}" sibTransId="{4E347E5E-A35F-4DF4-8046-5AB503522F80}"/>
    <dgm:cxn modelId="{F3F35A6F-0503-47DB-95FC-591CA1362F4B}" srcId="{7F0F4E40-241D-4E2E-999F-22C6EF26E548}" destId="{A6BFE480-1723-46ED-993F-A0DAEF9F20C3}" srcOrd="0" destOrd="0" parTransId="{C5C50130-3299-46A4-8960-EC8885EEBFDD}" sibTransId="{A85FF047-682B-48DD-9D77-8457299AB450}"/>
    <dgm:cxn modelId="{C5901D15-F413-4146-A064-2C89506CD673}" type="presOf" srcId="{BD4F39A7-93FB-4924-B995-EC535DEF0EE4}" destId="{392FF257-43FB-46AE-8455-AC430963CFF0}" srcOrd="0" destOrd="0" presId="urn:microsoft.com/office/officeart/2005/8/layout/hierarchy6"/>
    <dgm:cxn modelId="{7F106627-324E-4E10-9F4E-ED57585E2596}" type="presOf" srcId="{672B1612-37C0-4544-AC6F-21638A9AC520}" destId="{9109BF37-1BA0-44F0-9A3B-53E4BAC0A8F6}" srcOrd="0" destOrd="0" presId="urn:microsoft.com/office/officeart/2005/8/layout/hierarchy6"/>
    <dgm:cxn modelId="{05BC0F13-0C70-4B62-8B39-29D12BB3A7FB}" type="presOf" srcId="{5CFE39BA-A983-45B9-A04E-52E0EF1354CD}" destId="{B86DE558-E89C-4E60-8F4A-810030C9D2C8}" srcOrd="0" destOrd="0" presId="urn:microsoft.com/office/officeart/2005/8/layout/hierarchy6"/>
    <dgm:cxn modelId="{0981157A-D603-49CB-AE05-7D8EF53D0809}" type="presOf" srcId="{8A34428F-0909-462F-B588-F7B9FBC002E5}" destId="{F5AF63D7-3383-4CFC-A8CD-EA0296DACFD0}" srcOrd="0" destOrd="0" presId="urn:microsoft.com/office/officeart/2005/8/layout/hierarchy6"/>
    <dgm:cxn modelId="{1F2395F1-2925-43B5-97CA-1E3A9F7FFE9E}" srcId="{64D3140A-793F-4DA6-A1F7-91C2F48E90E5}" destId="{385BE925-CBF2-4C59-8AF9-75F362F1C57B}" srcOrd="2" destOrd="0" parTransId="{A4FEEA11-9644-451D-9EF7-EA307AE24124}" sibTransId="{D90EA2FF-0847-4922-905D-AB9A54794041}"/>
    <dgm:cxn modelId="{594A304D-11EC-4476-A4FB-1B261611253B}" type="presOf" srcId="{FCD6C098-5B9D-4247-95A1-BD3B8CD5DE69}" destId="{43F3AD52-BF4C-4A3E-ADF5-9BD4245CDFED}" srcOrd="0" destOrd="0" presId="urn:microsoft.com/office/officeart/2005/8/layout/hierarchy6"/>
    <dgm:cxn modelId="{89758CA6-852D-4EE1-8227-4D5DE2962BE6}" type="presOf" srcId="{EFF47FE7-548B-44F7-A300-545572A4CA8F}" destId="{85E909DD-8AD3-406B-A562-19544B6D01BF}" srcOrd="0" destOrd="0" presId="urn:microsoft.com/office/officeart/2005/8/layout/hierarchy6"/>
    <dgm:cxn modelId="{6BFA8E38-C20D-4DD7-9A2E-59AC4FF22FA7}" type="presOf" srcId="{9B928E0A-AC71-48B5-9C69-1EF2DB13A88B}" destId="{46DF7A6D-6E96-4257-B186-3A1999C69529}" srcOrd="0" destOrd="0" presId="urn:microsoft.com/office/officeart/2005/8/layout/hierarchy6"/>
    <dgm:cxn modelId="{8D11F383-0C59-4F57-AC87-7C0C6EB20A69}" srcId="{0E9FABF9-4763-46C9-ACC7-90FFFD7D7D2A}" destId="{04493E4A-C993-4E9C-AF6E-D09FCB8EF871}" srcOrd="0" destOrd="0" parTransId="{B592AC7E-4976-4B31-BD1F-73B31F2DFB0E}" sibTransId="{3876F007-DD76-4242-8D17-B2127E6FE8BA}"/>
    <dgm:cxn modelId="{50380DAD-2288-4888-A29C-05B9DB22DBC8}" type="presOf" srcId="{FDD03F0E-BD79-43A9-B5E6-DDAE2471EB32}" destId="{DB19F8F2-04A6-4E8C-B351-68874A90F85D}" srcOrd="0" destOrd="0" presId="urn:microsoft.com/office/officeart/2005/8/layout/hierarchy6"/>
    <dgm:cxn modelId="{FFCF7C7A-A067-4BDE-A602-D4EEC90A025D}" type="presOf" srcId="{E36F8958-654E-460E-AD5E-521F6CAE8145}" destId="{7B1F127C-8A1A-4E15-9E13-297CCD59F181}" srcOrd="0" destOrd="0" presId="urn:microsoft.com/office/officeart/2005/8/layout/hierarchy6"/>
    <dgm:cxn modelId="{D35B0369-0AB1-4E18-ABD6-96D787ECD0A0}" srcId="{CB5D5582-E2AE-4B1F-99FE-1FEE53E44278}" destId="{024135C2-3628-458A-9F97-B061805BB12F}" srcOrd="1" destOrd="0" parTransId="{325BD4C1-6993-4870-ABAE-57F7A9310C03}" sibTransId="{CC92CC86-F70F-48F3-89ED-4F911CA14DB9}"/>
    <dgm:cxn modelId="{CCE19FBE-0715-41DB-BDD8-6F557A0D9ED6}" srcId="{FFB766A9-2AD2-4564-BE0D-80A085764D45}" destId="{66727F31-F349-4806-A051-1D14F11E6863}" srcOrd="0" destOrd="0" parTransId="{29E6FB10-00EF-407D-B96A-EF111800AB26}" sibTransId="{F9F5F331-4BFE-40B8-917E-B6BA2128B979}"/>
    <dgm:cxn modelId="{3E3FB8E6-7F4E-40EB-B0A6-0DA70D3D9796}" srcId="{2DBA38C1-2DB2-43F6-8C1C-4B71E069B1E3}" destId="{ED6C8472-F082-4428-AAF6-B69922A71252}" srcOrd="0" destOrd="0" parTransId="{522106B0-ADCC-4F6A-BA09-3AB4C1C903BF}" sibTransId="{63B0B5D4-1F57-4AE8-BA67-5759F5DFD797}"/>
    <dgm:cxn modelId="{DDE4C4ED-2E29-4A58-83FE-AA783B1334F0}" type="presOf" srcId="{C5E21391-BA99-45A6-BAB2-E13E95EA855F}" destId="{30847DE1-5D26-4C5B-ADCF-1B71D2882549}" srcOrd="0" destOrd="0" presId="urn:microsoft.com/office/officeart/2005/8/layout/hierarchy6"/>
    <dgm:cxn modelId="{36917AE4-0F56-4C6B-BD61-9E8A051476CF}" type="presOf" srcId="{5853E3F5-7633-4C0E-98B4-0F234A98F59E}" destId="{AF9C821A-EAD1-4866-89B8-22FC6377B9D4}" srcOrd="0" destOrd="0" presId="urn:microsoft.com/office/officeart/2005/8/layout/hierarchy6"/>
    <dgm:cxn modelId="{F1CB6B08-918E-4594-9CB5-E729C88DFEC5}" type="presOf" srcId="{64D3140A-793F-4DA6-A1F7-91C2F48E90E5}" destId="{4DE6211E-79DD-4A62-8947-B0F143549D12}" srcOrd="0" destOrd="0" presId="urn:microsoft.com/office/officeart/2005/8/layout/hierarchy6"/>
    <dgm:cxn modelId="{BAD83784-E6C4-4234-8AA1-CCEE718FC0B9}" type="presOf" srcId="{C5C50130-3299-46A4-8960-EC8885EEBFDD}" destId="{775512D6-EDE2-4ECB-A32D-873E8374DB3B}" srcOrd="0" destOrd="0" presId="urn:microsoft.com/office/officeart/2005/8/layout/hierarchy6"/>
    <dgm:cxn modelId="{CDB18579-B17F-49A1-8670-E1E4FA10C317}" srcId="{D1279B75-C98F-4A2C-A549-E1013E203DC9}" destId="{0E9FABF9-4763-46C9-ACC7-90FFFD7D7D2A}" srcOrd="0" destOrd="0" parTransId="{8338C07D-112E-43D4-8575-3E6159759FF9}" sibTransId="{C1E740A8-423A-4070-B202-17C0BC5BC0CD}"/>
    <dgm:cxn modelId="{1051DBCE-39D5-4BC8-8DFE-3F4C13507D12}" srcId="{A43104C4-7F24-499B-A845-F2ECC77DF439}" destId="{6DE1F713-709B-4AA7-B3E5-E9A4A6143110}" srcOrd="0" destOrd="0" parTransId="{F9E3FE26-466A-4D28-8C34-091852F688CC}" sibTransId="{927A5B89-8DBA-4F23-88CB-2ACDC67DD40C}"/>
    <dgm:cxn modelId="{A508F537-0D62-47FC-89EA-9AFA0D20EADE}" type="presOf" srcId="{792E3E8F-A44A-4A24-8677-77D3AFCA23EC}" destId="{8F774021-E9F0-4C36-881E-5A7FB7E1C6F1}" srcOrd="0" destOrd="0" presId="urn:microsoft.com/office/officeart/2005/8/layout/hierarchy6"/>
    <dgm:cxn modelId="{CD9EE89B-7C72-4EAE-A28D-156B0064BBFF}" type="presOf" srcId="{91309D00-6CDF-4E50-9B37-1DA03FD5034F}" destId="{D90E321C-EB17-4425-B14A-F740B5CA61BA}" srcOrd="0" destOrd="0" presId="urn:microsoft.com/office/officeart/2005/8/layout/hierarchy6"/>
    <dgm:cxn modelId="{982908EF-8D62-49CC-BBCB-422CA335107F}" type="presOf" srcId="{0FFC5B20-8553-4AB7-A5E3-1050682C5377}" destId="{BA8862F9-EABB-43A5-9DA4-7AD438C03B44}" srcOrd="0" destOrd="0" presId="urn:microsoft.com/office/officeart/2005/8/layout/hierarchy6"/>
    <dgm:cxn modelId="{A3AD027E-24DB-4208-A2C8-C8C1CE4427AF}" type="presOf" srcId="{F4EA4159-BB5C-45C6-9E50-A93F13708CF2}" destId="{913D3201-542D-4A46-9412-A461825C6A81}" srcOrd="0" destOrd="0" presId="urn:microsoft.com/office/officeart/2005/8/layout/hierarchy6"/>
    <dgm:cxn modelId="{959D21C6-B665-444D-B5C2-2EC258AF93D6}" type="presOf" srcId="{7293F248-D0F6-409D-A1FE-022061B9FAA1}" destId="{C3B6B5BD-56DE-434C-A3E0-0F70A56BCD68}" srcOrd="0" destOrd="0" presId="urn:microsoft.com/office/officeart/2005/8/layout/hierarchy6"/>
    <dgm:cxn modelId="{140C42B6-ECCC-48EC-92FF-3E5E2CA6C4E4}" type="presOf" srcId="{2C4348DF-560E-48A0-B4AC-53C34B6D0DBD}" destId="{77664BD6-2B3C-4E09-96C0-F3DE9A4756C6}" srcOrd="0" destOrd="0" presId="urn:microsoft.com/office/officeart/2005/8/layout/hierarchy6"/>
    <dgm:cxn modelId="{E9BF4441-0399-4E4D-9C5E-280314EEA0ED}" type="presOf" srcId="{E16AAEA7-5831-4570-9BBE-75C758472EC4}" destId="{DAB8AD85-18C1-48FA-8E36-349C05DEE0F2}" srcOrd="0" destOrd="0" presId="urn:microsoft.com/office/officeart/2005/8/layout/hierarchy6"/>
    <dgm:cxn modelId="{337CCE96-99AA-484C-8AEE-40A08D56E8A2}" type="presOf" srcId="{15E804D1-A3E5-45F5-A5EE-2CC233CA71B4}" destId="{026538B1-D8AB-40A8-AA63-88A2C6848D08}" srcOrd="0" destOrd="0" presId="urn:microsoft.com/office/officeart/2005/8/layout/hierarchy6"/>
    <dgm:cxn modelId="{71071790-1198-4A25-98D5-786B22FA91DE}" srcId="{77BA9047-84E1-4A04-A2AB-53E584867046}" destId="{5CFE39BA-A983-45B9-A04E-52E0EF1354CD}" srcOrd="0" destOrd="0" parTransId="{1ACB9A6A-F7E8-4D1E-B3E5-9A96C408032E}" sibTransId="{753F2636-4ABF-4FCB-9A66-FE88581135B8}"/>
    <dgm:cxn modelId="{C5D4A4D1-68BC-400F-A1AD-29628E17B9EA}" type="presOf" srcId="{103DEE73-41AA-40B6-AE26-BFE255319C99}" destId="{E364CCCD-9791-4370-8971-72A0F6F373E2}" srcOrd="0" destOrd="0" presId="urn:microsoft.com/office/officeart/2005/8/layout/hierarchy6"/>
    <dgm:cxn modelId="{F5DDF5CA-2928-460B-820D-19EE1623E6EF}" srcId="{385BE925-CBF2-4C59-8AF9-75F362F1C57B}" destId="{792E3E8F-A44A-4A24-8677-77D3AFCA23EC}" srcOrd="0" destOrd="0" parTransId="{7E6E0A2E-F0F7-4BF7-B270-E8F604DDFF83}" sibTransId="{D89760B7-DC83-43E1-B06F-EDDC3979BF81}"/>
    <dgm:cxn modelId="{F1050321-A734-4321-8CDF-124DA95CCE4D}" srcId="{48CE218F-0672-4970-9E25-2FA7EAD8D022}" destId="{7293F248-D0F6-409D-A1FE-022061B9FAA1}" srcOrd="0" destOrd="0" parTransId="{B519F161-426C-465A-A7D4-64282281472B}" sibTransId="{EA849727-6862-49EC-8BD3-F08E1F2F6D3A}"/>
    <dgm:cxn modelId="{93E84C63-9563-4E84-9A7E-200593748BE2}" type="presOf" srcId="{BFC50D3A-73F3-463B-A526-C660AD0A4F14}" destId="{16A319C4-91DD-4B8E-AB3C-6E709821B64C}" srcOrd="0" destOrd="0" presId="urn:microsoft.com/office/officeart/2005/8/layout/hierarchy6"/>
    <dgm:cxn modelId="{33744299-4F45-44A9-ACE2-EC38C605E743}" type="presOf" srcId="{77F65366-CCD5-4562-A515-41550AA80D4A}" destId="{21D9B9D5-611D-45F5-9B21-326F72262D67}" srcOrd="0" destOrd="0" presId="urn:microsoft.com/office/officeart/2005/8/layout/hierarchy6"/>
    <dgm:cxn modelId="{45091773-4402-44F8-9AFE-4D8B97A88687}" type="presOf" srcId="{23D9B8BA-6F26-41E3-AE48-CB53EC7A5F81}" destId="{340D7B05-DA45-4595-BD43-07331C4AD983}" srcOrd="0" destOrd="0" presId="urn:microsoft.com/office/officeart/2005/8/layout/hierarchy6"/>
    <dgm:cxn modelId="{8A2F6B5F-7FBC-42AE-B207-2D66B1EF2931}" srcId="{385BE925-CBF2-4C59-8AF9-75F362F1C57B}" destId="{F954916A-9DE2-475F-82D7-7134B2CB7C4E}" srcOrd="1" destOrd="0" parTransId="{18DE61A9-7187-473E-A844-1258438F3A32}" sibTransId="{9CB40298-9710-4881-BD85-ED6ED2AFF937}"/>
    <dgm:cxn modelId="{67E9E503-C6A1-4BF3-A60F-743E053991A0}" type="presParOf" srcId="{C363274B-EEB8-45B0-A63A-F21EA6FAC19E}" destId="{B51D74A5-C993-46EC-B0AA-9BA5518F56BB}" srcOrd="0" destOrd="0" presId="urn:microsoft.com/office/officeart/2005/8/layout/hierarchy6"/>
    <dgm:cxn modelId="{7FEF2E28-CACE-432E-A5E4-5ECBDCC99958}" type="presParOf" srcId="{B51D74A5-C993-46EC-B0AA-9BA5518F56BB}" destId="{27437746-3C47-4845-B063-741BA1BA0E9C}" srcOrd="0" destOrd="0" presId="urn:microsoft.com/office/officeart/2005/8/layout/hierarchy6"/>
    <dgm:cxn modelId="{A273FF00-066D-4811-95C1-71783F9035F3}" type="presParOf" srcId="{27437746-3C47-4845-B063-741BA1BA0E9C}" destId="{6BD1BA64-DFD0-4086-978A-7DFEE4E0456B}" srcOrd="0" destOrd="0" presId="urn:microsoft.com/office/officeart/2005/8/layout/hierarchy6"/>
    <dgm:cxn modelId="{E3870274-B40C-441B-8180-D40F63F6E4CB}" type="presParOf" srcId="{6BD1BA64-DFD0-4086-978A-7DFEE4E0456B}" destId="{2F130D16-47C6-4FFD-BF79-C7430CF17E7D}" srcOrd="0" destOrd="0" presId="urn:microsoft.com/office/officeart/2005/8/layout/hierarchy6"/>
    <dgm:cxn modelId="{D2668C30-F38E-46F5-9AC9-63973013B171}" type="presParOf" srcId="{6BD1BA64-DFD0-4086-978A-7DFEE4E0456B}" destId="{672419A5-5DC8-4DEC-BA61-0582766608BB}" srcOrd="1" destOrd="0" presId="urn:microsoft.com/office/officeart/2005/8/layout/hierarchy6"/>
    <dgm:cxn modelId="{D360E927-7391-429B-8680-904EB3ED398B}" type="presParOf" srcId="{672419A5-5DC8-4DEC-BA61-0582766608BB}" destId="{5914E99C-E542-4AF2-9017-14B0AB75A7CE}" srcOrd="0" destOrd="0" presId="urn:microsoft.com/office/officeart/2005/8/layout/hierarchy6"/>
    <dgm:cxn modelId="{247A872B-D92B-480A-8443-DEFE76A51558}" type="presParOf" srcId="{672419A5-5DC8-4DEC-BA61-0582766608BB}" destId="{40343F4E-5AEE-4796-BBC1-08A950241C8C}" srcOrd="1" destOrd="0" presId="urn:microsoft.com/office/officeart/2005/8/layout/hierarchy6"/>
    <dgm:cxn modelId="{CAFEA7A3-CC2C-4B2F-8115-E9E112ABA2D7}" type="presParOf" srcId="{40343F4E-5AEE-4796-BBC1-08A950241C8C}" destId="{53CAFBE1-CE32-4925-AE36-DAC843D696DB}" srcOrd="0" destOrd="0" presId="urn:microsoft.com/office/officeart/2005/8/layout/hierarchy6"/>
    <dgm:cxn modelId="{47AC25EF-FE4B-4E03-83D9-D7F81922367C}" type="presParOf" srcId="{40343F4E-5AEE-4796-BBC1-08A950241C8C}" destId="{D0AEED0C-70DF-438A-AC44-03BA88A81B1C}" srcOrd="1" destOrd="0" presId="urn:microsoft.com/office/officeart/2005/8/layout/hierarchy6"/>
    <dgm:cxn modelId="{AABACD4E-10FF-4407-BDB3-5860D17559C7}" type="presParOf" srcId="{D0AEED0C-70DF-438A-AC44-03BA88A81B1C}" destId="{18E3A0EF-5A52-40C2-B196-F8F0A4F96092}" srcOrd="0" destOrd="0" presId="urn:microsoft.com/office/officeart/2005/8/layout/hierarchy6"/>
    <dgm:cxn modelId="{B7158067-13DA-4D55-9565-271218B4BE46}" type="presParOf" srcId="{D0AEED0C-70DF-438A-AC44-03BA88A81B1C}" destId="{B99516B9-E1C9-4765-A0CB-63C10EA89000}" srcOrd="1" destOrd="0" presId="urn:microsoft.com/office/officeart/2005/8/layout/hierarchy6"/>
    <dgm:cxn modelId="{AA3849F5-0364-4567-880F-7B70B09CEEF6}" type="presParOf" srcId="{B99516B9-E1C9-4765-A0CB-63C10EA89000}" destId="{83867DA8-AAD5-4E99-992C-85D5A82A2797}" srcOrd="0" destOrd="0" presId="urn:microsoft.com/office/officeart/2005/8/layout/hierarchy6"/>
    <dgm:cxn modelId="{E0EC9EBB-31F8-4DB6-9D81-B8EDAEB0BEF0}" type="presParOf" srcId="{B99516B9-E1C9-4765-A0CB-63C10EA89000}" destId="{A66EB0B9-7BCF-4ED2-9EE5-DA1A012F6780}" srcOrd="1" destOrd="0" presId="urn:microsoft.com/office/officeart/2005/8/layout/hierarchy6"/>
    <dgm:cxn modelId="{88794BBC-C5F5-4665-A669-D17013947D18}" type="presParOf" srcId="{A66EB0B9-7BCF-4ED2-9EE5-DA1A012F6780}" destId="{25C3B743-562F-415A-A820-395A362F3EF2}" srcOrd="0" destOrd="0" presId="urn:microsoft.com/office/officeart/2005/8/layout/hierarchy6"/>
    <dgm:cxn modelId="{505FA6B7-0E11-4E61-BFE2-65E741F7EA69}" type="presParOf" srcId="{A66EB0B9-7BCF-4ED2-9EE5-DA1A012F6780}" destId="{9D3A775D-F2CA-4CBD-AC6D-96DB9FC9052F}" srcOrd="1" destOrd="0" presId="urn:microsoft.com/office/officeart/2005/8/layout/hierarchy6"/>
    <dgm:cxn modelId="{07B2F1C9-0127-4CA5-829A-B83B2FD25248}" type="presParOf" srcId="{9D3A775D-F2CA-4CBD-AC6D-96DB9FC9052F}" destId="{DAB8AD85-18C1-48FA-8E36-349C05DEE0F2}" srcOrd="0" destOrd="0" presId="urn:microsoft.com/office/officeart/2005/8/layout/hierarchy6"/>
    <dgm:cxn modelId="{23DFD271-0E1C-49BD-B649-44E47266D5AA}" type="presParOf" srcId="{9D3A775D-F2CA-4CBD-AC6D-96DB9FC9052F}" destId="{D4F7443A-BB13-4286-BC13-AA327CB6B28C}" srcOrd="1" destOrd="0" presId="urn:microsoft.com/office/officeart/2005/8/layout/hierarchy6"/>
    <dgm:cxn modelId="{4601AC6E-90BA-433A-B9C1-62E1B8855435}" type="presParOf" srcId="{D4F7443A-BB13-4286-BC13-AA327CB6B28C}" destId="{790F34D9-4B91-407F-88DB-ED0B9CAEA753}" srcOrd="0" destOrd="0" presId="urn:microsoft.com/office/officeart/2005/8/layout/hierarchy6"/>
    <dgm:cxn modelId="{A62CA03F-5A0F-4BFE-919E-015D6EAE675D}" type="presParOf" srcId="{D4F7443A-BB13-4286-BC13-AA327CB6B28C}" destId="{0119E0EA-8C10-42DD-9989-F0E7F70A601B}" srcOrd="1" destOrd="0" presId="urn:microsoft.com/office/officeart/2005/8/layout/hierarchy6"/>
    <dgm:cxn modelId="{E4B6998A-6A26-4AF1-9DC8-F83D7B812014}" type="presParOf" srcId="{0119E0EA-8C10-42DD-9989-F0E7F70A601B}" destId="{AF9C821A-EAD1-4866-89B8-22FC6377B9D4}" srcOrd="0" destOrd="0" presId="urn:microsoft.com/office/officeart/2005/8/layout/hierarchy6"/>
    <dgm:cxn modelId="{20CA5FB0-298B-42BF-9405-C79AADC4727B}" type="presParOf" srcId="{0119E0EA-8C10-42DD-9989-F0E7F70A601B}" destId="{A4D59029-F36C-44B0-867C-BF3B9ABA032F}" srcOrd="1" destOrd="0" presId="urn:microsoft.com/office/officeart/2005/8/layout/hierarchy6"/>
    <dgm:cxn modelId="{19233A18-BEA5-480C-9501-4381EB836ABC}" type="presParOf" srcId="{A4D59029-F36C-44B0-867C-BF3B9ABA032F}" destId="{E5A0A88D-0E3B-4AAB-ABB9-3E95EB4DAC78}" srcOrd="0" destOrd="0" presId="urn:microsoft.com/office/officeart/2005/8/layout/hierarchy6"/>
    <dgm:cxn modelId="{66239DED-EB1E-4687-84E4-2428BFC70896}" type="presParOf" srcId="{A4D59029-F36C-44B0-867C-BF3B9ABA032F}" destId="{766CB997-8C70-4EF2-BBFD-3612F1FBAD11}" srcOrd="1" destOrd="0" presId="urn:microsoft.com/office/officeart/2005/8/layout/hierarchy6"/>
    <dgm:cxn modelId="{09698E39-B6C2-4C50-90BF-4EEE4451C9F4}" type="presParOf" srcId="{766CB997-8C70-4EF2-BBFD-3612F1FBAD11}" destId="{7C83F1F0-1CDD-44BE-9A58-32A1AE56155B}" srcOrd="0" destOrd="0" presId="urn:microsoft.com/office/officeart/2005/8/layout/hierarchy6"/>
    <dgm:cxn modelId="{D2028E10-DF27-4085-BE3F-E817508D9087}" type="presParOf" srcId="{766CB997-8C70-4EF2-BBFD-3612F1FBAD11}" destId="{CAC348F7-19C5-490B-B36D-2BBB0BFE2449}" srcOrd="1" destOrd="0" presId="urn:microsoft.com/office/officeart/2005/8/layout/hierarchy6"/>
    <dgm:cxn modelId="{35CEDA71-5371-4FC6-9D8D-AD95E88ACA50}" type="presParOf" srcId="{CAC348F7-19C5-490B-B36D-2BBB0BFE2449}" destId="{322D5290-1B1F-45C6-8F86-4AD576D81B1D}" srcOrd="0" destOrd="0" presId="urn:microsoft.com/office/officeart/2005/8/layout/hierarchy6"/>
    <dgm:cxn modelId="{9CE7F45D-1A4B-4645-86A0-92433035FE0C}" type="presParOf" srcId="{CAC348F7-19C5-490B-B36D-2BBB0BFE2449}" destId="{26C926AA-B661-4286-8DD6-D770A464D185}" srcOrd="1" destOrd="0" presId="urn:microsoft.com/office/officeart/2005/8/layout/hierarchy6"/>
    <dgm:cxn modelId="{64656374-5F8C-46A3-ADE6-9F8FE94308ED}" type="presParOf" srcId="{26C926AA-B661-4286-8DD6-D770A464D185}" destId="{4A112AF1-393C-4AC6-A380-2197C61ED20A}" srcOrd="0" destOrd="0" presId="urn:microsoft.com/office/officeart/2005/8/layout/hierarchy6"/>
    <dgm:cxn modelId="{E451F559-719C-4B8B-9A61-D07C889C511B}" type="presParOf" srcId="{26C926AA-B661-4286-8DD6-D770A464D185}" destId="{B116A659-B329-406D-BE1F-56EF06F77625}" srcOrd="1" destOrd="0" presId="urn:microsoft.com/office/officeart/2005/8/layout/hierarchy6"/>
    <dgm:cxn modelId="{ABACBA5C-A144-4C8A-A5B6-EF452ADA593B}" type="presParOf" srcId="{D4F7443A-BB13-4286-BC13-AA327CB6B28C}" destId="{D8C1DD15-70EF-4EC9-8EDC-D45D44A095EB}" srcOrd="2" destOrd="0" presId="urn:microsoft.com/office/officeart/2005/8/layout/hierarchy6"/>
    <dgm:cxn modelId="{93F3046D-0093-434B-8297-FCE31387C1E2}" type="presParOf" srcId="{D4F7443A-BB13-4286-BC13-AA327CB6B28C}" destId="{92146456-DBBE-4F18-8BD8-2980CDED8D6D}" srcOrd="3" destOrd="0" presId="urn:microsoft.com/office/officeart/2005/8/layout/hierarchy6"/>
    <dgm:cxn modelId="{87CA1AF2-BC05-437F-99DB-A62A8ADF3D28}" type="presParOf" srcId="{92146456-DBBE-4F18-8BD8-2980CDED8D6D}" destId="{84014E26-64BF-4805-9D89-57D9F5E283B7}" srcOrd="0" destOrd="0" presId="urn:microsoft.com/office/officeart/2005/8/layout/hierarchy6"/>
    <dgm:cxn modelId="{4599A813-0976-4AFB-8C20-D356F5FD9F05}" type="presParOf" srcId="{92146456-DBBE-4F18-8BD8-2980CDED8D6D}" destId="{E693C908-8759-4060-BE08-1D25DB9F9BF4}" srcOrd="1" destOrd="0" presId="urn:microsoft.com/office/officeart/2005/8/layout/hierarchy6"/>
    <dgm:cxn modelId="{9AEA3E64-F76B-490D-90BB-E6F842D768F3}" type="presParOf" srcId="{E693C908-8759-4060-BE08-1D25DB9F9BF4}" destId="{4DB3226A-0FF8-48DC-AEA2-948D2A4366C3}" srcOrd="0" destOrd="0" presId="urn:microsoft.com/office/officeart/2005/8/layout/hierarchy6"/>
    <dgm:cxn modelId="{135BB529-E512-48D5-8D60-B0CA2C4E8A47}" type="presParOf" srcId="{E693C908-8759-4060-BE08-1D25DB9F9BF4}" destId="{BBEB5622-E053-4F71-9BFE-C71CF049C701}" srcOrd="1" destOrd="0" presId="urn:microsoft.com/office/officeart/2005/8/layout/hierarchy6"/>
    <dgm:cxn modelId="{BB97CA6D-54FC-499C-9BB4-EAD03B62AB97}" type="presParOf" srcId="{BBEB5622-E053-4F71-9BFE-C71CF049C701}" destId="{58299890-E286-40BE-A0DF-9BF88AD6AF60}" srcOrd="0" destOrd="0" presId="urn:microsoft.com/office/officeart/2005/8/layout/hierarchy6"/>
    <dgm:cxn modelId="{C1A2CE7E-FD35-493C-AF73-371BE09C9FB4}" type="presParOf" srcId="{BBEB5622-E053-4F71-9BFE-C71CF049C701}" destId="{59903ADA-D6C4-4664-A5A5-3F5CF7731C11}" srcOrd="1" destOrd="0" presId="urn:microsoft.com/office/officeart/2005/8/layout/hierarchy6"/>
    <dgm:cxn modelId="{8964E4A5-6A4E-44EF-9CAF-46BE1B570D30}" type="presParOf" srcId="{59903ADA-D6C4-4664-A5A5-3F5CF7731C11}" destId="{77664BD6-2B3C-4E09-96C0-F3DE9A4756C6}" srcOrd="0" destOrd="0" presId="urn:microsoft.com/office/officeart/2005/8/layout/hierarchy6"/>
    <dgm:cxn modelId="{3377A3B2-52B9-4E50-92CF-87C7888387E9}" type="presParOf" srcId="{59903ADA-D6C4-4664-A5A5-3F5CF7731C11}" destId="{D473B253-73F8-4195-AF42-A9A1F79F0110}" srcOrd="1" destOrd="0" presId="urn:microsoft.com/office/officeart/2005/8/layout/hierarchy6"/>
    <dgm:cxn modelId="{EF7113E6-5BAD-4ABC-9122-66F62877287B}" type="presParOf" srcId="{D473B253-73F8-4195-AF42-A9A1F79F0110}" destId="{8C54F1A6-6E6C-4D3C-AFEA-FEBF45ADED44}" srcOrd="0" destOrd="0" presId="urn:microsoft.com/office/officeart/2005/8/layout/hierarchy6"/>
    <dgm:cxn modelId="{A8339DB3-4BEA-467F-B0A5-D948903A8964}" type="presParOf" srcId="{D473B253-73F8-4195-AF42-A9A1F79F0110}" destId="{3974696C-5A4D-4562-AC6D-1427A95B4046}" srcOrd="1" destOrd="0" presId="urn:microsoft.com/office/officeart/2005/8/layout/hierarchy6"/>
    <dgm:cxn modelId="{89E2A9EB-92DC-4488-9B45-1DBB52D04A3D}" type="presParOf" srcId="{D0AEED0C-70DF-438A-AC44-03BA88A81B1C}" destId="{AACFC6DC-934E-4AB5-BCE7-9149DCA7D441}" srcOrd="2" destOrd="0" presId="urn:microsoft.com/office/officeart/2005/8/layout/hierarchy6"/>
    <dgm:cxn modelId="{10C5DC5C-1F6C-4131-8BC8-7CD8F09BA66E}" type="presParOf" srcId="{D0AEED0C-70DF-438A-AC44-03BA88A81B1C}" destId="{38C269A5-F27B-435B-A049-B9DB42A7DABD}" srcOrd="3" destOrd="0" presId="urn:microsoft.com/office/officeart/2005/8/layout/hierarchy6"/>
    <dgm:cxn modelId="{101F1E96-BC88-4CAA-A627-3F5175511B10}" type="presParOf" srcId="{38C269A5-F27B-435B-A049-B9DB42A7DABD}" destId="{B6C1F3E7-2CA4-4F93-BB67-1EA77953AD55}" srcOrd="0" destOrd="0" presId="urn:microsoft.com/office/officeart/2005/8/layout/hierarchy6"/>
    <dgm:cxn modelId="{AF03346C-2AAE-406F-8518-BEA4735C9ABE}" type="presParOf" srcId="{38C269A5-F27B-435B-A049-B9DB42A7DABD}" destId="{35CC721E-C2A2-49BB-B08C-AE4BA0BEE64E}" srcOrd="1" destOrd="0" presId="urn:microsoft.com/office/officeart/2005/8/layout/hierarchy6"/>
    <dgm:cxn modelId="{C8D4F5A0-CB63-4DC8-8D35-2C84F4CE5CE8}" type="presParOf" srcId="{35CC721E-C2A2-49BB-B08C-AE4BA0BEE64E}" destId="{F3263D2D-98DC-4A5F-A2C2-67BD99F734F2}" srcOrd="0" destOrd="0" presId="urn:microsoft.com/office/officeart/2005/8/layout/hierarchy6"/>
    <dgm:cxn modelId="{C077AE2F-FEF5-4848-8E53-FB621ADF0A4D}" type="presParOf" srcId="{35CC721E-C2A2-49BB-B08C-AE4BA0BEE64E}" destId="{D19FD80D-3141-424B-B84E-2B6F00633FCA}" srcOrd="1" destOrd="0" presId="urn:microsoft.com/office/officeart/2005/8/layout/hierarchy6"/>
    <dgm:cxn modelId="{C085687C-E50A-43ED-A5D8-9434422C6151}" type="presParOf" srcId="{D19FD80D-3141-424B-B84E-2B6F00633FCA}" destId="{C3B6B5BD-56DE-434C-A3E0-0F70A56BCD68}" srcOrd="0" destOrd="0" presId="urn:microsoft.com/office/officeart/2005/8/layout/hierarchy6"/>
    <dgm:cxn modelId="{15289273-F299-43C7-B3FA-C29C13622DC4}" type="presParOf" srcId="{D19FD80D-3141-424B-B84E-2B6F00633FCA}" destId="{5B5D405B-0BFA-40FE-A67B-D9CE0E5F0CAB}" srcOrd="1" destOrd="0" presId="urn:microsoft.com/office/officeart/2005/8/layout/hierarchy6"/>
    <dgm:cxn modelId="{96477793-70B7-4BE7-B510-2E533C601253}" type="presParOf" srcId="{5B5D405B-0BFA-40FE-A67B-D9CE0E5F0CAB}" destId="{9109BF37-1BA0-44F0-9A3B-53E4BAC0A8F6}" srcOrd="0" destOrd="0" presId="urn:microsoft.com/office/officeart/2005/8/layout/hierarchy6"/>
    <dgm:cxn modelId="{B83525B7-C7C6-4AD3-BB34-D8F355D324A4}" type="presParOf" srcId="{5B5D405B-0BFA-40FE-A67B-D9CE0E5F0CAB}" destId="{3BD4B446-7CA2-4265-91CE-FFD0896D20EE}" srcOrd="1" destOrd="0" presId="urn:microsoft.com/office/officeart/2005/8/layout/hierarchy6"/>
    <dgm:cxn modelId="{BC5C46F2-1FB0-43AC-BEA9-E1E9CB9EF78B}" type="presParOf" srcId="{3BD4B446-7CA2-4265-91CE-FFD0896D20EE}" destId="{9F49911E-AEAB-4523-866D-6E442F07E31B}" srcOrd="0" destOrd="0" presId="urn:microsoft.com/office/officeart/2005/8/layout/hierarchy6"/>
    <dgm:cxn modelId="{1A7C05C1-EEC3-437F-99BF-3C1F4252E35D}" type="presParOf" srcId="{3BD4B446-7CA2-4265-91CE-FFD0896D20EE}" destId="{BE2C2E89-E359-4500-BAC4-D0DBDA334E84}" srcOrd="1" destOrd="0" presId="urn:microsoft.com/office/officeart/2005/8/layout/hierarchy6"/>
    <dgm:cxn modelId="{F853FD1B-66C9-483C-A7C5-BF6F6276C72E}" type="presParOf" srcId="{BE2C2E89-E359-4500-BAC4-D0DBDA334E84}" destId="{C28B564A-8E9F-454C-9BF1-781E5FC72349}" srcOrd="0" destOrd="0" presId="urn:microsoft.com/office/officeart/2005/8/layout/hierarchy6"/>
    <dgm:cxn modelId="{F710F8CE-316D-406C-9A6A-B025E0DA0D43}" type="presParOf" srcId="{BE2C2E89-E359-4500-BAC4-D0DBDA334E84}" destId="{60D7CE9A-3D04-4A79-949E-18AFF245413F}" srcOrd="1" destOrd="0" presId="urn:microsoft.com/office/officeart/2005/8/layout/hierarchy6"/>
    <dgm:cxn modelId="{1B481EA4-FA64-4FBB-9A29-D567838FF126}" type="presParOf" srcId="{60D7CE9A-3D04-4A79-949E-18AFF245413F}" destId="{CB19C124-96EB-4419-BBB5-EC9224F10FD2}" srcOrd="0" destOrd="0" presId="urn:microsoft.com/office/officeart/2005/8/layout/hierarchy6"/>
    <dgm:cxn modelId="{2AD77B52-F1EE-4E67-AEB6-6D4679F3A086}" type="presParOf" srcId="{60D7CE9A-3D04-4A79-949E-18AFF245413F}" destId="{2F5AEAEE-5840-412E-ACCB-9CD8C709F405}" srcOrd="1" destOrd="0" presId="urn:microsoft.com/office/officeart/2005/8/layout/hierarchy6"/>
    <dgm:cxn modelId="{5F4311BC-BF43-418B-BAB2-4002ED8F2D42}" type="presParOf" srcId="{2F5AEAEE-5840-412E-ACCB-9CD8C709F405}" destId="{F09ED01F-6C36-4A3F-9708-C8D6CCF34460}" srcOrd="0" destOrd="0" presId="urn:microsoft.com/office/officeart/2005/8/layout/hierarchy6"/>
    <dgm:cxn modelId="{243B8021-0EE5-4637-BB9A-EE7E741689F1}" type="presParOf" srcId="{2F5AEAEE-5840-412E-ACCB-9CD8C709F405}" destId="{85A4A39F-6E46-47CE-844C-94D78C43B123}" srcOrd="1" destOrd="0" presId="urn:microsoft.com/office/officeart/2005/8/layout/hierarchy6"/>
    <dgm:cxn modelId="{79A31C47-54E6-4B4E-B657-B2157B0A3922}" type="presParOf" srcId="{85A4A39F-6E46-47CE-844C-94D78C43B123}" destId="{22753F1D-B1FE-49AC-BDAB-E2D08D1F05EA}" srcOrd="0" destOrd="0" presId="urn:microsoft.com/office/officeart/2005/8/layout/hierarchy6"/>
    <dgm:cxn modelId="{F9AF5B78-10EF-4B19-8FFB-E478CB18F9DC}" type="presParOf" srcId="{85A4A39F-6E46-47CE-844C-94D78C43B123}" destId="{0191F26C-1644-47B3-8F96-F6D9A95BADEF}" srcOrd="1" destOrd="0" presId="urn:microsoft.com/office/officeart/2005/8/layout/hierarchy6"/>
    <dgm:cxn modelId="{0951D320-E54B-4BDB-B7AD-A498C68E17DC}" type="presParOf" srcId="{5B5D405B-0BFA-40FE-A67B-D9CE0E5F0CAB}" destId="{556FD29E-57AA-4658-A492-8394E16A54AA}" srcOrd="2" destOrd="0" presId="urn:microsoft.com/office/officeart/2005/8/layout/hierarchy6"/>
    <dgm:cxn modelId="{905738BB-FA44-4DA0-A32D-24A3623045E0}" type="presParOf" srcId="{5B5D405B-0BFA-40FE-A67B-D9CE0E5F0CAB}" destId="{8AEA77DF-BD8A-4276-8E61-6AB027B0D76E}" srcOrd="3" destOrd="0" presId="urn:microsoft.com/office/officeart/2005/8/layout/hierarchy6"/>
    <dgm:cxn modelId="{7CBB944D-2939-4BAA-8675-A8D12658C1FC}" type="presParOf" srcId="{8AEA77DF-BD8A-4276-8E61-6AB027B0D76E}" destId="{363DD083-7DD0-40E1-92E6-CDAB00BDA884}" srcOrd="0" destOrd="0" presId="urn:microsoft.com/office/officeart/2005/8/layout/hierarchy6"/>
    <dgm:cxn modelId="{5D833268-CC2A-4678-AAD3-3E7FFAC98B8E}" type="presParOf" srcId="{8AEA77DF-BD8A-4276-8E61-6AB027B0D76E}" destId="{A7D6D3DF-6DC9-4153-9EE6-438255424EDE}" srcOrd="1" destOrd="0" presId="urn:microsoft.com/office/officeart/2005/8/layout/hierarchy6"/>
    <dgm:cxn modelId="{E6B3FA5C-A733-47C7-B60C-917F576480DD}" type="presParOf" srcId="{A7D6D3DF-6DC9-4153-9EE6-438255424EDE}" destId="{60A3A524-7ADB-40F9-9F30-E61D4707F6A7}" srcOrd="0" destOrd="0" presId="urn:microsoft.com/office/officeart/2005/8/layout/hierarchy6"/>
    <dgm:cxn modelId="{B0E2E375-81E4-4601-8BAC-D8185B87BA5A}" type="presParOf" srcId="{A7D6D3DF-6DC9-4153-9EE6-438255424EDE}" destId="{50FDC36C-18C6-4FA5-A696-52153AD2A335}" srcOrd="1" destOrd="0" presId="urn:microsoft.com/office/officeart/2005/8/layout/hierarchy6"/>
    <dgm:cxn modelId="{B7B630DF-C16F-4493-86E7-5A949D7A73AC}" type="presParOf" srcId="{50FDC36C-18C6-4FA5-A696-52153AD2A335}" destId="{9A6C757B-88B9-4348-9A3D-0E2D0141136A}" srcOrd="0" destOrd="0" presId="urn:microsoft.com/office/officeart/2005/8/layout/hierarchy6"/>
    <dgm:cxn modelId="{46731C14-AA53-4E0F-B92B-1B28BFEF47A2}" type="presParOf" srcId="{50FDC36C-18C6-4FA5-A696-52153AD2A335}" destId="{C66E8CF7-A72A-439C-AF54-73598222AC59}" srcOrd="1" destOrd="0" presId="urn:microsoft.com/office/officeart/2005/8/layout/hierarchy6"/>
    <dgm:cxn modelId="{1E6BBC21-B5F9-41A0-B24A-13AE6A23D98F}" type="presParOf" srcId="{C66E8CF7-A72A-439C-AF54-73598222AC59}" destId="{12D95945-ED86-4730-B6D1-AAE99DD60E4F}" srcOrd="0" destOrd="0" presId="urn:microsoft.com/office/officeart/2005/8/layout/hierarchy6"/>
    <dgm:cxn modelId="{003D6FD7-9788-4ED1-A0BD-C179612E8AE2}" type="presParOf" srcId="{C66E8CF7-A72A-439C-AF54-73598222AC59}" destId="{2C244357-22AB-4C16-A63C-12041DA3164F}" srcOrd="1" destOrd="0" presId="urn:microsoft.com/office/officeart/2005/8/layout/hierarchy6"/>
    <dgm:cxn modelId="{BB85FB09-B09A-46C9-9C2D-BFA83B3DF8B9}" type="presParOf" srcId="{2C244357-22AB-4C16-A63C-12041DA3164F}" destId="{FAFB94CB-0A1E-42D8-8775-80A0DE61FEA5}" srcOrd="0" destOrd="0" presId="urn:microsoft.com/office/officeart/2005/8/layout/hierarchy6"/>
    <dgm:cxn modelId="{8CE8DB58-D274-4C11-93D1-2EC27CEC87B8}" type="presParOf" srcId="{2C244357-22AB-4C16-A63C-12041DA3164F}" destId="{40E64533-1182-4FC8-AB40-5A4B4C1A2D83}" srcOrd="1" destOrd="0" presId="urn:microsoft.com/office/officeart/2005/8/layout/hierarchy6"/>
    <dgm:cxn modelId="{3A7B5C2C-95B2-4C47-A193-4B6E94238C60}" type="presParOf" srcId="{35CC721E-C2A2-49BB-B08C-AE4BA0BEE64E}" destId="{CAE1C4C8-3EEE-46CB-9F7D-FEB4341784E8}" srcOrd="2" destOrd="0" presId="urn:microsoft.com/office/officeart/2005/8/layout/hierarchy6"/>
    <dgm:cxn modelId="{C52EBA2A-12C2-4ED8-835B-FF0CAE4C9F86}" type="presParOf" srcId="{35CC721E-C2A2-49BB-B08C-AE4BA0BEE64E}" destId="{2D133A14-F2F5-4611-BD33-A26938EE4C21}" srcOrd="3" destOrd="0" presId="urn:microsoft.com/office/officeart/2005/8/layout/hierarchy6"/>
    <dgm:cxn modelId="{31F17F25-B82D-419E-8B89-173F474280EE}" type="presParOf" srcId="{2D133A14-F2F5-4611-BD33-A26938EE4C21}" destId="{5063990D-38CB-4212-BB27-219AEF89869E}" srcOrd="0" destOrd="0" presId="urn:microsoft.com/office/officeart/2005/8/layout/hierarchy6"/>
    <dgm:cxn modelId="{41FEDFA8-1514-496A-99A6-A552C9F5563B}" type="presParOf" srcId="{2D133A14-F2F5-4611-BD33-A26938EE4C21}" destId="{C04A6D92-62C7-4E65-8097-D0A6938CB9DF}" srcOrd="1" destOrd="0" presId="urn:microsoft.com/office/officeart/2005/8/layout/hierarchy6"/>
    <dgm:cxn modelId="{5E4B425B-DE07-4893-9804-8B74FC4F6FE5}" type="presParOf" srcId="{C04A6D92-62C7-4E65-8097-D0A6938CB9DF}" destId="{1533F7D0-900B-4264-A8E2-7A32AB3DEC8D}" srcOrd="0" destOrd="0" presId="urn:microsoft.com/office/officeart/2005/8/layout/hierarchy6"/>
    <dgm:cxn modelId="{F1415344-44F5-4849-9746-1D24F04F9593}" type="presParOf" srcId="{C04A6D92-62C7-4E65-8097-D0A6938CB9DF}" destId="{31ECA322-EADF-46EA-8520-79280EACFEF6}" srcOrd="1" destOrd="0" presId="urn:microsoft.com/office/officeart/2005/8/layout/hierarchy6"/>
    <dgm:cxn modelId="{4E429F5F-976D-4340-B075-A0D55978E964}" type="presParOf" srcId="{31ECA322-EADF-46EA-8520-79280EACFEF6}" destId="{0D95319E-25A7-4070-91F3-659FEF6714C0}" srcOrd="0" destOrd="0" presId="urn:microsoft.com/office/officeart/2005/8/layout/hierarchy6"/>
    <dgm:cxn modelId="{1B4FDFA4-B49E-42C0-8E03-F933DBDC5589}" type="presParOf" srcId="{31ECA322-EADF-46EA-8520-79280EACFEF6}" destId="{6B1DBE98-425D-4632-A6A6-1BBEB16E734B}" srcOrd="1" destOrd="0" presId="urn:microsoft.com/office/officeart/2005/8/layout/hierarchy6"/>
    <dgm:cxn modelId="{94A61B7B-5550-444C-B63D-C5F0189B598B}" type="presParOf" srcId="{6B1DBE98-425D-4632-A6A6-1BBEB16E734B}" destId="{2BAC8CA3-9A9B-4E8E-969B-B011EAE8B988}" srcOrd="0" destOrd="0" presId="urn:microsoft.com/office/officeart/2005/8/layout/hierarchy6"/>
    <dgm:cxn modelId="{060E877A-8301-4B3B-AD30-1BC747E68225}" type="presParOf" srcId="{6B1DBE98-425D-4632-A6A6-1BBEB16E734B}" destId="{9A0D45C4-8A81-4B2D-A540-7EDDBAB0DAA0}" srcOrd="1" destOrd="0" presId="urn:microsoft.com/office/officeart/2005/8/layout/hierarchy6"/>
    <dgm:cxn modelId="{81D654C3-1558-433C-9EEB-0BE3CD0EDB22}" type="presParOf" srcId="{9A0D45C4-8A81-4B2D-A540-7EDDBAB0DAA0}" destId="{9B91CB0C-5999-4657-B523-AF8386256E57}" srcOrd="0" destOrd="0" presId="urn:microsoft.com/office/officeart/2005/8/layout/hierarchy6"/>
    <dgm:cxn modelId="{7352711B-F311-49BF-BDE5-9DB6D770646D}" type="presParOf" srcId="{9A0D45C4-8A81-4B2D-A540-7EDDBAB0DAA0}" destId="{01F795CC-6522-4FA5-A616-A0C855CC2150}" srcOrd="1" destOrd="0" presId="urn:microsoft.com/office/officeart/2005/8/layout/hierarchy6"/>
    <dgm:cxn modelId="{E9D31E31-3D74-4177-B0F8-FE299C61BE39}" type="presParOf" srcId="{01F795CC-6522-4FA5-A616-A0C855CC2150}" destId="{775512D6-EDE2-4ECB-A32D-873E8374DB3B}" srcOrd="0" destOrd="0" presId="urn:microsoft.com/office/officeart/2005/8/layout/hierarchy6"/>
    <dgm:cxn modelId="{8F8CB7A0-B4BA-422E-BAD2-D87FB86FABC3}" type="presParOf" srcId="{01F795CC-6522-4FA5-A616-A0C855CC2150}" destId="{533A3DD6-5716-4391-8742-6EF9CFC7C82A}" srcOrd="1" destOrd="0" presId="urn:microsoft.com/office/officeart/2005/8/layout/hierarchy6"/>
    <dgm:cxn modelId="{79C53EA7-6F74-4EBD-95B9-CB13BFFE2559}" type="presParOf" srcId="{533A3DD6-5716-4391-8742-6EF9CFC7C82A}" destId="{6BC8647E-B0F3-4BD7-B5E9-6BC633632A5A}" srcOrd="0" destOrd="0" presId="urn:microsoft.com/office/officeart/2005/8/layout/hierarchy6"/>
    <dgm:cxn modelId="{0CFA45AD-EFB1-40BA-B18F-76CECE505973}" type="presParOf" srcId="{533A3DD6-5716-4391-8742-6EF9CFC7C82A}" destId="{28FD9A5F-7AA2-4A5A-9DD1-2FC03B8808DE}" srcOrd="1" destOrd="0" presId="urn:microsoft.com/office/officeart/2005/8/layout/hierarchy6"/>
    <dgm:cxn modelId="{88EFCD5C-BCBE-41A7-9539-C9FA27288769}" type="presParOf" srcId="{C04A6D92-62C7-4E65-8097-D0A6938CB9DF}" destId="{16A319C4-91DD-4B8E-AB3C-6E709821B64C}" srcOrd="2" destOrd="0" presId="urn:microsoft.com/office/officeart/2005/8/layout/hierarchy6"/>
    <dgm:cxn modelId="{9EDCB930-8D29-460B-879E-9F4CD0C3EF0B}" type="presParOf" srcId="{C04A6D92-62C7-4E65-8097-D0A6938CB9DF}" destId="{8B916AEC-89A4-4E8D-9063-11935E8A6BE0}" srcOrd="3" destOrd="0" presId="urn:microsoft.com/office/officeart/2005/8/layout/hierarchy6"/>
    <dgm:cxn modelId="{811E276E-E6C6-4E17-BAE4-D1C020281ED3}" type="presParOf" srcId="{8B916AEC-89A4-4E8D-9063-11935E8A6BE0}" destId="{F5AF63D7-3383-4CFC-A8CD-EA0296DACFD0}" srcOrd="0" destOrd="0" presId="urn:microsoft.com/office/officeart/2005/8/layout/hierarchy6"/>
    <dgm:cxn modelId="{03D75CC0-5C5A-49F3-9F93-704B70B3C44F}" type="presParOf" srcId="{8B916AEC-89A4-4E8D-9063-11935E8A6BE0}" destId="{32ABAA81-C8BF-4CE3-B0D9-08DD3F232596}" srcOrd="1" destOrd="0" presId="urn:microsoft.com/office/officeart/2005/8/layout/hierarchy6"/>
    <dgm:cxn modelId="{F55097C0-226A-40F3-8A31-0D73C54936B4}" type="presParOf" srcId="{32ABAA81-C8BF-4CE3-B0D9-08DD3F232596}" destId="{AA591A1B-5661-4A05-A163-9E1FCBFDF4FD}" srcOrd="0" destOrd="0" presId="urn:microsoft.com/office/officeart/2005/8/layout/hierarchy6"/>
    <dgm:cxn modelId="{6F56F4CE-C8F2-469B-BB62-07612DC5DB87}" type="presParOf" srcId="{32ABAA81-C8BF-4CE3-B0D9-08DD3F232596}" destId="{2ABD3809-7F8E-4741-A05E-03C02A9B135E}" srcOrd="1" destOrd="0" presId="urn:microsoft.com/office/officeart/2005/8/layout/hierarchy6"/>
    <dgm:cxn modelId="{08638BD1-2924-44CA-BE5E-67BA59D9C185}" type="presParOf" srcId="{2ABD3809-7F8E-4741-A05E-03C02A9B135E}" destId="{5E1F4734-98BE-4297-8BE5-7CCA8802B96E}" srcOrd="0" destOrd="0" presId="urn:microsoft.com/office/officeart/2005/8/layout/hierarchy6"/>
    <dgm:cxn modelId="{D9319C06-E8D1-4BFB-AA3B-43A20B360851}" type="presParOf" srcId="{2ABD3809-7F8E-4741-A05E-03C02A9B135E}" destId="{04ABD374-24BC-48CA-AEFD-27AA4998C952}" srcOrd="1" destOrd="0" presId="urn:microsoft.com/office/officeart/2005/8/layout/hierarchy6"/>
    <dgm:cxn modelId="{453C8EE8-FE01-414D-9D66-2646038D7D4C}" type="presParOf" srcId="{04ABD374-24BC-48CA-AEFD-27AA4998C952}" destId="{4D35EE55-660D-4CAB-9955-62914F16BC7B}" srcOrd="0" destOrd="0" presId="urn:microsoft.com/office/officeart/2005/8/layout/hierarchy6"/>
    <dgm:cxn modelId="{71744E2A-8541-4685-A66C-03DFE1D60419}" type="presParOf" srcId="{04ABD374-24BC-48CA-AEFD-27AA4998C952}" destId="{928A5CF7-479B-46D8-B2DD-88BAC66508F6}" srcOrd="1" destOrd="0" presId="urn:microsoft.com/office/officeart/2005/8/layout/hierarchy6"/>
    <dgm:cxn modelId="{FE6F7192-7B6D-478A-AE3D-9FB4F33EC0EA}" type="presParOf" srcId="{928A5CF7-479B-46D8-B2DD-88BAC66508F6}" destId="{061D41C6-897E-4CB2-A03B-1F7F5A435EBF}" srcOrd="0" destOrd="0" presId="urn:microsoft.com/office/officeart/2005/8/layout/hierarchy6"/>
    <dgm:cxn modelId="{82A65367-F87A-4CB9-93AF-B544F19D9D5D}" type="presParOf" srcId="{928A5CF7-479B-46D8-B2DD-88BAC66508F6}" destId="{82FC8AB2-61BD-41BE-A386-9EC6DE31940F}" srcOrd="1" destOrd="0" presId="urn:microsoft.com/office/officeart/2005/8/layout/hierarchy6"/>
    <dgm:cxn modelId="{5058074E-3A54-4928-B548-5FC18267FE37}" type="presParOf" srcId="{35CC721E-C2A2-49BB-B08C-AE4BA0BEE64E}" destId="{52BA1DA8-2009-489A-BE97-8C6146883BE0}" srcOrd="4" destOrd="0" presId="urn:microsoft.com/office/officeart/2005/8/layout/hierarchy6"/>
    <dgm:cxn modelId="{1EBE4C6E-7599-4A56-8EA4-948AA78A174C}" type="presParOf" srcId="{35CC721E-C2A2-49BB-B08C-AE4BA0BEE64E}" destId="{AA1C2EE3-B558-44CD-BE5B-488968B5FCB0}" srcOrd="5" destOrd="0" presId="urn:microsoft.com/office/officeart/2005/8/layout/hierarchy6"/>
    <dgm:cxn modelId="{644F2DB7-2DAE-4892-94B9-0F5B87C8390A}" type="presParOf" srcId="{AA1C2EE3-B558-44CD-BE5B-488968B5FCB0}" destId="{E92597CF-AD33-48C8-860B-C7518E79558B}" srcOrd="0" destOrd="0" presId="urn:microsoft.com/office/officeart/2005/8/layout/hierarchy6"/>
    <dgm:cxn modelId="{88E86424-C797-4701-8F39-DFA2E9195593}" type="presParOf" srcId="{AA1C2EE3-B558-44CD-BE5B-488968B5FCB0}" destId="{D73F6212-552F-45D9-91C7-7791936F1791}" srcOrd="1" destOrd="0" presId="urn:microsoft.com/office/officeart/2005/8/layout/hierarchy6"/>
    <dgm:cxn modelId="{2B16800C-508A-4009-95FF-E51590D3AF97}" type="presParOf" srcId="{D73F6212-552F-45D9-91C7-7791936F1791}" destId="{5C2C6682-2A0C-4A8D-92BB-CB494A9563FE}" srcOrd="0" destOrd="0" presId="urn:microsoft.com/office/officeart/2005/8/layout/hierarchy6"/>
    <dgm:cxn modelId="{ABA57227-3C99-4AB1-BE91-79B96FECD09C}" type="presParOf" srcId="{D73F6212-552F-45D9-91C7-7791936F1791}" destId="{88CD6914-D87E-449A-A72B-48D664B44178}" srcOrd="1" destOrd="0" presId="urn:microsoft.com/office/officeart/2005/8/layout/hierarchy6"/>
    <dgm:cxn modelId="{F73BC217-9892-418D-9FA2-318572ABEA26}" type="presParOf" srcId="{88CD6914-D87E-449A-A72B-48D664B44178}" destId="{3D404590-5563-4974-A61C-29F097061E5D}" srcOrd="0" destOrd="0" presId="urn:microsoft.com/office/officeart/2005/8/layout/hierarchy6"/>
    <dgm:cxn modelId="{36F23ED5-53B1-4D42-85F6-D883A1CE7638}" type="presParOf" srcId="{88CD6914-D87E-449A-A72B-48D664B44178}" destId="{7A6E2D9C-97F1-4755-B319-2A3D31883927}" srcOrd="1" destOrd="0" presId="urn:microsoft.com/office/officeart/2005/8/layout/hierarchy6"/>
    <dgm:cxn modelId="{5C773440-36CE-489C-BDE6-DFFD19A67198}" type="presParOf" srcId="{7A6E2D9C-97F1-4755-B319-2A3D31883927}" destId="{D90E321C-EB17-4425-B14A-F740B5CA61BA}" srcOrd="0" destOrd="0" presId="urn:microsoft.com/office/officeart/2005/8/layout/hierarchy6"/>
    <dgm:cxn modelId="{99D6642B-DEDF-44ED-8038-57B59C0C9138}" type="presParOf" srcId="{7A6E2D9C-97F1-4755-B319-2A3D31883927}" destId="{D6C0747A-ED9A-4301-AB6D-493DE045AC2C}" srcOrd="1" destOrd="0" presId="urn:microsoft.com/office/officeart/2005/8/layout/hierarchy6"/>
    <dgm:cxn modelId="{34D08862-09EC-4FBC-8736-BF0BECF0A950}" type="presParOf" srcId="{D6C0747A-ED9A-4301-AB6D-493DE045AC2C}" destId="{4040F503-D913-407F-B2BB-80E209BEF96F}" srcOrd="0" destOrd="0" presId="urn:microsoft.com/office/officeart/2005/8/layout/hierarchy6"/>
    <dgm:cxn modelId="{99A84775-73A4-44BC-83B8-E73703DA09F2}" type="presParOf" srcId="{D6C0747A-ED9A-4301-AB6D-493DE045AC2C}" destId="{1C341978-5329-46B6-842F-0F4EAB911BF3}" srcOrd="1" destOrd="0" presId="urn:microsoft.com/office/officeart/2005/8/layout/hierarchy6"/>
    <dgm:cxn modelId="{F7A9D20E-ECA6-452C-87CD-74DE815D8784}" type="presParOf" srcId="{1C341978-5329-46B6-842F-0F4EAB911BF3}" destId="{78EC9D66-9282-47E8-BBB2-D6AB70BAE434}" srcOrd="0" destOrd="0" presId="urn:microsoft.com/office/officeart/2005/8/layout/hierarchy6"/>
    <dgm:cxn modelId="{345AA7F9-DE25-4D16-B4E4-E034F391FE3F}" type="presParOf" srcId="{1C341978-5329-46B6-842F-0F4EAB911BF3}" destId="{DB7B82FE-ABD2-4694-AF3D-3A82EAC51CF9}" srcOrd="1" destOrd="0" presId="urn:microsoft.com/office/officeart/2005/8/layout/hierarchy6"/>
    <dgm:cxn modelId="{C5466F64-BAAF-4240-9B44-1C4BBE04A17B}" type="presParOf" srcId="{DB7B82FE-ABD2-4694-AF3D-3A82EAC51CF9}" destId="{8B517C33-F3A5-4D5A-961A-2CB134BCB2A3}" srcOrd="0" destOrd="0" presId="urn:microsoft.com/office/officeart/2005/8/layout/hierarchy6"/>
    <dgm:cxn modelId="{8E96A4E8-04E9-46CF-8E82-82E7C1E7D8C0}" type="presParOf" srcId="{DB7B82FE-ABD2-4694-AF3D-3A82EAC51CF9}" destId="{B166755F-A9A2-4300-895B-A0BDE291AB2C}" srcOrd="1" destOrd="0" presId="urn:microsoft.com/office/officeart/2005/8/layout/hierarchy6"/>
    <dgm:cxn modelId="{9DA16326-6A9A-4890-886A-94262C360B20}" type="presParOf" srcId="{D73F6212-552F-45D9-91C7-7791936F1791}" destId="{76A742E1-75B0-4D18-8BE0-730157D4F99B}" srcOrd="2" destOrd="0" presId="urn:microsoft.com/office/officeart/2005/8/layout/hierarchy6"/>
    <dgm:cxn modelId="{40BF0ABA-17EE-43EF-B12A-2307426A583B}" type="presParOf" srcId="{D73F6212-552F-45D9-91C7-7791936F1791}" destId="{2EE7EDA1-69ED-4663-A7C8-578B442F39CE}" srcOrd="3" destOrd="0" presId="urn:microsoft.com/office/officeart/2005/8/layout/hierarchy6"/>
    <dgm:cxn modelId="{F0A94DE8-8035-482F-9029-4B3F813301D5}" type="presParOf" srcId="{2EE7EDA1-69ED-4663-A7C8-578B442F39CE}" destId="{5BD764E2-0B1A-4940-ACA0-A700F74B7DAB}" srcOrd="0" destOrd="0" presId="urn:microsoft.com/office/officeart/2005/8/layout/hierarchy6"/>
    <dgm:cxn modelId="{1458B37C-94F8-4DA0-9FDA-F87ED73DC4FA}" type="presParOf" srcId="{2EE7EDA1-69ED-4663-A7C8-578B442F39CE}" destId="{F1C85D48-2740-4E0E-A0CA-4F9D13211ED4}" srcOrd="1" destOrd="0" presId="urn:microsoft.com/office/officeart/2005/8/layout/hierarchy6"/>
    <dgm:cxn modelId="{C17A023E-E08C-4788-BDA9-FD1B84596607}" type="presParOf" srcId="{F1C85D48-2740-4E0E-A0CA-4F9D13211ED4}" destId="{FE2BB49A-6C8B-4956-928A-EF1D0A88A2B7}" srcOrd="0" destOrd="0" presId="urn:microsoft.com/office/officeart/2005/8/layout/hierarchy6"/>
    <dgm:cxn modelId="{AAD23B1E-00EE-43EF-BD25-CE67AF575171}" type="presParOf" srcId="{F1C85D48-2740-4E0E-A0CA-4F9D13211ED4}" destId="{C22B837F-8783-40E3-B72B-845F925BB779}" srcOrd="1" destOrd="0" presId="urn:microsoft.com/office/officeart/2005/8/layout/hierarchy6"/>
    <dgm:cxn modelId="{EFC3D679-017B-415C-A448-3E24B97B5B14}" type="presParOf" srcId="{C22B837F-8783-40E3-B72B-845F925BB779}" destId="{C74025F5-CC20-40D5-A13C-9CEFFFAE3E9A}" srcOrd="0" destOrd="0" presId="urn:microsoft.com/office/officeart/2005/8/layout/hierarchy6"/>
    <dgm:cxn modelId="{AE1E527C-DFF7-4AAD-8017-3589AA122365}" type="presParOf" srcId="{C22B837F-8783-40E3-B72B-845F925BB779}" destId="{2295A288-389D-46D6-9E5D-887252775E6A}" srcOrd="1" destOrd="0" presId="urn:microsoft.com/office/officeart/2005/8/layout/hierarchy6"/>
    <dgm:cxn modelId="{1C27FB99-BD1D-4A39-B320-5D40B139F737}" type="presParOf" srcId="{2295A288-389D-46D6-9E5D-887252775E6A}" destId="{9E8B314A-C02A-4D1B-AA3C-ACB708F3B926}" srcOrd="0" destOrd="0" presId="urn:microsoft.com/office/officeart/2005/8/layout/hierarchy6"/>
    <dgm:cxn modelId="{1AB617D2-0CBB-4CB1-8FDC-7C8D9FF5B263}" type="presParOf" srcId="{2295A288-389D-46D6-9E5D-887252775E6A}" destId="{E9B78B0F-DC59-4F28-8804-E5FB042F91DB}" srcOrd="1" destOrd="0" presId="urn:microsoft.com/office/officeart/2005/8/layout/hierarchy6"/>
    <dgm:cxn modelId="{E9D03C59-8845-431F-A184-C6500054E974}" type="presParOf" srcId="{E9B78B0F-DC59-4F28-8804-E5FB042F91DB}" destId="{6967B3CA-00FB-4AC2-A606-3E3A4C1E1E78}" srcOrd="0" destOrd="0" presId="urn:microsoft.com/office/officeart/2005/8/layout/hierarchy6"/>
    <dgm:cxn modelId="{63FCD706-D958-4A48-9C7D-C4DC705521A6}" type="presParOf" srcId="{E9B78B0F-DC59-4F28-8804-E5FB042F91DB}" destId="{6AB2E5F9-13FE-4B4E-9F8F-26A8ACC6FCE7}" srcOrd="1" destOrd="0" presId="urn:microsoft.com/office/officeart/2005/8/layout/hierarchy6"/>
    <dgm:cxn modelId="{BD9E163F-0F49-4831-82D2-E85BE425AB20}" type="presParOf" srcId="{672419A5-5DC8-4DEC-BA61-0582766608BB}" destId="{13AB197E-8505-4677-B7AE-909FA4A63DCF}" srcOrd="2" destOrd="0" presId="urn:microsoft.com/office/officeart/2005/8/layout/hierarchy6"/>
    <dgm:cxn modelId="{2A7BEFF9-D2E0-48E2-BFA0-80C337889C20}" type="presParOf" srcId="{672419A5-5DC8-4DEC-BA61-0582766608BB}" destId="{8219548F-0591-41BF-AF04-B47771A47C4E}" srcOrd="3" destOrd="0" presId="urn:microsoft.com/office/officeart/2005/8/layout/hierarchy6"/>
    <dgm:cxn modelId="{88815090-55E9-46F3-8161-F64F54A16951}" type="presParOf" srcId="{8219548F-0591-41BF-AF04-B47771A47C4E}" destId="{4DE6211E-79DD-4A62-8947-B0F143549D12}" srcOrd="0" destOrd="0" presId="urn:microsoft.com/office/officeart/2005/8/layout/hierarchy6"/>
    <dgm:cxn modelId="{CA3E91D6-225B-463B-A539-C2BE84A57322}" type="presParOf" srcId="{8219548F-0591-41BF-AF04-B47771A47C4E}" destId="{61D773B3-CE7F-427A-80DB-4B4DF949DE33}" srcOrd="1" destOrd="0" presId="urn:microsoft.com/office/officeart/2005/8/layout/hierarchy6"/>
    <dgm:cxn modelId="{CA08C117-7946-4B0E-82CB-A7D7DEB618F8}" type="presParOf" srcId="{61D773B3-CE7F-427A-80DB-4B4DF949DE33}" destId="{95816BB8-4E84-4C3C-8164-9B04E1CDE8DF}" srcOrd="0" destOrd="0" presId="urn:microsoft.com/office/officeart/2005/8/layout/hierarchy6"/>
    <dgm:cxn modelId="{85F7CE33-D39C-439F-BBB7-722ACACCCD78}" type="presParOf" srcId="{61D773B3-CE7F-427A-80DB-4B4DF949DE33}" destId="{E7A173A5-D77D-48AF-9BDA-5BB593DCF269}" srcOrd="1" destOrd="0" presId="urn:microsoft.com/office/officeart/2005/8/layout/hierarchy6"/>
    <dgm:cxn modelId="{1A0F8BA5-DA65-4929-AD44-1AE9EEC3597B}" type="presParOf" srcId="{E7A173A5-D77D-48AF-9BDA-5BB593DCF269}" destId="{1DFCB4FA-32B1-4768-AD28-346826B89E63}" srcOrd="0" destOrd="0" presId="urn:microsoft.com/office/officeart/2005/8/layout/hierarchy6"/>
    <dgm:cxn modelId="{4513175B-50CF-4422-B695-893B64B4588A}" type="presParOf" srcId="{E7A173A5-D77D-48AF-9BDA-5BB593DCF269}" destId="{1E4CD91D-4B73-49C5-B6CF-37B490C0C1A8}" srcOrd="1" destOrd="0" presId="urn:microsoft.com/office/officeart/2005/8/layout/hierarchy6"/>
    <dgm:cxn modelId="{7F3283F9-81B4-4A6A-B588-E2E2841DD8F4}" type="presParOf" srcId="{1E4CD91D-4B73-49C5-B6CF-37B490C0C1A8}" destId="{039AFDDD-74A4-4C1E-AF9E-3FBEE8ECC887}" srcOrd="0" destOrd="0" presId="urn:microsoft.com/office/officeart/2005/8/layout/hierarchy6"/>
    <dgm:cxn modelId="{C4BA949E-8B35-4345-9F63-3BB0E21C65B5}" type="presParOf" srcId="{1E4CD91D-4B73-49C5-B6CF-37B490C0C1A8}" destId="{B825CB4E-6E27-4CE5-ABFF-5AE5A849CBC5}" srcOrd="1" destOrd="0" presId="urn:microsoft.com/office/officeart/2005/8/layout/hierarchy6"/>
    <dgm:cxn modelId="{13AC4D28-1386-49B2-865D-96D23E98EF4D}" type="presParOf" srcId="{B825CB4E-6E27-4CE5-ABFF-5AE5A849CBC5}" destId="{E3091AD6-0EF4-4A84-8C1B-B68ADF8352BD}" srcOrd="0" destOrd="0" presId="urn:microsoft.com/office/officeart/2005/8/layout/hierarchy6"/>
    <dgm:cxn modelId="{9D2F8499-09A0-488B-B0B1-BC9E66CD8D2E}" type="presParOf" srcId="{B825CB4E-6E27-4CE5-ABFF-5AE5A849CBC5}" destId="{5B635BF4-90AF-4B3D-81C2-DA62800F1606}" srcOrd="1" destOrd="0" presId="urn:microsoft.com/office/officeart/2005/8/layout/hierarchy6"/>
    <dgm:cxn modelId="{AC485AF3-9A94-4E34-9245-403A18BE1D37}" type="presParOf" srcId="{5B635BF4-90AF-4B3D-81C2-DA62800F1606}" destId="{FBC3F0FA-7451-44B0-80A1-4181933A427C}" srcOrd="0" destOrd="0" presId="urn:microsoft.com/office/officeart/2005/8/layout/hierarchy6"/>
    <dgm:cxn modelId="{FE4CB020-96AC-49CD-AAD1-B3B7CB2D24FD}" type="presParOf" srcId="{5B635BF4-90AF-4B3D-81C2-DA62800F1606}" destId="{AF112ADB-707A-47CE-8DB0-A724145ACF4C}" srcOrd="1" destOrd="0" presId="urn:microsoft.com/office/officeart/2005/8/layout/hierarchy6"/>
    <dgm:cxn modelId="{311A2BDC-E0BD-497E-8022-4DBB526E8711}" type="presParOf" srcId="{AF112ADB-707A-47CE-8DB0-A724145ACF4C}" destId="{246561E7-F869-4DDA-8F25-373FE3AE2032}" srcOrd="0" destOrd="0" presId="urn:microsoft.com/office/officeart/2005/8/layout/hierarchy6"/>
    <dgm:cxn modelId="{DD137692-D330-4616-A19A-C6401611D758}" type="presParOf" srcId="{AF112ADB-707A-47CE-8DB0-A724145ACF4C}" destId="{5389E3FB-EB88-4B67-8DFE-F217D3F36DD4}" srcOrd="1" destOrd="0" presId="urn:microsoft.com/office/officeart/2005/8/layout/hierarchy6"/>
    <dgm:cxn modelId="{CE68F983-8239-4052-AE42-4F184DA6D697}" type="presParOf" srcId="{5389E3FB-EB88-4B67-8DFE-F217D3F36DD4}" destId="{B5972543-F8FC-4942-8378-BFC2C39B5C64}" srcOrd="0" destOrd="0" presId="urn:microsoft.com/office/officeart/2005/8/layout/hierarchy6"/>
    <dgm:cxn modelId="{79467448-9C4B-4281-B572-B89F0BB77F5A}" type="presParOf" srcId="{5389E3FB-EB88-4B67-8DFE-F217D3F36DD4}" destId="{E79933D5-EBA0-4220-9BC2-095504490260}" srcOrd="1" destOrd="0" presId="urn:microsoft.com/office/officeart/2005/8/layout/hierarchy6"/>
    <dgm:cxn modelId="{75356D08-9E6D-4414-8DEE-D24B0B140233}" type="presParOf" srcId="{E79933D5-EBA0-4220-9BC2-095504490260}" destId="{2AD612BA-74D1-4C80-892F-BF63A0AE3A22}" srcOrd="0" destOrd="0" presId="urn:microsoft.com/office/officeart/2005/8/layout/hierarchy6"/>
    <dgm:cxn modelId="{E1BBE54A-0195-45F0-864A-6D76F4AA087D}" type="presParOf" srcId="{E79933D5-EBA0-4220-9BC2-095504490260}" destId="{39E7E0FC-C584-45F8-B899-2165C9146558}" srcOrd="1" destOrd="0" presId="urn:microsoft.com/office/officeart/2005/8/layout/hierarchy6"/>
    <dgm:cxn modelId="{41E67265-1FEC-4658-9083-0D99318CB174}" type="presParOf" srcId="{39E7E0FC-C584-45F8-B899-2165C9146558}" destId="{123E0EBD-FA10-41B0-8E75-F68EAAE9B5EA}" srcOrd="0" destOrd="0" presId="urn:microsoft.com/office/officeart/2005/8/layout/hierarchy6"/>
    <dgm:cxn modelId="{D61DF2ED-CA70-4FEA-8ABA-C0C95F0CE062}" type="presParOf" srcId="{39E7E0FC-C584-45F8-B899-2165C9146558}" destId="{0D1E288D-5E72-4874-ACAA-64A915992856}" srcOrd="1" destOrd="0" presId="urn:microsoft.com/office/officeart/2005/8/layout/hierarchy6"/>
    <dgm:cxn modelId="{5043ED48-4D63-48C7-9C15-45DD8238CA97}" type="presParOf" srcId="{0D1E288D-5E72-4874-ACAA-64A915992856}" destId="{BA8862F9-EABB-43A5-9DA4-7AD438C03B44}" srcOrd="0" destOrd="0" presId="urn:microsoft.com/office/officeart/2005/8/layout/hierarchy6"/>
    <dgm:cxn modelId="{E7639397-80D2-4251-9D6D-7CF51372567C}" type="presParOf" srcId="{0D1E288D-5E72-4874-ACAA-64A915992856}" destId="{0FA7EE08-20DF-4ACD-86D8-B0655BA8584E}" srcOrd="1" destOrd="0" presId="urn:microsoft.com/office/officeart/2005/8/layout/hierarchy6"/>
    <dgm:cxn modelId="{7F3D00CA-DC8A-4A25-995E-266D7439B70A}" type="presParOf" srcId="{5B635BF4-90AF-4B3D-81C2-DA62800F1606}" destId="{3B9FBBC1-4CB2-491A-9092-8B32491A1119}" srcOrd="2" destOrd="0" presId="urn:microsoft.com/office/officeart/2005/8/layout/hierarchy6"/>
    <dgm:cxn modelId="{71BBCC0B-E683-4292-A40A-321DE2CE33E1}" type="presParOf" srcId="{5B635BF4-90AF-4B3D-81C2-DA62800F1606}" destId="{AD95F9BF-53CD-4DBC-AF2C-EA63AD828BD5}" srcOrd="3" destOrd="0" presId="urn:microsoft.com/office/officeart/2005/8/layout/hierarchy6"/>
    <dgm:cxn modelId="{DF67FF5C-FA79-4B36-A3AE-D437BBC2ED90}" type="presParOf" srcId="{AD95F9BF-53CD-4DBC-AF2C-EA63AD828BD5}" destId="{85E909DD-8AD3-406B-A562-19544B6D01BF}" srcOrd="0" destOrd="0" presId="urn:microsoft.com/office/officeart/2005/8/layout/hierarchy6"/>
    <dgm:cxn modelId="{3132990B-FB0B-4F2E-84DE-4B640CD75CE3}" type="presParOf" srcId="{AD95F9BF-53CD-4DBC-AF2C-EA63AD828BD5}" destId="{42953420-9E26-4DDD-A666-ED567814D10B}" srcOrd="1" destOrd="0" presId="urn:microsoft.com/office/officeart/2005/8/layout/hierarchy6"/>
    <dgm:cxn modelId="{43090C35-BF76-4510-BA96-089303F16AD8}" type="presParOf" srcId="{42953420-9E26-4DDD-A666-ED567814D10B}" destId="{DB19F8F2-04A6-4E8C-B351-68874A90F85D}" srcOrd="0" destOrd="0" presId="urn:microsoft.com/office/officeart/2005/8/layout/hierarchy6"/>
    <dgm:cxn modelId="{F8B516D9-1114-4BBD-BAC8-461C2966AE0E}" type="presParOf" srcId="{42953420-9E26-4DDD-A666-ED567814D10B}" destId="{C5179B0C-C673-439C-83C0-9053269FE05B}" srcOrd="1" destOrd="0" presId="urn:microsoft.com/office/officeart/2005/8/layout/hierarchy6"/>
    <dgm:cxn modelId="{E5B26A92-A6FB-42E7-81B3-A04028D2306E}" type="presParOf" srcId="{C5179B0C-C673-439C-83C0-9053269FE05B}" destId="{54587790-237A-4BE0-A4CF-B441DCA6F0C5}" srcOrd="0" destOrd="0" presId="urn:microsoft.com/office/officeart/2005/8/layout/hierarchy6"/>
    <dgm:cxn modelId="{BCEB8127-309B-479E-9355-24B2D647C4FD}" type="presParOf" srcId="{C5179B0C-C673-439C-83C0-9053269FE05B}" destId="{107FDCD7-9916-4D2F-9591-1F80B82E07F4}" srcOrd="1" destOrd="0" presId="urn:microsoft.com/office/officeart/2005/8/layout/hierarchy6"/>
    <dgm:cxn modelId="{56B2D246-34B9-4FE3-8930-FB7B0360E29D}" type="presParOf" srcId="{107FDCD7-9916-4D2F-9591-1F80B82E07F4}" destId="{84BFE9C8-A4D9-4DC9-ACF7-37644F1BEFBF}" srcOrd="0" destOrd="0" presId="urn:microsoft.com/office/officeart/2005/8/layout/hierarchy6"/>
    <dgm:cxn modelId="{D5A114BD-88C5-472C-A165-1CF43E91BCD2}" type="presParOf" srcId="{107FDCD7-9916-4D2F-9591-1F80B82E07F4}" destId="{96D19752-C4C8-4DA4-9B38-4CA3FB5BD784}" srcOrd="1" destOrd="0" presId="urn:microsoft.com/office/officeart/2005/8/layout/hierarchy6"/>
    <dgm:cxn modelId="{350E14AB-1CDA-4689-A8A7-009A4169CB6B}" type="presParOf" srcId="{96D19752-C4C8-4DA4-9B38-4CA3FB5BD784}" destId="{F5D47687-A896-4A3E-B503-F2BC2D872B49}" srcOrd="0" destOrd="0" presId="urn:microsoft.com/office/officeart/2005/8/layout/hierarchy6"/>
    <dgm:cxn modelId="{45F5D793-4DB5-4CA1-BC70-24FD615148E4}" type="presParOf" srcId="{96D19752-C4C8-4DA4-9B38-4CA3FB5BD784}" destId="{D6240F86-2065-4486-8D37-011AD5C6FA8A}" srcOrd="1" destOrd="0" presId="urn:microsoft.com/office/officeart/2005/8/layout/hierarchy6"/>
    <dgm:cxn modelId="{A69C4DEC-A63D-4DBF-8B16-2F258FFA4EBE}" type="presParOf" srcId="{1E4CD91D-4B73-49C5-B6CF-37B490C0C1A8}" destId="{8C5FD887-A0DC-4643-A0A6-B8017F37A7B9}" srcOrd="2" destOrd="0" presId="urn:microsoft.com/office/officeart/2005/8/layout/hierarchy6"/>
    <dgm:cxn modelId="{13F701DA-8DE5-4044-AEDB-95D40D5400DE}" type="presParOf" srcId="{1E4CD91D-4B73-49C5-B6CF-37B490C0C1A8}" destId="{D7660B67-ED00-4CA5-BE93-1466CBAB7B0A}" srcOrd="3" destOrd="0" presId="urn:microsoft.com/office/officeart/2005/8/layout/hierarchy6"/>
    <dgm:cxn modelId="{489DF56C-56D6-4F91-B441-EB2A1DBE7938}" type="presParOf" srcId="{D7660B67-ED00-4CA5-BE93-1466CBAB7B0A}" destId="{816D6D14-138D-4351-BAB7-C2BE5710C051}" srcOrd="0" destOrd="0" presId="urn:microsoft.com/office/officeart/2005/8/layout/hierarchy6"/>
    <dgm:cxn modelId="{7BA3AD52-3291-4560-8B7B-B0B174E8692B}" type="presParOf" srcId="{D7660B67-ED00-4CA5-BE93-1466CBAB7B0A}" destId="{949142E7-38B8-46F4-9FFC-229ADED673CC}" srcOrd="1" destOrd="0" presId="urn:microsoft.com/office/officeart/2005/8/layout/hierarchy6"/>
    <dgm:cxn modelId="{F9F944E8-F719-46EE-B255-49BF3CBD86EC}" type="presParOf" srcId="{949142E7-38B8-46F4-9FFC-229ADED673CC}" destId="{6225512F-1510-412E-9BDF-D8D90365066A}" srcOrd="0" destOrd="0" presId="urn:microsoft.com/office/officeart/2005/8/layout/hierarchy6"/>
    <dgm:cxn modelId="{C433A661-144E-46CB-B18D-CB3DE74CE5FE}" type="presParOf" srcId="{949142E7-38B8-46F4-9FFC-229ADED673CC}" destId="{11B792E9-1EBB-41CA-87A0-A5565A5AA8AE}" srcOrd="1" destOrd="0" presId="urn:microsoft.com/office/officeart/2005/8/layout/hierarchy6"/>
    <dgm:cxn modelId="{F97F4D67-6FA9-4866-B622-77306EC18838}" type="presParOf" srcId="{11B792E9-1EBB-41CA-87A0-A5565A5AA8AE}" destId="{026538B1-D8AB-40A8-AA63-88A2C6848D08}" srcOrd="0" destOrd="0" presId="urn:microsoft.com/office/officeart/2005/8/layout/hierarchy6"/>
    <dgm:cxn modelId="{3A6A1BED-503F-4B4A-A5E4-708BF1921CD8}" type="presParOf" srcId="{11B792E9-1EBB-41CA-87A0-A5565A5AA8AE}" destId="{D1DEAD2F-4E92-4042-B656-555B81FE2BC8}" srcOrd="1" destOrd="0" presId="urn:microsoft.com/office/officeart/2005/8/layout/hierarchy6"/>
    <dgm:cxn modelId="{C036E57E-4436-47F5-9531-09FE82F71734}" type="presParOf" srcId="{D1DEAD2F-4E92-4042-B656-555B81FE2BC8}" destId="{2FA2E9CD-BB0D-4B4E-AA94-9E2601B5807F}" srcOrd="0" destOrd="0" presId="urn:microsoft.com/office/officeart/2005/8/layout/hierarchy6"/>
    <dgm:cxn modelId="{32839E81-C68F-4B18-BB23-0131674CAD61}" type="presParOf" srcId="{D1DEAD2F-4E92-4042-B656-555B81FE2BC8}" destId="{7AB9A046-1E84-4A4D-A7F2-DDA49A270AC2}" srcOrd="1" destOrd="0" presId="urn:microsoft.com/office/officeart/2005/8/layout/hierarchy6"/>
    <dgm:cxn modelId="{A19135CA-F78A-4574-AB72-6A27D9D87556}" type="presParOf" srcId="{7AB9A046-1E84-4A4D-A7F2-DDA49A270AC2}" destId="{D6496ED1-2B88-41B8-8A47-8762C1386E22}" srcOrd="0" destOrd="0" presId="urn:microsoft.com/office/officeart/2005/8/layout/hierarchy6"/>
    <dgm:cxn modelId="{B31583A9-92E8-4D57-8B3E-DF610E705BCE}" type="presParOf" srcId="{7AB9A046-1E84-4A4D-A7F2-DDA49A270AC2}" destId="{4EE11083-637D-4120-BA0D-FDFB421633DB}" srcOrd="1" destOrd="0" presId="urn:microsoft.com/office/officeart/2005/8/layout/hierarchy6"/>
    <dgm:cxn modelId="{C882402B-F0F0-46D1-827F-BEC2AFE23337}" type="presParOf" srcId="{4EE11083-637D-4120-BA0D-FDFB421633DB}" destId="{8D8B3A36-773B-4003-BFDF-C2C40E9CA7D7}" srcOrd="0" destOrd="0" presId="urn:microsoft.com/office/officeart/2005/8/layout/hierarchy6"/>
    <dgm:cxn modelId="{6B632E05-F795-4D74-9EE4-10DCD1EA75DB}" type="presParOf" srcId="{4EE11083-637D-4120-BA0D-FDFB421633DB}" destId="{B97DD13F-31A7-46D9-8F1C-28897DD77D75}" srcOrd="1" destOrd="0" presId="urn:microsoft.com/office/officeart/2005/8/layout/hierarchy6"/>
    <dgm:cxn modelId="{8BA0689C-FBBD-4BFD-9BCB-7326EFAAB1F4}" type="presParOf" srcId="{B97DD13F-31A7-46D9-8F1C-28897DD77D75}" destId="{B86DE558-E89C-4E60-8F4A-810030C9D2C8}" srcOrd="0" destOrd="0" presId="urn:microsoft.com/office/officeart/2005/8/layout/hierarchy6"/>
    <dgm:cxn modelId="{12BCB12E-A26D-489B-AAA1-468E7631AAF2}" type="presParOf" srcId="{B97DD13F-31A7-46D9-8F1C-28897DD77D75}" destId="{D310E21D-B21B-466B-BFB9-162415BAF385}" srcOrd="1" destOrd="0" presId="urn:microsoft.com/office/officeart/2005/8/layout/hierarchy6"/>
    <dgm:cxn modelId="{2AFBCA9D-0596-4F20-8EA6-54C27996E3E9}" type="presParOf" srcId="{949142E7-38B8-46F4-9FFC-229ADED673CC}" destId="{96E81C3E-FD18-40AE-922A-49F871318C35}" srcOrd="2" destOrd="0" presId="urn:microsoft.com/office/officeart/2005/8/layout/hierarchy6"/>
    <dgm:cxn modelId="{AA77908E-F084-4104-A11F-FFDAF7EDB880}" type="presParOf" srcId="{949142E7-38B8-46F4-9FFC-229ADED673CC}" destId="{A2C84DD0-6551-4D88-8223-88404D6B6F0F}" srcOrd="3" destOrd="0" presId="urn:microsoft.com/office/officeart/2005/8/layout/hierarchy6"/>
    <dgm:cxn modelId="{3D1AB830-3B34-463D-9FFD-189721AFA91E}" type="presParOf" srcId="{A2C84DD0-6551-4D88-8223-88404D6B6F0F}" destId="{06BE9F61-1186-431B-B595-67FFAF6F3318}" srcOrd="0" destOrd="0" presId="urn:microsoft.com/office/officeart/2005/8/layout/hierarchy6"/>
    <dgm:cxn modelId="{0EEE7412-1CE7-4A8D-BE41-570209F7EDE3}" type="presParOf" srcId="{A2C84DD0-6551-4D88-8223-88404D6B6F0F}" destId="{7D8E0DFE-678E-43BE-B82E-B2E6C7F26357}" srcOrd="1" destOrd="0" presId="urn:microsoft.com/office/officeart/2005/8/layout/hierarchy6"/>
    <dgm:cxn modelId="{A17B19EF-9F34-41A2-BFB7-BA2793597860}" type="presParOf" srcId="{7D8E0DFE-678E-43BE-B82E-B2E6C7F26357}" destId="{340D7B05-DA45-4595-BD43-07331C4AD983}" srcOrd="0" destOrd="0" presId="urn:microsoft.com/office/officeart/2005/8/layout/hierarchy6"/>
    <dgm:cxn modelId="{FC6BCBFB-3325-49B1-8C2E-17D053A8ADF8}" type="presParOf" srcId="{7D8E0DFE-678E-43BE-B82E-B2E6C7F26357}" destId="{FD1194A5-036A-4B81-9155-8570A010D7C7}" srcOrd="1" destOrd="0" presId="urn:microsoft.com/office/officeart/2005/8/layout/hierarchy6"/>
    <dgm:cxn modelId="{526D5944-953E-428F-858C-1ED0330A2FD8}" type="presParOf" srcId="{FD1194A5-036A-4B81-9155-8570A010D7C7}" destId="{A4B61CA6-FDEC-4F82-8B95-ECA1C137094A}" srcOrd="0" destOrd="0" presId="urn:microsoft.com/office/officeart/2005/8/layout/hierarchy6"/>
    <dgm:cxn modelId="{C128B3CE-199E-40E7-A74E-3F0EFD02E933}" type="presParOf" srcId="{FD1194A5-036A-4B81-9155-8570A010D7C7}" destId="{FBE0A8B4-EFFE-44B0-9C8E-10B75B3A47AE}" srcOrd="1" destOrd="0" presId="urn:microsoft.com/office/officeart/2005/8/layout/hierarchy6"/>
    <dgm:cxn modelId="{FD747540-7BB9-4547-A41C-0ACD7F8155B2}" type="presParOf" srcId="{FBE0A8B4-EFFE-44B0-9C8E-10B75B3A47AE}" destId="{32BD2B18-5D1D-43A9-9809-8E9E422225CD}" srcOrd="0" destOrd="0" presId="urn:microsoft.com/office/officeart/2005/8/layout/hierarchy6"/>
    <dgm:cxn modelId="{D142ACA5-221E-4599-A337-7708EF716A7D}" type="presParOf" srcId="{FBE0A8B4-EFFE-44B0-9C8E-10B75B3A47AE}" destId="{C6C13730-11E3-4265-8086-3FEAFF5B9D32}" srcOrd="1" destOrd="0" presId="urn:microsoft.com/office/officeart/2005/8/layout/hierarchy6"/>
    <dgm:cxn modelId="{B4C73EF9-4008-423A-A7B0-BC5915A00D86}" type="presParOf" srcId="{C6C13730-11E3-4265-8086-3FEAFF5B9D32}" destId="{0158A181-5B6E-42D8-94BB-69C810F50757}" srcOrd="0" destOrd="0" presId="urn:microsoft.com/office/officeart/2005/8/layout/hierarchy6"/>
    <dgm:cxn modelId="{F6EF146B-AF6A-4878-8CEE-28EA8C96CA32}" type="presParOf" srcId="{C6C13730-11E3-4265-8086-3FEAFF5B9D32}" destId="{25C0CD77-E42B-46A4-91B2-C27BFE159D3B}" srcOrd="1" destOrd="0" presId="urn:microsoft.com/office/officeart/2005/8/layout/hierarchy6"/>
    <dgm:cxn modelId="{1914868F-26C3-44F0-B58F-2048A2CA541F}" type="presParOf" srcId="{1E4CD91D-4B73-49C5-B6CF-37B490C0C1A8}" destId="{4C0E8770-A87A-447D-9B73-6EB880817FC8}" srcOrd="4" destOrd="0" presId="urn:microsoft.com/office/officeart/2005/8/layout/hierarchy6"/>
    <dgm:cxn modelId="{275E87EF-14A3-41B6-9E87-6D51F0BF86DF}" type="presParOf" srcId="{1E4CD91D-4B73-49C5-B6CF-37B490C0C1A8}" destId="{1D6BD896-D946-483C-A91B-001613897D12}" srcOrd="5" destOrd="0" presId="urn:microsoft.com/office/officeart/2005/8/layout/hierarchy6"/>
    <dgm:cxn modelId="{5D0A7AAB-89F0-4197-BCB3-5B27910A6825}" type="presParOf" srcId="{1D6BD896-D946-483C-A91B-001613897D12}" destId="{6C223861-83C9-4ACA-B84B-CE791424F2A7}" srcOrd="0" destOrd="0" presId="urn:microsoft.com/office/officeart/2005/8/layout/hierarchy6"/>
    <dgm:cxn modelId="{1BA075E1-DDFC-4782-80B1-D2CF4D92D155}" type="presParOf" srcId="{1D6BD896-D946-483C-A91B-001613897D12}" destId="{921512A9-5A58-4760-B96D-E3E11F30CCD8}" srcOrd="1" destOrd="0" presId="urn:microsoft.com/office/officeart/2005/8/layout/hierarchy6"/>
    <dgm:cxn modelId="{9E21A8C5-0012-49AB-96BE-A7A506398228}" type="presParOf" srcId="{921512A9-5A58-4760-B96D-E3E11F30CCD8}" destId="{CEEF6FDA-A537-4951-89C5-605EABD86BDB}" srcOrd="0" destOrd="0" presId="urn:microsoft.com/office/officeart/2005/8/layout/hierarchy6"/>
    <dgm:cxn modelId="{D6A731B5-F713-4CE3-B9CD-21008E21BD61}" type="presParOf" srcId="{921512A9-5A58-4760-B96D-E3E11F30CCD8}" destId="{DE616682-51EE-4E87-9567-7C57593ECA28}" srcOrd="1" destOrd="0" presId="urn:microsoft.com/office/officeart/2005/8/layout/hierarchy6"/>
    <dgm:cxn modelId="{2D54EF68-2A61-4196-9EAD-138BB1A7B27C}" type="presParOf" srcId="{DE616682-51EE-4E87-9567-7C57593ECA28}" destId="{9132E42C-272C-45C1-8814-EB9A35947638}" srcOrd="0" destOrd="0" presId="urn:microsoft.com/office/officeart/2005/8/layout/hierarchy6"/>
    <dgm:cxn modelId="{BB007598-E6C4-4FF0-BA3E-1920C4522EA6}" type="presParOf" srcId="{DE616682-51EE-4E87-9567-7C57593ECA28}" destId="{8659BA70-1858-49E9-903E-576D86314067}" srcOrd="1" destOrd="0" presId="urn:microsoft.com/office/officeart/2005/8/layout/hierarchy6"/>
    <dgm:cxn modelId="{65F5BBB9-B8B1-40D5-ADC4-3FF94444FF4C}" type="presParOf" srcId="{8659BA70-1858-49E9-903E-576D86314067}" destId="{DF7C5D58-53B8-43E5-9D52-6BE37AE7B4AA}" srcOrd="0" destOrd="0" presId="urn:microsoft.com/office/officeart/2005/8/layout/hierarchy6"/>
    <dgm:cxn modelId="{B42A041F-D4EA-48FC-80E4-8E3776AE154E}" type="presParOf" srcId="{8659BA70-1858-49E9-903E-576D86314067}" destId="{38289936-F350-4E02-9C1F-60056C56914A}" srcOrd="1" destOrd="0" presId="urn:microsoft.com/office/officeart/2005/8/layout/hierarchy6"/>
    <dgm:cxn modelId="{7E4FB856-4176-497C-B253-DA1EC7A8495F}" type="presParOf" srcId="{38289936-F350-4E02-9C1F-60056C56914A}" destId="{172288F1-1C26-4EBE-800A-DEA5F4CC34E4}" srcOrd="0" destOrd="0" presId="urn:microsoft.com/office/officeart/2005/8/layout/hierarchy6"/>
    <dgm:cxn modelId="{827233FD-CA49-48F7-AEA6-64A32E8D3B2A}" type="presParOf" srcId="{38289936-F350-4E02-9C1F-60056C56914A}" destId="{FF21FA51-7B5E-4AD9-A7CC-D06D79128608}" srcOrd="1" destOrd="0" presId="urn:microsoft.com/office/officeart/2005/8/layout/hierarchy6"/>
    <dgm:cxn modelId="{451340F2-1EAF-4883-9DD6-5E5CCCF94932}" type="presParOf" srcId="{FF21FA51-7B5E-4AD9-A7CC-D06D79128608}" destId="{392FF257-43FB-46AE-8455-AC430963CFF0}" srcOrd="0" destOrd="0" presId="urn:microsoft.com/office/officeart/2005/8/layout/hierarchy6"/>
    <dgm:cxn modelId="{1EA892A1-9BC7-4709-88F0-3D4974F4DBFD}" type="presParOf" srcId="{FF21FA51-7B5E-4AD9-A7CC-D06D79128608}" destId="{E042F628-9D13-4266-9B44-862211724480}" srcOrd="1" destOrd="0" presId="urn:microsoft.com/office/officeart/2005/8/layout/hierarchy6"/>
    <dgm:cxn modelId="{692EEED3-6F9F-4B1A-B608-95A4DD2621B0}" type="presParOf" srcId="{E042F628-9D13-4266-9B44-862211724480}" destId="{505E57E2-06D3-45D7-8070-E20F8EDB5A8F}" srcOrd="0" destOrd="0" presId="urn:microsoft.com/office/officeart/2005/8/layout/hierarchy6"/>
    <dgm:cxn modelId="{CE4C81F6-D4AB-49D0-88E3-A57BE34880C9}" type="presParOf" srcId="{E042F628-9D13-4266-9B44-862211724480}" destId="{601032F7-CB51-4FBD-BD0B-73BFC63390FB}" srcOrd="1" destOrd="0" presId="urn:microsoft.com/office/officeart/2005/8/layout/hierarchy6"/>
    <dgm:cxn modelId="{AA3C1E20-5CC0-4C62-A99F-9D72A4EC4406}" type="presParOf" srcId="{921512A9-5A58-4760-B96D-E3E11F30CCD8}" destId="{3DFF85E7-0CF7-48E7-81B1-E3504E4A402F}" srcOrd="2" destOrd="0" presId="urn:microsoft.com/office/officeart/2005/8/layout/hierarchy6"/>
    <dgm:cxn modelId="{CAE7FC86-9EC9-48B7-A70E-BF4E8195CE4A}" type="presParOf" srcId="{921512A9-5A58-4760-B96D-E3E11F30CCD8}" destId="{838DF55D-EEB0-4B97-ABF5-18A8B0B18BC1}" srcOrd="3" destOrd="0" presId="urn:microsoft.com/office/officeart/2005/8/layout/hierarchy6"/>
    <dgm:cxn modelId="{30C048CE-D8EA-40F7-8EAB-9BDD7D7831C9}" type="presParOf" srcId="{838DF55D-EEB0-4B97-ABF5-18A8B0B18BC1}" destId="{D07462E3-F889-486B-A4FB-F047A427E6B1}" srcOrd="0" destOrd="0" presId="urn:microsoft.com/office/officeart/2005/8/layout/hierarchy6"/>
    <dgm:cxn modelId="{CE58AFA8-48F5-43F2-8E43-44C319809554}" type="presParOf" srcId="{838DF55D-EEB0-4B97-ABF5-18A8B0B18BC1}" destId="{B72E96E0-25ED-4C24-AD49-31BC2AED4959}" srcOrd="1" destOrd="0" presId="urn:microsoft.com/office/officeart/2005/8/layout/hierarchy6"/>
    <dgm:cxn modelId="{B61BD6AD-918C-4561-8622-674638B0363A}" type="presParOf" srcId="{B72E96E0-25ED-4C24-AD49-31BC2AED4959}" destId="{E364CCCD-9791-4370-8971-72A0F6F373E2}" srcOrd="0" destOrd="0" presId="urn:microsoft.com/office/officeart/2005/8/layout/hierarchy6"/>
    <dgm:cxn modelId="{20EABE83-B78A-46D6-9D30-A41515783DEC}" type="presParOf" srcId="{B72E96E0-25ED-4C24-AD49-31BC2AED4959}" destId="{E34339BA-2338-4093-A8E2-30AC369C3990}" srcOrd="1" destOrd="0" presId="urn:microsoft.com/office/officeart/2005/8/layout/hierarchy6"/>
    <dgm:cxn modelId="{43C0250A-5401-487D-877A-25C1E7328EE0}" type="presParOf" srcId="{E34339BA-2338-4093-A8E2-30AC369C3990}" destId="{43F3AD52-BF4C-4A3E-ADF5-9BD4245CDFED}" srcOrd="0" destOrd="0" presId="urn:microsoft.com/office/officeart/2005/8/layout/hierarchy6"/>
    <dgm:cxn modelId="{FEBA0FE1-374D-45A9-9915-6C75869D34F2}" type="presParOf" srcId="{E34339BA-2338-4093-A8E2-30AC369C3990}" destId="{FDE03784-DD98-4721-9D12-AB6BCDFD0915}" srcOrd="1" destOrd="0" presId="urn:microsoft.com/office/officeart/2005/8/layout/hierarchy6"/>
    <dgm:cxn modelId="{E350AECE-25F8-4901-BC99-B3A5F1DCD9FD}" type="presParOf" srcId="{FDE03784-DD98-4721-9D12-AB6BCDFD0915}" destId="{C4C8CD77-FDA9-4CF7-8067-2A0A467ED700}" srcOrd="0" destOrd="0" presId="urn:microsoft.com/office/officeart/2005/8/layout/hierarchy6"/>
    <dgm:cxn modelId="{70B53209-B834-4011-BA8F-E213150E2BBB}" type="presParOf" srcId="{FDE03784-DD98-4721-9D12-AB6BCDFD0915}" destId="{E1C15A90-5BAA-4AE0-8F7C-88CF75ED01CB}" srcOrd="1" destOrd="0" presId="urn:microsoft.com/office/officeart/2005/8/layout/hierarchy6"/>
    <dgm:cxn modelId="{AD236721-56F8-4AD3-91E2-2C7350E8D877}" type="presParOf" srcId="{E1C15A90-5BAA-4AE0-8F7C-88CF75ED01CB}" destId="{F1B2BBF9-97A8-4C42-91CE-AE9887C43484}" srcOrd="0" destOrd="0" presId="urn:microsoft.com/office/officeart/2005/8/layout/hierarchy6"/>
    <dgm:cxn modelId="{D12C3957-D809-4C35-9DE4-C9BB16A8CCFA}" type="presParOf" srcId="{E1C15A90-5BAA-4AE0-8F7C-88CF75ED01CB}" destId="{7D410C3B-4F01-45E8-87F3-082361FE0916}" srcOrd="1" destOrd="0" presId="urn:microsoft.com/office/officeart/2005/8/layout/hierarchy6"/>
    <dgm:cxn modelId="{9708B7F2-955C-4419-B03B-3249DA822360}" type="presParOf" srcId="{61D773B3-CE7F-427A-80DB-4B4DF949DE33}" destId="{94DBCA23-F689-4892-9F68-CB43D408CD98}" srcOrd="2" destOrd="0" presId="urn:microsoft.com/office/officeart/2005/8/layout/hierarchy6"/>
    <dgm:cxn modelId="{EAB6C1A9-6300-4068-B6AE-C80B9EA42DF6}" type="presParOf" srcId="{61D773B3-CE7F-427A-80DB-4B4DF949DE33}" destId="{80596DB4-AC2F-4787-B638-48E990C7B674}" srcOrd="3" destOrd="0" presId="urn:microsoft.com/office/officeart/2005/8/layout/hierarchy6"/>
    <dgm:cxn modelId="{D0768DA4-8C71-44BF-BFE8-E266CA55BCCC}" type="presParOf" srcId="{80596DB4-AC2F-4787-B638-48E990C7B674}" destId="{AC040F19-23AD-4F52-93F7-B2604A6ED87D}" srcOrd="0" destOrd="0" presId="urn:microsoft.com/office/officeart/2005/8/layout/hierarchy6"/>
    <dgm:cxn modelId="{EDF858CA-C44E-444F-A861-BB51E1BE9E62}" type="presParOf" srcId="{80596DB4-AC2F-4787-B638-48E990C7B674}" destId="{2C7BD715-F7E3-45F0-A0F4-F6CEA912F21D}" srcOrd="1" destOrd="0" presId="urn:microsoft.com/office/officeart/2005/8/layout/hierarchy6"/>
    <dgm:cxn modelId="{EE6D6435-33B5-4F89-B444-807CF49CA4E9}" type="presParOf" srcId="{2C7BD715-F7E3-45F0-A0F4-F6CEA912F21D}" destId="{21D9B9D5-611D-45F5-9B21-326F72262D67}" srcOrd="0" destOrd="0" presId="urn:microsoft.com/office/officeart/2005/8/layout/hierarchy6"/>
    <dgm:cxn modelId="{CAC2E3D3-9D37-48CB-9415-E3FD430567F2}" type="presParOf" srcId="{2C7BD715-F7E3-45F0-A0F4-F6CEA912F21D}" destId="{49FDA595-7DF1-461B-A563-7431D21A374B}" srcOrd="1" destOrd="0" presId="urn:microsoft.com/office/officeart/2005/8/layout/hierarchy6"/>
    <dgm:cxn modelId="{A75CFAF3-68C9-41E0-8760-CDB6149E8407}" type="presParOf" srcId="{49FDA595-7DF1-461B-A563-7431D21A374B}" destId="{30847DE1-5D26-4C5B-ADCF-1B71D2882549}" srcOrd="0" destOrd="0" presId="urn:microsoft.com/office/officeart/2005/8/layout/hierarchy6"/>
    <dgm:cxn modelId="{66F4E9FC-0F93-40E6-9647-58B82AE0147D}" type="presParOf" srcId="{49FDA595-7DF1-461B-A563-7431D21A374B}" destId="{9B9D719D-DD0C-4E1B-BD6C-2FA5F134DD21}" srcOrd="1" destOrd="0" presId="urn:microsoft.com/office/officeart/2005/8/layout/hierarchy6"/>
    <dgm:cxn modelId="{FF7E079E-4972-4F4C-A112-4F604F48B19B}" type="presParOf" srcId="{9B9D719D-DD0C-4E1B-BD6C-2FA5F134DD21}" destId="{04CA46CE-1F70-445B-BE00-80A7A51B32CE}" srcOrd="0" destOrd="0" presId="urn:microsoft.com/office/officeart/2005/8/layout/hierarchy6"/>
    <dgm:cxn modelId="{CEAB4F52-C8C3-4E4E-8089-21EF0D3A9534}" type="presParOf" srcId="{9B9D719D-DD0C-4E1B-BD6C-2FA5F134DD21}" destId="{EF11BE1E-0195-4BE2-8788-BF6B936B0185}" srcOrd="1" destOrd="0" presId="urn:microsoft.com/office/officeart/2005/8/layout/hierarchy6"/>
    <dgm:cxn modelId="{769F2A8D-A2F4-4624-96F8-FECFC1ED1F80}" type="presParOf" srcId="{EF11BE1E-0195-4BE2-8788-BF6B936B0185}" destId="{BD6261F6-445A-4351-BBA5-537A1EC5A240}" srcOrd="0" destOrd="0" presId="urn:microsoft.com/office/officeart/2005/8/layout/hierarchy6"/>
    <dgm:cxn modelId="{0C7E0FCE-4EAA-47F7-85B4-BD05C3E4F529}" type="presParOf" srcId="{EF11BE1E-0195-4BE2-8788-BF6B936B0185}" destId="{3D521CCC-909B-4FCB-B41C-63A793174242}" srcOrd="1" destOrd="0" presId="urn:microsoft.com/office/officeart/2005/8/layout/hierarchy6"/>
    <dgm:cxn modelId="{30FEBC21-906C-4BB1-8C78-97BFBB3A5664}" type="presParOf" srcId="{3D521CCC-909B-4FCB-B41C-63A793174242}" destId="{43715AC8-DF94-4D61-A113-6A24E8C097E4}" srcOrd="0" destOrd="0" presId="urn:microsoft.com/office/officeart/2005/8/layout/hierarchy6"/>
    <dgm:cxn modelId="{A3CA7732-CC57-40A2-81C5-AD12DF1855D6}" type="presParOf" srcId="{3D521CCC-909B-4FCB-B41C-63A793174242}" destId="{3B03DD26-F023-4D88-827B-DF94426BE030}" srcOrd="1" destOrd="0" presId="urn:microsoft.com/office/officeart/2005/8/layout/hierarchy6"/>
    <dgm:cxn modelId="{8B306039-A8B5-41E6-A275-E2AEA64CE7B5}" type="presParOf" srcId="{3B03DD26-F023-4D88-827B-DF94426BE030}" destId="{83730571-8742-41A1-B7D3-23F9CBB62491}" srcOrd="0" destOrd="0" presId="urn:microsoft.com/office/officeart/2005/8/layout/hierarchy6"/>
    <dgm:cxn modelId="{4104E6BE-3DE6-4ACC-860A-71B72D7DCDB9}" type="presParOf" srcId="{3B03DD26-F023-4D88-827B-DF94426BE030}" destId="{3183C166-7FF3-4096-A46E-222E85145EEF}" srcOrd="1" destOrd="0" presId="urn:microsoft.com/office/officeart/2005/8/layout/hierarchy6"/>
    <dgm:cxn modelId="{B6CAD880-8D1E-4B15-B3A1-60723F11367A}" type="presParOf" srcId="{3183C166-7FF3-4096-A46E-222E85145EEF}" destId="{66BB2484-3275-4754-99F1-CC42E4559793}" srcOrd="0" destOrd="0" presId="urn:microsoft.com/office/officeart/2005/8/layout/hierarchy6"/>
    <dgm:cxn modelId="{6A119C0B-E0AC-4953-8459-D9A791CBECD2}" type="presParOf" srcId="{3183C166-7FF3-4096-A46E-222E85145EEF}" destId="{B2825F65-9495-4E0D-A1B3-13AB8C338916}" srcOrd="1" destOrd="0" presId="urn:microsoft.com/office/officeart/2005/8/layout/hierarchy6"/>
    <dgm:cxn modelId="{684A10E4-B9F8-4F87-8579-CD74899D86A7}" type="presParOf" srcId="{B2825F65-9495-4E0D-A1B3-13AB8C338916}" destId="{A74DE32C-8943-4984-884E-C0B5320AAC86}" srcOrd="0" destOrd="0" presId="urn:microsoft.com/office/officeart/2005/8/layout/hierarchy6"/>
    <dgm:cxn modelId="{A8F03AF4-29BE-4750-B305-7B1CE97C9F2A}" type="presParOf" srcId="{B2825F65-9495-4E0D-A1B3-13AB8C338916}" destId="{41B5313E-C0D8-447C-B1AD-AB9489F9CE65}" srcOrd="1" destOrd="0" presId="urn:microsoft.com/office/officeart/2005/8/layout/hierarchy6"/>
    <dgm:cxn modelId="{6103C235-4A9D-4536-8F70-C2067A710D3B}" type="presParOf" srcId="{9B9D719D-DD0C-4E1B-BD6C-2FA5F134DD21}" destId="{913D3201-542D-4A46-9412-A461825C6A81}" srcOrd="2" destOrd="0" presId="urn:microsoft.com/office/officeart/2005/8/layout/hierarchy6"/>
    <dgm:cxn modelId="{3B0EAC9C-9DCE-408C-B24D-B48F05939DDD}" type="presParOf" srcId="{9B9D719D-DD0C-4E1B-BD6C-2FA5F134DD21}" destId="{0D8B0F96-32F2-42DC-879D-56FF020087AE}" srcOrd="3" destOrd="0" presId="urn:microsoft.com/office/officeart/2005/8/layout/hierarchy6"/>
    <dgm:cxn modelId="{7ECF2093-76D7-417F-B653-5C0D82A04461}" type="presParOf" srcId="{0D8B0F96-32F2-42DC-879D-56FF020087AE}" destId="{B0C58123-A8A9-4645-8CDA-B87C80471726}" srcOrd="0" destOrd="0" presId="urn:microsoft.com/office/officeart/2005/8/layout/hierarchy6"/>
    <dgm:cxn modelId="{EC9CE12F-4804-431D-9B68-C1E7B6B22B3D}" type="presParOf" srcId="{0D8B0F96-32F2-42DC-879D-56FF020087AE}" destId="{7190AD2C-857C-4767-8A48-D005C157E5CF}" srcOrd="1" destOrd="0" presId="urn:microsoft.com/office/officeart/2005/8/layout/hierarchy6"/>
    <dgm:cxn modelId="{62861819-01CD-43FE-83FB-4006A3B11993}" type="presParOf" srcId="{7190AD2C-857C-4767-8A48-D005C157E5CF}" destId="{65472E67-E9E9-457B-AA87-E24C8E4442AF}" srcOrd="0" destOrd="0" presId="urn:microsoft.com/office/officeart/2005/8/layout/hierarchy6"/>
    <dgm:cxn modelId="{F39D2627-5D38-4A21-B26D-891D96B6BA49}" type="presParOf" srcId="{7190AD2C-857C-4767-8A48-D005C157E5CF}" destId="{EF12A7E3-1CE1-4E8E-81E0-5D7224218D51}" srcOrd="1" destOrd="0" presId="urn:microsoft.com/office/officeart/2005/8/layout/hierarchy6"/>
    <dgm:cxn modelId="{A2EA57C1-B5EB-47A2-AD57-0A3306EC4150}" type="presParOf" srcId="{EF12A7E3-1CE1-4E8E-81E0-5D7224218D51}" destId="{7990F2F4-77B3-44B5-B4F0-20897B2F006F}" srcOrd="0" destOrd="0" presId="urn:microsoft.com/office/officeart/2005/8/layout/hierarchy6"/>
    <dgm:cxn modelId="{FCD55D58-94CE-4BB3-9231-420111FC87AD}" type="presParOf" srcId="{EF12A7E3-1CE1-4E8E-81E0-5D7224218D51}" destId="{5F494DA8-7A02-4DE5-B7CB-BE80955C70B4}" srcOrd="1" destOrd="0" presId="urn:microsoft.com/office/officeart/2005/8/layout/hierarchy6"/>
    <dgm:cxn modelId="{80E5FFDF-3565-478B-8409-582FF33636E0}" type="presParOf" srcId="{5F494DA8-7A02-4DE5-B7CB-BE80955C70B4}" destId="{8AC91243-ECEB-4B9A-B01A-AC74CB4A9003}" srcOrd="0" destOrd="0" presId="urn:microsoft.com/office/officeart/2005/8/layout/hierarchy6"/>
    <dgm:cxn modelId="{2BE4FF76-A1B0-4314-A7F0-D694C5992181}" type="presParOf" srcId="{5F494DA8-7A02-4DE5-B7CB-BE80955C70B4}" destId="{5D7A8E2A-CAFC-4C5F-A2D0-4A33303B1561}" srcOrd="1" destOrd="0" presId="urn:microsoft.com/office/officeart/2005/8/layout/hierarchy6"/>
    <dgm:cxn modelId="{60BB36D7-57D6-4203-A437-70FBE95C48DD}" type="presParOf" srcId="{5D7A8E2A-CAFC-4C5F-A2D0-4A33303B1561}" destId="{2D859587-CFB0-4910-84CD-7F5AE83DCE65}" srcOrd="0" destOrd="0" presId="urn:microsoft.com/office/officeart/2005/8/layout/hierarchy6"/>
    <dgm:cxn modelId="{F3AFD0EE-A99C-43BD-A7BA-537BBB2821BE}" type="presParOf" srcId="{5D7A8E2A-CAFC-4C5F-A2D0-4A33303B1561}" destId="{50FF5C2B-21D3-432F-8F75-042440CD6D4B}" srcOrd="1" destOrd="0" presId="urn:microsoft.com/office/officeart/2005/8/layout/hierarchy6"/>
    <dgm:cxn modelId="{35F62EE8-8E22-4AE4-AF43-AF0F5DF9A28A}" type="presParOf" srcId="{2C7BD715-F7E3-45F0-A0F4-F6CEA912F21D}" destId="{A8E91C3C-F700-479E-A148-AA5B791533D7}" srcOrd="2" destOrd="0" presId="urn:microsoft.com/office/officeart/2005/8/layout/hierarchy6"/>
    <dgm:cxn modelId="{3A004EA0-0539-4065-A724-723EF57DF9D2}" type="presParOf" srcId="{2C7BD715-F7E3-45F0-A0F4-F6CEA912F21D}" destId="{75CAB685-8199-4DFE-800E-029EA66D3665}" srcOrd="3" destOrd="0" presId="urn:microsoft.com/office/officeart/2005/8/layout/hierarchy6"/>
    <dgm:cxn modelId="{7A367E4E-C0B5-4BF4-9E09-680919A2ECD5}" type="presParOf" srcId="{75CAB685-8199-4DFE-800E-029EA66D3665}" destId="{1093E3A2-2C42-489B-A9EB-8E3FCD647656}" srcOrd="0" destOrd="0" presId="urn:microsoft.com/office/officeart/2005/8/layout/hierarchy6"/>
    <dgm:cxn modelId="{B7472A65-E84C-4A3B-ADFC-BB1EFB6C0127}" type="presParOf" srcId="{75CAB685-8199-4DFE-800E-029EA66D3665}" destId="{69C25FB0-6831-4729-9F40-38D0E6D5783C}" srcOrd="1" destOrd="0" presId="urn:microsoft.com/office/officeart/2005/8/layout/hierarchy6"/>
    <dgm:cxn modelId="{8A8ED47E-AA80-49AE-AE63-9DBAEDC8B46F}" type="presParOf" srcId="{69C25FB0-6831-4729-9F40-38D0E6D5783C}" destId="{BECB1987-3286-4158-B688-49BEDFB6B3C2}" srcOrd="0" destOrd="0" presId="urn:microsoft.com/office/officeart/2005/8/layout/hierarchy6"/>
    <dgm:cxn modelId="{3A670FC9-DA07-4047-9C8C-F229BCAAC978}" type="presParOf" srcId="{69C25FB0-6831-4729-9F40-38D0E6D5783C}" destId="{1DD47E9A-8BA3-42AB-B135-A8BC1C617C68}" srcOrd="1" destOrd="0" presId="urn:microsoft.com/office/officeart/2005/8/layout/hierarchy6"/>
    <dgm:cxn modelId="{5372FC73-5F3F-48D3-B1FC-DD3E4A1C9077}" type="presParOf" srcId="{1DD47E9A-8BA3-42AB-B135-A8BC1C617C68}" destId="{CD5C0DDF-27BD-4133-8ECA-3804E2C7DFE6}" srcOrd="0" destOrd="0" presId="urn:microsoft.com/office/officeart/2005/8/layout/hierarchy6"/>
    <dgm:cxn modelId="{158318D6-8BDE-443F-B054-8188D79E309C}" type="presParOf" srcId="{1DD47E9A-8BA3-42AB-B135-A8BC1C617C68}" destId="{1BFE371E-87A8-4721-83E7-A342E58B2E00}" srcOrd="1" destOrd="0" presId="urn:microsoft.com/office/officeart/2005/8/layout/hierarchy6"/>
    <dgm:cxn modelId="{E7DFAAAC-32A5-47EC-9F5A-FE1743FB7575}" type="presParOf" srcId="{1BFE371E-87A8-4721-83E7-A342E58B2E00}" destId="{F7874306-2B21-4CE1-858C-CD85F2EDB5BE}" srcOrd="0" destOrd="0" presId="urn:microsoft.com/office/officeart/2005/8/layout/hierarchy6"/>
    <dgm:cxn modelId="{18079D2F-DEDD-475C-AFB8-23D34796DC9E}" type="presParOf" srcId="{1BFE371E-87A8-4721-83E7-A342E58B2E00}" destId="{D5C5F5F3-7B53-4DE6-BA57-375B561509DB}" srcOrd="1" destOrd="0" presId="urn:microsoft.com/office/officeart/2005/8/layout/hierarchy6"/>
    <dgm:cxn modelId="{B4913DFA-1EAB-4EA1-B042-AF5396BF3A05}" type="presParOf" srcId="{D5C5F5F3-7B53-4DE6-BA57-375B561509DB}" destId="{07E3EDED-E075-42F0-9FBF-35DA81775139}" srcOrd="0" destOrd="0" presId="urn:microsoft.com/office/officeart/2005/8/layout/hierarchy6"/>
    <dgm:cxn modelId="{8C53FEA1-4A8C-41F4-8136-0975E05732AF}" type="presParOf" srcId="{D5C5F5F3-7B53-4DE6-BA57-375B561509DB}" destId="{89507E79-28B6-4C12-9455-63109039BD0F}" srcOrd="1" destOrd="0" presId="urn:microsoft.com/office/officeart/2005/8/layout/hierarchy6"/>
    <dgm:cxn modelId="{1F11C58D-AEEC-4719-9E8D-655FF2AF0736}" type="presParOf" srcId="{89507E79-28B6-4C12-9455-63109039BD0F}" destId="{DADDDE17-1201-4D8E-90D7-AA02ACEB7DA2}" srcOrd="0" destOrd="0" presId="urn:microsoft.com/office/officeart/2005/8/layout/hierarchy6"/>
    <dgm:cxn modelId="{F4A42C3B-2B89-494C-BFE1-13E12721E715}" type="presParOf" srcId="{89507E79-28B6-4C12-9455-63109039BD0F}" destId="{AA91AC38-7D14-4AE3-903A-7F8E9259611E}" srcOrd="1" destOrd="0" presId="urn:microsoft.com/office/officeart/2005/8/layout/hierarchy6"/>
    <dgm:cxn modelId="{13100F0D-EBFA-4F38-A663-5EF969CBA335}" type="presParOf" srcId="{AA91AC38-7D14-4AE3-903A-7F8E9259611E}" destId="{0CA9ED03-E452-4662-8235-FE2F9F786CE6}" srcOrd="0" destOrd="0" presId="urn:microsoft.com/office/officeart/2005/8/layout/hierarchy6"/>
    <dgm:cxn modelId="{EC3EBF33-0C67-4C0E-A044-18E3399FE841}" type="presParOf" srcId="{AA91AC38-7D14-4AE3-903A-7F8E9259611E}" destId="{FDEED403-C4D4-452E-8878-F03AA530E1E7}" srcOrd="1" destOrd="0" presId="urn:microsoft.com/office/officeart/2005/8/layout/hierarchy6"/>
    <dgm:cxn modelId="{50888D0D-4655-4633-B028-10FF16B0B9B4}" type="presParOf" srcId="{61D773B3-CE7F-427A-80DB-4B4DF949DE33}" destId="{FA78EFFC-58E8-4FB6-9A92-BFAE99559331}" srcOrd="4" destOrd="0" presId="urn:microsoft.com/office/officeart/2005/8/layout/hierarchy6"/>
    <dgm:cxn modelId="{98DB8D9D-B71D-45DE-8D87-4FD0A2D233BF}" type="presParOf" srcId="{61D773B3-CE7F-427A-80DB-4B4DF949DE33}" destId="{AD2EAE2F-88E9-4136-BB8E-AA7F7756D51B}" srcOrd="5" destOrd="0" presId="urn:microsoft.com/office/officeart/2005/8/layout/hierarchy6"/>
    <dgm:cxn modelId="{4CC3DE49-421F-4DD2-9168-B1EADF0C5C71}" type="presParOf" srcId="{AD2EAE2F-88E9-4136-BB8E-AA7F7756D51B}" destId="{903448E4-CAE9-403D-A1C7-A86D879EBCD7}" srcOrd="0" destOrd="0" presId="urn:microsoft.com/office/officeart/2005/8/layout/hierarchy6"/>
    <dgm:cxn modelId="{116D9E82-161A-499C-BE09-E00745988C37}" type="presParOf" srcId="{AD2EAE2F-88E9-4136-BB8E-AA7F7756D51B}" destId="{7C599596-15A0-455E-845E-77DBA9FF0299}" srcOrd="1" destOrd="0" presId="urn:microsoft.com/office/officeart/2005/8/layout/hierarchy6"/>
    <dgm:cxn modelId="{654CF69B-1586-47EF-A44B-3681F4D2A3D9}" type="presParOf" srcId="{7C599596-15A0-455E-845E-77DBA9FF0299}" destId="{E058F0F5-273D-4DEC-9E01-F446C06D3681}" srcOrd="0" destOrd="0" presId="urn:microsoft.com/office/officeart/2005/8/layout/hierarchy6"/>
    <dgm:cxn modelId="{EC2ADEA0-788A-4E66-9F69-1B618A556C41}" type="presParOf" srcId="{7C599596-15A0-455E-845E-77DBA9FF0299}" destId="{154E1607-1C69-49D1-A1A1-950607E5E171}" srcOrd="1" destOrd="0" presId="urn:microsoft.com/office/officeart/2005/8/layout/hierarchy6"/>
    <dgm:cxn modelId="{6EBA9E40-6B08-4D6B-8C8F-F2812925414E}" type="presParOf" srcId="{154E1607-1C69-49D1-A1A1-950607E5E171}" destId="{8F774021-E9F0-4C36-881E-5A7FB7E1C6F1}" srcOrd="0" destOrd="0" presId="urn:microsoft.com/office/officeart/2005/8/layout/hierarchy6"/>
    <dgm:cxn modelId="{6EC1335D-ECF0-448A-A654-A1384521A17E}" type="presParOf" srcId="{154E1607-1C69-49D1-A1A1-950607E5E171}" destId="{305A0047-505A-4D8F-B86A-FD4340865F62}" srcOrd="1" destOrd="0" presId="urn:microsoft.com/office/officeart/2005/8/layout/hierarchy6"/>
    <dgm:cxn modelId="{B0BDCA92-F663-44E3-A6C1-68ED17440918}" type="presParOf" srcId="{305A0047-505A-4D8F-B86A-FD4340865F62}" destId="{46DF7A6D-6E96-4257-B186-3A1999C69529}" srcOrd="0" destOrd="0" presId="urn:microsoft.com/office/officeart/2005/8/layout/hierarchy6"/>
    <dgm:cxn modelId="{AE475586-4C3F-4DBB-98F0-FB1FBE179F19}" type="presParOf" srcId="{305A0047-505A-4D8F-B86A-FD4340865F62}" destId="{E9C28EE2-4B23-4417-8061-DB06B320A808}" srcOrd="1" destOrd="0" presId="urn:microsoft.com/office/officeart/2005/8/layout/hierarchy6"/>
    <dgm:cxn modelId="{89904AF7-E2ED-47A3-8842-1DBEA7DFBC6C}" type="presParOf" srcId="{E9C28EE2-4B23-4417-8061-DB06B320A808}" destId="{59865E21-DDAE-46CB-99A8-E87C7913FB85}" srcOrd="0" destOrd="0" presId="urn:microsoft.com/office/officeart/2005/8/layout/hierarchy6"/>
    <dgm:cxn modelId="{6138A6EC-A851-4DC4-B1FC-6F591B7DF7AF}" type="presParOf" srcId="{E9C28EE2-4B23-4417-8061-DB06B320A808}" destId="{B4568374-799E-4DA8-B960-AD8F7709B458}" srcOrd="1" destOrd="0" presId="urn:microsoft.com/office/officeart/2005/8/layout/hierarchy6"/>
    <dgm:cxn modelId="{3985D0FA-6D73-4025-8F5F-CC939D8B0487}" type="presParOf" srcId="{B4568374-799E-4DA8-B960-AD8F7709B458}" destId="{28D88CD5-4D2B-455E-A81F-D988117DF0BB}" srcOrd="0" destOrd="0" presId="urn:microsoft.com/office/officeart/2005/8/layout/hierarchy6"/>
    <dgm:cxn modelId="{01CF462A-C7FC-4446-A26D-177CCE5886A5}" type="presParOf" srcId="{B4568374-799E-4DA8-B960-AD8F7709B458}" destId="{0D69E026-F51F-443D-9121-F8C2D32057AF}" srcOrd="1" destOrd="0" presId="urn:microsoft.com/office/officeart/2005/8/layout/hierarchy6"/>
    <dgm:cxn modelId="{583B5CE9-83D8-4BD8-B194-027D37F01F59}" type="presParOf" srcId="{0D69E026-F51F-443D-9121-F8C2D32057AF}" destId="{05491114-D8B9-471E-BDDA-A3AC2BDFDE94}" srcOrd="0" destOrd="0" presId="urn:microsoft.com/office/officeart/2005/8/layout/hierarchy6"/>
    <dgm:cxn modelId="{4D034FDF-57D4-4E07-B2C9-E3D537094102}" type="presParOf" srcId="{0D69E026-F51F-443D-9121-F8C2D32057AF}" destId="{21B0DF5A-4164-403C-991A-E9BE5C67E06B}" srcOrd="1" destOrd="0" presId="urn:microsoft.com/office/officeart/2005/8/layout/hierarchy6"/>
    <dgm:cxn modelId="{E97CF5C6-80BB-48E6-BA4D-34D47271BAD9}" type="presParOf" srcId="{21B0DF5A-4164-403C-991A-E9BE5C67E06B}" destId="{59D78C73-EFE2-44B3-9C4A-FAD99E3EB7DD}" srcOrd="0" destOrd="0" presId="urn:microsoft.com/office/officeart/2005/8/layout/hierarchy6"/>
    <dgm:cxn modelId="{CBDC4F24-030A-4712-8DFB-8C48AA10B3C0}" type="presParOf" srcId="{21B0DF5A-4164-403C-991A-E9BE5C67E06B}" destId="{140D9BE7-30E0-48D5-9FE3-8993164E2EAD}" srcOrd="1" destOrd="0" presId="urn:microsoft.com/office/officeart/2005/8/layout/hierarchy6"/>
    <dgm:cxn modelId="{1F6E21C2-C5D4-4651-BA8B-16855F4709D3}" type="presParOf" srcId="{140D9BE7-30E0-48D5-9FE3-8993164E2EAD}" destId="{393BA31F-7B65-419E-83F6-E3FBD0A9EE57}" srcOrd="0" destOrd="0" presId="urn:microsoft.com/office/officeart/2005/8/layout/hierarchy6"/>
    <dgm:cxn modelId="{DC742B2E-7087-4D62-959A-E823926E723C}" type="presParOf" srcId="{140D9BE7-30E0-48D5-9FE3-8993164E2EAD}" destId="{E44AAE9B-1BD6-43E0-AF3E-FDC0457A3342}" srcOrd="1" destOrd="0" presId="urn:microsoft.com/office/officeart/2005/8/layout/hierarchy6"/>
    <dgm:cxn modelId="{26D26624-F6E2-4479-91E0-67EF55160A24}" type="presParOf" srcId="{305A0047-505A-4D8F-B86A-FD4340865F62}" destId="{F871FFF9-64C9-4FB0-B773-945FF80CB202}" srcOrd="2" destOrd="0" presId="urn:microsoft.com/office/officeart/2005/8/layout/hierarchy6"/>
    <dgm:cxn modelId="{E0BB6EDB-608C-4ECC-9486-425DE6B17422}" type="presParOf" srcId="{305A0047-505A-4D8F-B86A-FD4340865F62}" destId="{7EB81786-867A-4AC8-9900-E9FAFB8F678C}" srcOrd="3" destOrd="0" presId="urn:microsoft.com/office/officeart/2005/8/layout/hierarchy6"/>
    <dgm:cxn modelId="{0547F6E7-B480-471F-955C-1A3A8ED50045}" type="presParOf" srcId="{7EB81786-867A-4AC8-9900-E9FAFB8F678C}" destId="{2DD4E33F-28AB-4FB9-BE5F-9695984EC160}" srcOrd="0" destOrd="0" presId="urn:microsoft.com/office/officeart/2005/8/layout/hierarchy6"/>
    <dgm:cxn modelId="{FDE69D0D-9692-4E44-8F52-A9079BAC1031}" type="presParOf" srcId="{7EB81786-867A-4AC8-9900-E9FAFB8F678C}" destId="{75665DC3-4048-41EB-B419-949F423FAF49}" srcOrd="1" destOrd="0" presId="urn:microsoft.com/office/officeart/2005/8/layout/hierarchy6"/>
    <dgm:cxn modelId="{D477C072-6EA5-4D96-B7F2-1A6EA949D944}" type="presParOf" srcId="{75665DC3-4048-41EB-B419-949F423FAF49}" destId="{5DC5B77A-6BB8-4A08-AC99-ED7E67D52A76}" srcOrd="0" destOrd="0" presId="urn:microsoft.com/office/officeart/2005/8/layout/hierarchy6"/>
    <dgm:cxn modelId="{DE5F3C89-1567-4FEC-AD05-1D37947E183B}" type="presParOf" srcId="{75665DC3-4048-41EB-B419-949F423FAF49}" destId="{039D1F97-B975-4296-B368-A5CFAC1C6CD1}" srcOrd="1" destOrd="0" presId="urn:microsoft.com/office/officeart/2005/8/layout/hierarchy6"/>
    <dgm:cxn modelId="{F77A5512-F42F-4D42-9281-B4C7C1E687BF}" type="presParOf" srcId="{039D1F97-B975-4296-B368-A5CFAC1C6CD1}" destId="{75E899D7-DB50-49B2-8701-132C8AADAFDB}" srcOrd="0" destOrd="0" presId="urn:microsoft.com/office/officeart/2005/8/layout/hierarchy6"/>
    <dgm:cxn modelId="{0BD6D493-4FE4-4C65-82A6-74ECFEB10940}" type="presParOf" srcId="{039D1F97-B975-4296-B368-A5CFAC1C6CD1}" destId="{192A4EBA-AB6C-42F4-BA52-A058396E474C}" srcOrd="1" destOrd="0" presId="urn:microsoft.com/office/officeart/2005/8/layout/hierarchy6"/>
    <dgm:cxn modelId="{C0F5261A-4796-432A-9621-65A677ED85CA}" type="presParOf" srcId="{192A4EBA-AB6C-42F4-BA52-A058396E474C}" destId="{8A0E7F49-B378-4167-8803-BEFEB64E339E}" srcOrd="0" destOrd="0" presId="urn:microsoft.com/office/officeart/2005/8/layout/hierarchy6"/>
    <dgm:cxn modelId="{AD9566FA-FC4C-4C27-936A-3149479888C1}" type="presParOf" srcId="{192A4EBA-AB6C-42F4-BA52-A058396E474C}" destId="{88D62DE6-5406-476A-86B7-4AA8492C8489}" srcOrd="1" destOrd="0" presId="urn:microsoft.com/office/officeart/2005/8/layout/hierarchy6"/>
    <dgm:cxn modelId="{543CE19A-42FD-4092-84D7-B23648F8A692}" type="presParOf" srcId="{88D62DE6-5406-476A-86B7-4AA8492C8489}" destId="{8D54F1E9-8ED6-45B8-9D90-B21A8C151335}" srcOrd="0" destOrd="0" presId="urn:microsoft.com/office/officeart/2005/8/layout/hierarchy6"/>
    <dgm:cxn modelId="{7FAE0254-983F-4A5F-B933-CACE671DD7A5}" type="presParOf" srcId="{88D62DE6-5406-476A-86B7-4AA8492C8489}" destId="{30216ECC-1AB7-4D6D-9FCF-5AA764859059}" srcOrd="1" destOrd="0" presId="urn:microsoft.com/office/officeart/2005/8/layout/hierarchy6"/>
    <dgm:cxn modelId="{8FE22042-8634-4530-94C9-41BAB1B42EE3}" type="presParOf" srcId="{7C599596-15A0-455E-845E-77DBA9FF0299}" destId="{C653079D-0EB5-40EB-9F0E-BC77CC3707F4}" srcOrd="2" destOrd="0" presId="urn:microsoft.com/office/officeart/2005/8/layout/hierarchy6"/>
    <dgm:cxn modelId="{61C989CF-4EAE-4752-92DA-0FD4F9845E0F}" type="presParOf" srcId="{7C599596-15A0-455E-845E-77DBA9FF0299}" destId="{35700D29-22EF-41AC-B811-9134749C0B7A}" srcOrd="3" destOrd="0" presId="urn:microsoft.com/office/officeart/2005/8/layout/hierarchy6"/>
    <dgm:cxn modelId="{5DC8B6CA-F3CF-4437-BCA9-D0DC1C9B4FE0}" type="presParOf" srcId="{35700D29-22EF-41AC-B811-9134749C0B7A}" destId="{B9341EB7-3542-43F1-A63A-E63BFF324DE7}" srcOrd="0" destOrd="0" presId="urn:microsoft.com/office/officeart/2005/8/layout/hierarchy6"/>
    <dgm:cxn modelId="{B8EA819B-5CA2-4F38-9405-472F67DA8971}" type="presParOf" srcId="{35700D29-22EF-41AC-B811-9134749C0B7A}" destId="{EB5869C9-A830-438C-AA33-7F541FB896A4}" srcOrd="1" destOrd="0" presId="urn:microsoft.com/office/officeart/2005/8/layout/hierarchy6"/>
    <dgm:cxn modelId="{EEE23F95-2BB0-46B1-ABD2-B85FD6F5E5FB}" type="presParOf" srcId="{EB5869C9-A830-438C-AA33-7F541FB896A4}" destId="{6F3142DD-B2B9-4BA4-B59D-4C0597B12206}" srcOrd="0" destOrd="0" presId="urn:microsoft.com/office/officeart/2005/8/layout/hierarchy6"/>
    <dgm:cxn modelId="{FCC45A22-26BC-484A-93DA-52E7652450EA}" type="presParOf" srcId="{EB5869C9-A830-438C-AA33-7F541FB896A4}" destId="{426D53EA-55A8-455A-BB74-0CC55FF1C089}" srcOrd="1" destOrd="0" presId="urn:microsoft.com/office/officeart/2005/8/layout/hierarchy6"/>
    <dgm:cxn modelId="{475F799D-073A-4C5E-B4B0-73F8C3E6AA56}" type="presParOf" srcId="{426D53EA-55A8-455A-BB74-0CC55FF1C089}" destId="{7B1F127C-8A1A-4E15-9E13-297CCD59F181}" srcOrd="0" destOrd="0" presId="urn:microsoft.com/office/officeart/2005/8/layout/hierarchy6"/>
    <dgm:cxn modelId="{4EAB3513-3CAA-4C1D-A63E-622DAE1AC925}" type="presParOf" srcId="{426D53EA-55A8-455A-BB74-0CC55FF1C089}" destId="{DCD1D57C-C597-4DBF-8163-C4FA56996054}" srcOrd="1" destOrd="0" presId="urn:microsoft.com/office/officeart/2005/8/layout/hierarchy6"/>
    <dgm:cxn modelId="{2747510D-8142-4B51-AF2A-3732E27D3C8E}" type="presParOf" srcId="{DCD1D57C-C597-4DBF-8163-C4FA56996054}" destId="{AEE47C34-A237-4500-AAB1-5DDABFFFE9C5}" srcOrd="0" destOrd="0" presId="urn:microsoft.com/office/officeart/2005/8/layout/hierarchy6"/>
    <dgm:cxn modelId="{CDD1FE60-9CD6-4084-BE6D-2D188141B89E}" type="presParOf" srcId="{DCD1D57C-C597-4DBF-8163-C4FA56996054}" destId="{85AF5524-9B2B-4588-93F2-DB7721864520}" srcOrd="1" destOrd="0" presId="urn:microsoft.com/office/officeart/2005/8/layout/hierarchy6"/>
    <dgm:cxn modelId="{2CAA3964-1BA3-40F3-A597-D0E5BFAEA161}" type="presParOf" srcId="{85AF5524-9B2B-4588-93F2-DB7721864520}" destId="{F6249B2D-C6EB-4A2B-A546-4D545E6FD3F8}" srcOrd="0" destOrd="0" presId="urn:microsoft.com/office/officeart/2005/8/layout/hierarchy6"/>
    <dgm:cxn modelId="{3688A277-3816-4A5C-B741-7C7FDE8A4D6D}" type="presParOf" srcId="{85AF5524-9B2B-4588-93F2-DB7721864520}" destId="{4DC9B61F-9ACB-4C9D-828D-C1533F456B10}" srcOrd="1" destOrd="0" presId="urn:microsoft.com/office/officeart/2005/8/layout/hierarchy6"/>
    <dgm:cxn modelId="{4B49BAC8-2359-46ED-86F1-E83A90F7B452}" type="presParOf" srcId="{4DC9B61F-9ACB-4C9D-828D-C1533F456B10}" destId="{483744A8-D9F6-4BC7-87FF-1648655A74B1}" srcOrd="0" destOrd="0" presId="urn:microsoft.com/office/officeart/2005/8/layout/hierarchy6"/>
    <dgm:cxn modelId="{FD4FE087-49BD-4968-B3E4-9FAB0F0405C4}" type="presParOf" srcId="{4DC9B61F-9ACB-4C9D-828D-C1533F456B10}" destId="{D3A3C0E5-2255-4724-A186-4666728190D7}" srcOrd="1" destOrd="0" presId="urn:microsoft.com/office/officeart/2005/8/layout/hierarchy6"/>
    <dgm:cxn modelId="{9FE6C1DB-48BA-4160-B924-A42BC30CD174}" type="presParOf" srcId="{D3A3C0E5-2255-4724-A186-4666728190D7}" destId="{CEA2E48A-0AF7-404B-A122-5B2572A83C83}" srcOrd="0" destOrd="0" presId="urn:microsoft.com/office/officeart/2005/8/layout/hierarchy6"/>
    <dgm:cxn modelId="{F25ED16B-38A7-4AB2-91AE-D2C171647FD6}" type="presParOf" srcId="{D3A3C0E5-2255-4724-A186-4666728190D7}" destId="{06852905-8F39-4FDE-A842-BC875354A156}" srcOrd="1" destOrd="0" presId="urn:microsoft.com/office/officeart/2005/8/layout/hierarchy6"/>
    <dgm:cxn modelId="{77243189-3235-41D4-BB9D-A980D9AB35F8}" type="presParOf" srcId="{C363274B-EEB8-45B0-A63A-F21EA6FAC19E}" destId="{B0F552F9-B8FE-411F-A4A5-9A10E39870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30D16-47C6-4FFD-BF79-C7430CF17E7D}">
      <dsp:nvSpPr>
        <dsp:cNvPr id="0" name=""/>
        <dsp:cNvSpPr/>
      </dsp:nvSpPr>
      <dsp:spPr>
        <a:xfrm>
          <a:off x="3611268" y="0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S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617691" y="6423"/>
        <a:ext cx="316078" cy="206436"/>
      </dsp:txXfrm>
    </dsp:sp>
    <dsp:sp modelId="{5914E99C-E542-4AF2-9017-14B0AB75A7CE}">
      <dsp:nvSpPr>
        <dsp:cNvPr id="0" name=""/>
        <dsp:cNvSpPr/>
      </dsp:nvSpPr>
      <dsp:spPr>
        <a:xfrm>
          <a:off x="1236847" y="173562"/>
          <a:ext cx="2538883" cy="91440"/>
        </a:xfrm>
        <a:custGeom>
          <a:avLst/>
          <a:gdLst/>
          <a:ahLst/>
          <a:cxnLst/>
          <a:rect l="0" t="0" r="0" b="0"/>
          <a:pathLst>
            <a:path>
              <a:moveTo>
                <a:pt x="2538883" y="45720"/>
              </a:moveTo>
              <a:lnTo>
                <a:pt x="2538883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AFBE1-CE32-4925-AE36-DAC843D696DB}">
      <dsp:nvSpPr>
        <dsp:cNvPr id="0" name=""/>
        <dsp:cNvSpPr/>
      </dsp:nvSpPr>
      <dsp:spPr>
        <a:xfrm>
          <a:off x="1072385" y="30699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078808" y="313418"/>
        <a:ext cx="316078" cy="206436"/>
      </dsp:txXfrm>
    </dsp:sp>
    <dsp:sp modelId="{18E3A0EF-5A52-40C2-B196-F8F0A4F96092}">
      <dsp:nvSpPr>
        <dsp:cNvPr id="0" name=""/>
        <dsp:cNvSpPr/>
      </dsp:nvSpPr>
      <dsp:spPr>
        <a:xfrm>
          <a:off x="381644" y="480558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855202" y="45720"/>
              </a:moveTo>
              <a:lnTo>
                <a:pt x="855202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67DA8-AAD5-4E99-992C-85D5A82A2797}">
      <dsp:nvSpPr>
        <dsp:cNvPr id="0" name=""/>
        <dsp:cNvSpPr/>
      </dsp:nvSpPr>
      <dsp:spPr>
        <a:xfrm>
          <a:off x="217182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23605" y="620414"/>
        <a:ext cx="316078" cy="206436"/>
      </dsp:txXfrm>
    </dsp:sp>
    <dsp:sp modelId="{25C3B743-562F-415A-A820-395A362F3EF2}">
      <dsp:nvSpPr>
        <dsp:cNvPr id="0" name=""/>
        <dsp:cNvSpPr/>
      </dsp:nvSpPr>
      <dsp:spPr>
        <a:xfrm>
          <a:off x="335924" y="78755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8AD85-18C1-48FA-8E36-349C05DEE0F2}">
      <dsp:nvSpPr>
        <dsp:cNvPr id="0" name=""/>
        <dsp:cNvSpPr/>
      </dsp:nvSpPr>
      <dsp:spPr>
        <a:xfrm>
          <a:off x="217182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smtClean="0">
              <a:latin typeface="Segoe UI Semilight" pitchFamily="34" charset="0"/>
              <a:cs typeface="Segoe UI Semilight" pitchFamily="34" charset="0"/>
            </a:rPr>
            <a:t>T 2</a:t>
          </a:r>
          <a:endParaRPr kumimoji="1" lang="en-US" altLang="ja-JP" sz="1200" b="1" kern="1200" dirty="0" smtClean="0">
            <a:latin typeface="Segoe UI Semilight" pitchFamily="34" charset="0"/>
            <a:cs typeface="Segoe UI Semilight" pitchFamily="34" charset="0"/>
          </a:endParaRPr>
        </a:p>
      </dsp:txBody>
      <dsp:txXfrm>
        <a:off x="223605" y="927410"/>
        <a:ext cx="316078" cy="206436"/>
      </dsp:txXfrm>
    </dsp:sp>
    <dsp:sp modelId="{790F34D9-4B91-407F-88DB-ED0B9CAEA753}">
      <dsp:nvSpPr>
        <dsp:cNvPr id="0" name=""/>
        <dsp:cNvSpPr/>
      </dsp:nvSpPr>
      <dsp:spPr>
        <a:xfrm>
          <a:off x="167844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C821A-EAD1-4866-89B8-22FC6377B9D4}">
      <dsp:nvSpPr>
        <dsp:cNvPr id="0" name=""/>
        <dsp:cNvSpPr/>
      </dsp:nvSpPr>
      <dsp:spPr>
        <a:xfrm>
          <a:off x="3382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en-US" altLang="ja-JP" sz="1200" b="1" kern="1200" dirty="0" smtClean="0">
            <a:latin typeface="Segoe UI Semilight" pitchFamily="34" charset="0"/>
            <a:cs typeface="Segoe UI Semilight" pitchFamily="34" charset="0"/>
          </a:endParaRPr>
        </a:p>
      </dsp:txBody>
      <dsp:txXfrm>
        <a:off x="9805" y="1234406"/>
        <a:ext cx="316078" cy="206436"/>
      </dsp:txXfrm>
    </dsp:sp>
    <dsp:sp modelId="{E5A0A88D-0E3B-4AAB-ABB9-3E95EB4DAC78}">
      <dsp:nvSpPr>
        <dsp:cNvPr id="0" name=""/>
        <dsp:cNvSpPr/>
      </dsp:nvSpPr>
      <dsp:spPr>
        <a:xfrm>
          <a:off x="122124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3F1F0-1CDD-44BE-9A58-32A1AE56155B}">
      <dsp:nvSpPr>
        <dsp:cNvPr id="0" name=""/>
        <dsp:cNvSpPr/>
      </dsp:nvSpPr>
      <dsp:spPr>
        <a:xfrm>
          <a:off x="3382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en-US" altLang="ja-JP" sz="1200" b="1" kern="1200" dirty="0" smtClean="0">
            <a:latin typeface="Segoe UI Semilight" pitchFamily="34" charset="0"/>
            <a:cs typeface="Segoe UI Semilight" pitchFamily="34" charset="0"/>
          </a:endParaRPr>
        </a:p>
      </dsp:txBody>
      <dsp:txXfrm>
        <a:off x="9805" y="1541402"/>
        <a:ext cx="316078" cy="206436"/>
      </dsp:txXfrm>
    </dsp:sp>
    <dsp:sp modelId="{322D5290-1B1F-45C6-8F86-4AD576D81B1D}">
      <dsp:nvSpPr>
        <dsp:cNvPr id="0" name=""/>
        <dsp:cNvSpPr/>
      </dsp:nvSpPr>
      <dsp:spPr>
        <a:xfrm>
          <a:off x="122124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12AF1-393C-4AC6-A380-2197C61ED20A}">
      <dsp:nvSpPr>
        <dsp:cNvPr id="0" name=""/>
        <dsp:cNvSpPr/>
      </dsp:nvSpPr>
      <dsp:spPr>
        <a:xfrm>
          <a:off x="3382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E</a:t>
          </a:r>
        </a:p>
      </dsp:txBody>
      <dsp:txXfrm>
        <a:off x="9805" y="1848398"/>
        <a:ext cx="316078" cy="206436"/>
      </dsp:txXfrm>
    </dsp:sp>
    <dsp:sp modelId="{D8C1DD15-70EF-4EC9-8EDC-D45D44A095EB}">
      <dsp:nvSpPr>
        <dsp:cNvPr id="0" name=""/>
        <dsp:cNvSpPr/>
      </dsp:nvSpPr>
      <dsp:spPr>
        <a:xfrm>
          <a:off x="381644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14E26-64BF-4805-9D89-57D9F5E283B7}">
      <dsp:nvSpPr>
        <dsp:cNvPr id="0" name=""/>
        <dsp:cNvSpPr/>
      </dsp:nvSpPr>
      <dsp:spPr>
        <a:xfrm>
          <a:off x="430983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5</a:t>
          </a:r>
        </a:p>
      </dsp:txBody>
      <dsp:txXfrm>
        <a:off x="437406" y="1234406"/>
        <a:ext cx="316078" cy="206436"/>
      </dsp:txXfrm>
    </dsp:sp>
    <dsp:sp modelId="{4DB3226A-0FF8-48DC-AEA2-948D2A4366C3}">
      <dsp:nvSpPr>
        <dsp:cNvPr id="0" name=""/>
        <dsp:cNvSpPr/>
      </dsp:nvSpPr>
      <dsp:spPr>
        <a:xfrm>
          <a:off x="549725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99890-E286-40BE-A0DF-9BF88AD6AF60}">
      <dsp:nvSpPr>
        <dsp:cNvPr id="0" name=""/>
        <dsp:cNvSpPr/>
      </dsp:nvSpPr>
      <dsp:spPr>
        <a:xfrm>
          <a:off x="430983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4</a:t>
          </a:r>
        </a:p>
      </dsp:txBody>
      <dsp:txXfrm>
        <a:off x="437406" y="1541402"/>
        <a:ext cx="316078" cy="206436"/>
      </dsp:txXfrm>
    </dsp:sp>
    <dsp:sp modelId="{77664BD6-2B3C-4E09-96C0-F3DE9A4756C6}">
      <dsp:nvSpPr>
        <dsp:cNvPr id="0" name=""/>
        <dsp:cNvSpPr/>
      </dsp:nvSpPr>
      <dsp:spPr>
        <a:xfrm>
          <a:off x="549725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4F1A6-6E6C-4D3C-AFEA-FEBF45ADED44}">
      <dsp:nvSpPr>
        <dsp:cNvPr id="0" name=""/>
        <dsp:cNvSpPr/>
      </dsp:nvSpPr>
      <dsp:spPr>
        <a:xfrm>
          <a:off x="430983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E</a:t>
          </a:r>
        </a:p>
      </dsp:txBody>
      <dsp:txXfrm>
        <a:off x="437406" y="1848398"/>
        <a:ext cx="316078" cy="206436"/>
      </dsp:txXfrm>
    </dsp:sp>
    <dsp:sp modelId="{AACFC6DC-934E-4AB5-BCE7-9149DCA7D441}">
      <dsp:nvSpPr>
        <dsp:cNvPr id="0" name=""/>
        <dsp:cNvSpPr/>
      </dsp:nvSpPr>
      <dsp:spPr>
        <a:xfrm>
          <a:off x="1236847" y="480558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855202" y="89576"/>
              </a:lnTo>
              <a:lnTo>
                <a:pt x="855202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1F3E7-2CA4-4F93-BB67-1EA77953AD55}">
      <dsp:nvSpPr>
        <dsp:cNvPr id="0" name=""/>
        <dsp:cNvSpPr/>
      </dsp:nvSpPr>
      <dsp:spPr>
        <a:xfrm>
          <a:off x="1927588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2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934011" y="620414"/>
        <a:ext cx="316078" cy="206436"/>
      </dsp:txXfrm>
    </dsp:sp>
    <dsp:sp modelId="{F3263D2D-98DC-4A5F-A2C2-67BD99F734F2}">
      <dsp:nvSpPr>
        <dsp:cNvPr id="0" name=""/>
        <dsp:cNvSpPr/>
      </dsp:nvSpPr>
      <dsp:spPr>
        <a:xfrm>
          <a:off x="1236847" y="787554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855202" y="45720"/>
              </a:moveTo>
              <a:lnTo>
                <a:pt x="855202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6B5BD-56DE-434C-A3E0-0F70A56BCD68}">
      <dsp:nvSpPr>
        <dsp:cNvPr id="0" name=""/>
        <dsp:cNvSpPr/>
      </dsp:nvSpPr>
      <dsp:spPr>
        <a:xfrm>
          <a:off x="1072385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078808" y="927410"/>
        <a:ext cx="316078" cy="206436"/>
      </dsp:txXfrm>
    </dsp:sp>
    <dsp:sp modelId="{9109BF37-1BA0-44F0-9A3B-53E4BAC0A8F6}">
      <dsp:nvSpPr>
        <dsp:cNvPr id="0" name=""/>
        <dsp:cNvSpPr/>
      </dsp:nvSpPr>
      <dsp:spPr>
        <a:xfrm>
          <a:off x="1023047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9911E-AEAB-4523-866D-6E442F07E31B}">
      <dsp:nvSpPr>
        <dsp:cNvPr id="0" name=""/>
        <dsp:cNvSpPr/>
      </dsp:nvSpPr>
      <dsp:spPr>
        <a:xfrm>
          <a:off x="858584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4</a:t>
          </a:r>
        </a:p>
      </dsp:txBody>
      <dsp:txXfrm>
        <a:off x="865007" y="1234406"/>
        <a:ext cx="316078" cy="206436"/>
      </dsp:txXfrm>
    </dsp:sp>
    <dsp:sp modelId="{C28B564A-8E9F-454C-9BF1-781E5FC72349}">
      <dsp:nvSpPr>
        <dsp:cNvPr id="0" name=""/>
        <dsp:cNvSpPr/>
      </dsp:nvSpPr>
      <dsp:spPr>
        <a:xfrm>
          <a:off x="977327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9C124-96EB-4419-BBB5-EC9224F10FD2}">
      <dsp:nvSpPr>
        <dsp:cNvPr id="0" name=""/>
        <dsp:cNvSpPr/>
      </dsp:nvSpPr>
      <dsp:spPr>
        <a:xfrm>
          <a:off x="858584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5</a:t>
          </a:r>
        </a:p>
      </dsp:txBody>
      <dsp:txXfrm>
        <a:off x="865007" y="1541402"/>
        <a:ext cx="316078" cy="206436"/>
      </dsp:txXfrm>
    </dsp:sp>
    <dsp:sp modelId="{F09ED01F-6C36-4A3F-9708-C8D6CCF34460}">
      <dsp:nvSpPr>
        <dsp:cNvPr id="0" name=""/>
        <dsp:cNvSpPr/>
      </dsp:nvSpPr>
      <dsp:spPr>
        <a:xfrm>
          <a:off x="977327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53F1D-B1FE-49AC-BDAB-E2D08D1F05EA}">
      <dsp:nvSpPr>
        <dsp:cNvPr id="0" name=""/>
        <dsp:cNvSpPr/>
      </dsp:nvSpPr>
      <dsp:spPr>
        <a:xfrm>
          <a:off x="858584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E</a:t>
          </a:r>
        </a:p>
      </dsp:txBody>
      <dsp:txXfrm>
        <a:off x="865007" y="1848398"/>
        <a:ext cx="316078" cy="206436"/>
      </dsp:txXfrm>
    </dsp:sp>
    <dsp:sp modelId="{556FD29E-57AA-4658-A492-8394E16A54AA}">
      <dsp:nvSpPr>
        <dsp:cNvPr id="0" name=""/>
        <dsp:cNvSpPr/>
      </dsp:nvSpPr>
      <dsp:spPr>
        <a:xfrm>
          <a:off x="1236847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DD083-7DD0-40E1-92E6-CDAB00BDA884}">
      <dsp:nvSpPr>
        <dsp:cNvPr id="0" name=""/>
        <dsp:cNvSpPr/>
      </dsp:nvSpPr>
      <dsp:spPr>
        <a:xfrm>
          <a:off x="1286186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292609" y="1234406"/>
        <a:ext cx="316078" cy="206436"/>
      </dsp:txXfrm>
    </dsp:sp>
    <dsp:sp modelId="{60A3A524-7ADB-40F9-9F30-E61D4707F6A7}">
      <dsp:nvSpPr>
        <dsp:cNvPr id="0" name=""/>
        <dsp:cNvSpPr/>
      </dsp:nvSpPr>
      <dsp:spPr>
        <a:xfrm>
          <a:off x="1404928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C757B-88B9-4348-9A3D-0E2D0141136A}">
      <dsp:nvSpPr>
        <dsp:cNvPr id="0" name=""/>
        <dsp:cNvSpPr/>
      </dsp:nvSpPr>
      <dsp:spPr>
        <a:xfrm>
          <a:off x="1286186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292609" y="1541402"/>
        <a:ext cx="316078" cy="206436"/>
      </dsp:txXfrm>
    </dsp:sp>
    <dsp:sp modelId="{12D95945-ED86-4730-B6D1-AAE99DD60E4F}">
      <dsp:nvSpPr>
        <dsp:cNvPr id="0" name=""/>
        <dsp:cNvSpPr/>
      </dsp:nvSpPr>
      <dsp:spPr>
        <a:xfrm>
          <a:off x="1404928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B94CB-0A1E-42D8-8775-80A0DE61FEA5}">
      <dsp:nvSpPr>
        <dsp:cNvPr id="0" name=""/>
        <dsp:cNvSpPr/>
      </dsp:nvSpPr>
      <dsp:spPr>
        <a:xfrm>
          <a:off x="1286186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292609" y="1848398"/>
        <a:ext cx="316078" cy="206436"/>
      </dsp:txXfrm>
    </dsp:sp>
    <dsp:sp modelId="{CAE1C4C8-3EEE-46CB-9F7D-FEB4341784E8}">
      <dsp:nvSpPr>
        <dsp:cNvPr id="0" name=""/>
        <dsp:cNvSpPr/>
      </dsp:nvSpPr>
      <dsp:spPr>
        <a:xfrm>
          <a:off x="2046330" y="78755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3990D-38CB-4212-BB27-219AEF89869E}">
      <dsp:nvSpPr>
        <dsp:cNvPr id="0" name=""/>
        <dsp:cNvSpPr/>
      </dsp:nvSpPr>
      <dsp:spPr>
        <a:xfrm>
          <a:off x="1927588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934011" y="927410"/>
        <a:ext cx="316078" cy="206436"/>
      </dsp:txXfrm>
    </dsp:sp>
    <dsp:sp modelId="{1533F7D0-900B-4264-A8E2-7A32AB3DEC8D}">
      <dsp:nvSpPr>
        <dsp:cNvPr id="0" name=""/>
        <dsp:cNvSpPr/>
      </dsp:nvSpPr>
      <dsp:spPr>
        <a:xfrm>
          <a:off x="1878249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5319E-25A7-4070-91F3-659FEF6714C0}">
      <dsp:nvSpPr>
        <dsp:cNvPr id="0" name=""/>
        <dsp:cNvSpPr/>
      </dsp:nvSpPr>
      <dsp:spPr>
        <a:xfrm>
          <a:off x="1713787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720210" y="1234406"/>
        <a:ext cx="316078" cy="206436"/>
      </dsp:txXfrm>
    </dsp:sp>
    <dsp:sp modelId="{2BAC8CA3-9A9B-4E8E-969B-B011EAE8B988}">
      <dsp:nvSpPr>
        <dsp:cNvPr id="0" name=""/>
        <dsp:cNvSpPr/>
      </dsp:nvSpPr>
      <dsp:spPr>
        <a:xfrm>
          <a:off x="1832529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1CB0C-5999-4657-B523-AF8386256E57}">
      <dsp:nvSpPr>
        <dsp:cNvPr id="0" name=""/>
        <dsp:cNvSpPr/>
      </dsp:nvSpPr>
      <dsp:spPr>
        <a:xfrm>
          <a:off x="1713787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720210" y="1541402"/>
        <a:ext cx="316078" cy="206436"/>
      </dsp:txXfrm>
    </dsp:sp>
    <dsp:sp modelId="{775512D6-EDE2-4ECB-A32D-873E8374DB3B}">
      <dsp:nvSpPr>
        <dsp:cNvPr id="0" name=""/>
        <dsp:cNvSpPr/>
      </dsp:nvSpPr>
      <dsp:spPr>
        <a:xfrm>
          <a:off x="1832529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8647E-B0F3-4BD7-B5E9-6BC633632A5A}">
      <dsp:nvSpPr>
        <dsp:cNvPr id="0" name=""/>
        <dsp:cNvSpPr/>
      </dsp:nvSpPr>
      <dsp:spPr>
        <a:xfrm>
          <a:off x="1713787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720210" y="1848398"/>
        <a:ext cx="316078" cy="206436"/>
      </dsp:txXfrm>
    </dsp:sp>
    <dsp:sp modelId="{16A319C4-91DD-4B8E-AB3C-6E709821B64C}">
      <dsp:nvSpPr>
        <dsp:cNvPr id="0" name=""/>
        <dsp:cNvSpPr/>
      </dsp:nvSpPr>
      <dsp:spPr>
        <a:xfrm>
          <a:off x="2092050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F63D7-3383-4CFC-A8CD-EA0296DACFD0}">
      <dsp:nvSpPr>
        <dsp:cNvPr id="0" name=""/>
        <dsp:cNvSpPr/>
      </dsp:nvSpPr>
      <dsp:spPr>
        <a:xfrm>
          <a:off x="2141389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147812" y="1234406"/>
        <a:ext cx="316078" cy="206436"/>
      </dsp:txXfrm>
    </dsp:sp>
    <dsp:sp modelId="{AA591A1B-5661-4A05-A163-9E1FCBFDF4FD}">
      <dsp:nvSpPr>
        <dsp:cNvPr id="0" name=""/>
        <dsp:cNvSpPr/>
      </dsp:nvSpPr>
      <dsp:spPr>
        <a:xfrm>
          <a:off x="2260131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F4734-98BE-4297-8BE5-7CCA8802B96E}">
      <dsp:nvSpPr>
        <dsp:cNvPr id="0" name=""/>
        <dsp:cNvSpPr/>
      </dsp:nvSpPr>
      <dsp:spPr>
        <a:xfrm>
          <a:off x="2141389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147812" y="1541402"/>
        <a:ext cx="316078" cy="206436"/>
      </dsp:txXfrm>
    </dsp:sp>
    <dsp:sp modelId="{4D35EE55-660D-4CAB-9955-62914F16BC7B}">
      <dsp:nvSpPr>
        <dsp:cNvPr id="0" name=""/>
        <dsp:cNvSpPr/>
      </dsp:nvSpPr>
      <dsp:spPr>
        <a:xfrm>
          <a:off x="2260131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D41C6-897E-4CB2-A03B-1F7F5A435EBF}">
      <dsp:nvSpPr>
        <dsp:cNvPr id="0" name=""/>
        <dsp:cNvSpPr/>
      </dsp:nvSpPr>
      <dsp:spPr>
        <a:xfrm>
          <a:off x="2141389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147812" y="1848398"/>
        <a:ext cx="316078" cy="206436"/>
      </dsp:txXfrm>
    </dsp:sp>
    <dsp:sp modelId="{52BA1DA8-2009-489A-BE97-8C6146883BE0}">
      <dsp:nvSpPr>
        <dsp:cNvPr id="0" name=""/>
        <dsp:cNvSpPr/>
      </dsp:nvSpPr>
      <dsp:spPr>
        <a:xfrm>
          <a:off x="2092050" y="787554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855202" y="89576"/>
              </a:lnTo>
              <a:lnTo>
                <a:pt x="855202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597CF-AD33-48C8-860B-C7518E79558B}">
      <dsp:nvSpPr>
        <dsp:cNvPr id="0" name=""/>
        <dsp:cNvSpPr/>
      </dsp:nvSpPr>
      <dsp:spPr>
        <a:xfrm>
          <a:off x="2782791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789214" y="927410"/>
        <a:ext cx="316078" cy="206436"/>
      </dsp:txXfrm>
    </dsp:sp>
    <dsp:sp modelId="{5C2C6682-2A0C-4A8D-92BB-CB494A9563FE}">
      <dsp:nvSpPr>
        <dsp:cNvPr id="0" name=""/>
        <dsp:cNvSpPr/>
      </dsp:nvSpPr>
      <dsp:spPr>
        <a:xfrm>
          <a:off x="2733452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404590-5563-4974-A61C-29F097061E5D}">
      <dsp:nvSpPr>
        <dsp:cNvPr id="0" name=""/>
        <dsp:cNvSpPr/>
      </dsp:nvSpPr>
      <dsp:spPr>
        <a:xfrm>
          <a:off x="2568990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575413" y="1234406"/>
        <a:ext cx="316078" cy="206436"/>
      </dsp:txXfrm>
    </dsp:sp>
    <dsp:sp modelId="{D90E321C-EB17-4425-B14A-F740B5CA61BA}">
      <dsp:nvSpPr>
        <dsp:cNvPr id="0" name=""/>
        <dsp:cNvSpPr/>
      </dsp:nvSpPr>
      <dsp:spPr>
        <a:xfrm>
          <a:off x="2687732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0F503-D913-407F-B2BB-80E209BEF96F}">
      <dsp:nvSpPr>
        <dsp:cNvPr id="0" name=""/>
        <dsp:cNvSpPr/>
      </dsp:nvSpPr>
      <dsp:spPr>
        <a:xfrm>
          <a:off x="2568990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575413" y="1541402"/>
        <a:ext cx="316078" cy="206436"/>
      </dsp:txXfrm>
    </dsp:sp>
    <dsp:sp modelId="{78EC9D66-9282-47E8-BBB2-D6AB70BAE434}">
      <dsp:nvSpPr>
        <dsp:cNvPr id="0" name=""/>
        <dsp:cNvSpPr/>
      </dsp:nvSpPr>
      <dsp:spPr>
        <a:xfrm>
          <a:off x="2687732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517C33-F3A5-4D5A-961A-2CB134BCB2A3}">
      <dsp:nvSpPr>
        <dsp:cNvPr id="0" name=""/>
        <dsp:cNvSpPr/>
      </dsp:nvSpPr>
      <dsp:spPr>
        <a:xfrm>
          <a:off x="2568990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575413" y="1848398"/>
        <a:ext cx="316078" cy="206436"/>
      </dsp:txXfrm>
    </dsp:sp>
    <dsp:sp modelId="{76A742E1-75B0-4D18-8BE0-730157D4F99B}">
      <dsp:nvSpPr>
        <dsp:cNvPr id="0" name=""/>
        <dsp:cNvSpPr/>
      </dsp:nvSpPr>
      <dsp:spPr>
        <a:xfrm>
          <a:off x="2947253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764E2-0B1A-4940-ACA0-A700F74B7DAB}">
      <dsp:nvSpPr>
        <dsp:cNvPr id="0" name=""/>
        <dsp:cNvSpPr/>
      </dsp:nvSpPr>
      <dsp:spPr>
        <a:xfrm>
          <a:off x="2996591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003014" y="1234406"/>
        <a:ext cx="316078" cy="206436"/>
      </dsp:txXfrm>
    </dsp:sp>
    <dsp:sp modelId="{FE2BB49A-6C8B-4956-928A-EF1D0A88A2B7}">
      <dsp:nvSpPr>
        <dsp:cNvPr id="0" name=""/>
        <dsp:cNvSpPr/>
      </dsp:nvSpPr>
      <dsp:spPr>
        <a:xfrm>
          <a:off x="3115334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025F5-CC20-40D5-A13C-9CEFFFAE3E9A}">
      <dsp:nvSpPr>
        <dsp:cNvPr id="0" name=""/>
        <dsp:cNvSpPr/>
      </dsp:nvSpPr>
      <dsp:spPr>
        <a:xfrm>
          <a:off x="2996591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003014" y="1541402"/>
        <a:ext cx="316078" cy="206436"/>
      </dsp:txXfrm>
    </dsp:sp>
    <dsp:sp modelId="{9E8B314A-C02A-4D1B-AA3C-ACB708F3B926}">
      <dsp:nvSpPr>
        <dsp:cNvPr id="0" name=""/>
        <dsp:cNvSpPr/>
      </dsp:nvSpPr>
      <dsp:spPr>
        <a:xfrm>
          <a:off x="3115334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7B3CA-00FB-4AC2-A606-3E3A4C1E1E78}">
      <dsp:nvSpPr>
        <dsp:cNvPr id="0" name=""/>
        <dsp:cNvSpPr/>
      </dsp:nvSpPr>
      <dsp:spPr>
        <a:xfrm>
          <a:off x="2996591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003014" y="1848398"/>
        <a:ext cx="316078" cy="206436"/>
      </dsp:txXfrm>
    </dsp:sp>
    <dsp:sp modelId="{13AB197E-8505-4677-B7AE-909FA4A63DCF}">
      <dsp:nvSpPr>
        <dsp:cNvPr id="0" name=""/>
        <dsp:cNvSpPr/>
      </dsp:nvSpPr>
      <dsp:spPr>
        <a:xfrm>
          <a:off x="3775731" y="173562"/>
          <a:ext cx="25388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538883" y="89576"/>
              </a:lnTo>
              <a:lnTo>
                <a:pt x="2538883" y="133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6211E-79DD-4A62-8947-B0F143549D12}">
      <dsp:nvSpPr>
        <dsp:cNvPr id="0" name=""/>
        <dsp:cNvSpPr/>
      </dsp:nvSpPr>
      <dsp:spPr>
        <a:xfrm>
          <a:off x="6150152" y="30699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2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156575" y="313418"/>
        <a:ext cx="316078" cy="206436"/>
      </dsp:txXfrm>
    </dsp:sp>
    <dsp:sp modelId="{95816BB8-4E84-4C3C-8164-9B04E1CDE8DF}">
      <dsp:nvSpPr>
        <dsp:cNvPr id="0" name=""/>
        <dsp:cNvSpPr/>
      </dsp:nvSpPr>
      <dsp:spPr>
        <a:xfrm>
          <a:off x="4657658" y="480558"/>
          <a:ext cx="1656955" cy="91440"/>
        </a:xfrm>
        <a:custGeom>
          <a:avLst/>
          <a:gdLst/>
          <a:ahLst/>
          <a:cxnLst/>
          <a:rect l="0" t="0" r="0" b="0"/>
          <a:pathLst>
            <a:path>
              <a:moveTo>
                <a:pt x="1656955" y="45720"/>
              </a:moveTo>
              <a:lnTo>
                <a:pt x="1656955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CB4FA-32B1-4768-AD28-346826B89E63}">
      <dsp:nvSpPr>
        <dsp:cNvPr id="0" name=""/>
        <dsp:cNvSpPr/>
      </dsp:nvSpPr>
      <dsp:spPr>
        <a:xfrm>
          <a:off x="4493196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499619" y="620414"/>
        <a:ext cx="316078" cy="206436"/>
      </dsp:txXfrm>
    </dsp:sp>
    <dsp:sp modelId="{039AFDDD-74A4-4C1E-AF9E-3FBEE8ECC887}">
      <dsp:nvSpPr>
        <dsp:cNvPr id="0" name=""/>
        <dsp:cNvSpPr/>
      </dsp:nvSpPr>
      <dsp:spPr>
        <a:xfrm>
          <a:off x="3802456" y="787554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855202" y="45720"/>
              </a:moveTo>
              <a:lnTo>
                <a:pt x="855202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91AD6-0EF4-4A84-8C1B-B68ADF8352BD}">
      <dsp:nvSpPr>
        <dsp:cNvPr id="0" name=""/>
        <dsp:cNvSpPr/>
      </dsp:nvSpPr>
      <dsp:spPr>
        <a:xfrm>
          <a:off x="3637994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644417" y="927410"/>
        <a:ext cx="316078" cy="206436"/>
      </dsp:txXfrm>
    </dsp:sp>
    <dsp:sp modelId="{FBC3F0FA-7451-44B0-80A1-4181933A427C}">
      <dsp:nvSpPr>
        <dsp:cNvPr id="0" name=""/>
        <dsp:cNvSpPr/>
      </dsp:nvSpPr>
      <dsp:spPr>
        <a:xfrm>
          <a:off x="3588655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561E7-F869-4DDA-8F25-373FE3AE2032}">
      <dsp:nvSpPr>
        <dsp:cNvPr id="0" name=""/>
        <dsp:cNvSpPr/>
      </dsp:nvSpPr>
      <dsp:spPr>
        <a:xfrm>
          <a:off x="3424193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4</a:t>
          </a:r>
        </a:p>
      </dsp:txBody>
      <dsp:txXfrm>
        <a:off x="3430616" y="1234406"/>
        <a:ext cx="316078" cy="206436"/>
      </dsp:txXfrm>
    </dsp:sp>
    <dsp:sp modelId="{B5972543-F8FC-4942-8378-BFC2C39B5C64}">
      <dsp:nvSpPr>
        <dsp:cNvPr id="0" name=""/>
        <dsp:cNvSpPr/>
      </dsp:nvSpPr>
      <dsp:spPr>
        <a:xfrm>
          <a:off x="3542935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612BA-74D1-4C80-892F-BF63A0AE3A22}">
      <dsp:nvSpPr>
        <dsp:cNvPr id="0" name=""/>
        <dsp:cNvSpPr/>
      </dsp:nvSpPr>
      <dsp:spPr>
        <a:xfrm>
          <a:off x="3424193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5</a:t>
          </a:r>
        </a:p>
      </dsp:txBody>
      <dsp:txXfrm>
        <a:off x="3430616" y="1541402"/>
        <a:ext cx="316078" cy="206436"/>
      </dsp:txXfrm>
    </dsp:sp>
    <dsp:sp modelId="{123E0EBD-FA10-41B0-8E75-F68EAAE9B5EA}">
      <dsp:nvSpPr>
        <dsp:cNvPr id="0" name=""/>
        <dsp:cNvSpPr/>
      </dsp:nvSpPr>
      <dsp:spPr>
        <a:xfrm>
          <a:off x="3542935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862F9-EABB-43A5-9DA4-7AD438C03B44}">
      <dsp:nvSpPr>
        <dsp:cNvPr id="0" name=""/>
        <dsp:cNvSpPr/>
      </dsp:nvSpPr>
      <dsp:spPr>
        <a:xfrm>
          <a:off x="3424193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E</a:t>
          </a:r>
        </a:p>
      </dsp:txBody>
      <dsp:txXfrm>
        <a:off x="3430616" y="1848398"/>
        <a:ext cx="316078" cy="206436"/>
      </dsp:txXfrm>
    </dsp:sp>
    <dsp:sp modelId="{3B9FBBC1-4CB2-491A-9092-8B32491A1119}">
      <dsp:nvSpPr>
        <dsp:cNvPr id="0" name=""/>
        <dsp:cNvSpPr/>
      </dsp:nvSpPr>
      <dsp:spPr>
        <a:xfrm>
          <a:off x="3802456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909DD-8AD3-406B-A562-19544B6D01BF}">
      <dsp:nvSpPr>
        <dsp:cNvPr id="0" name=""/>
        <dsp:cNvSpPr/>
      </dsp:nvSpPr>
      <dsp:spPr>
        <a:xfrm>
          <a:off x="3851794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858217" y="1234406"/>
        <a:ext cx="316078" cy="206436"/>
      </dsp:txXfrm>
    </dsp:sp>
    <dsp:sp modelId="{DB19F8F2-04A6-4E8C-B351-68874A90F85D}">
      <dsp:nvSpPr>
        <dsp:cNvPr id="0" name=""/>
        <dsp:cNvSpPr/>
      </dsp:nvSpPr>
      <dsp:spPr>
        <a:xfrm>
          <a:off x="3970536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87790-237A-4BE0-A4CF-B441DCA6F0C5}">
      <dsp:nvSpPr>
        <dsp:cNvPr id="0" name=""/>
        <dsp:cNvSpPr/>
      </dsp:nvSpPr>
      <dsp:spPr>
        <a:xfrm>
          <a:off x="3851794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858217" y="1541402"/>
        <a:ext cx="316078" cy="206436"/>
      </dsp:txXfrm>
    </dsp:sp>
    <dsp:sp modelId="{84BFE9C8-A4D9-4DC9-ACF7-37644F1BEFBF}">
      <dsp:nvSpPr>
        <dsp:cNvPr id="0" name=""/>
        <dsp:cNvSpPr/>
      </dsp:nvSpPr>
      <dsp:spPr>
        <a:xfrm>
          <a:off x="3970536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47687-A896-4A3E-B503-F2BC2D872B49}">
      <dsp:nvSpPr>
        <dsp:cNvPr id="0" name=""/>
        <dsp:cNvSpPr/>
      </dsp:nvSpPr>
      <dsp:spPr>
        <a:xfrm>
          <a:off x="3851794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858217" y="1848398"/>
        <a:ext cx="316078" cy="206436"/>
      </dsp:txXfrm>
    </dsp:sp>
    <dsp:sp modelId="{8C5FD887-A0DC-4643-A0A6-B8017F37A7B9}">
      <dsp:nvSpPr>
        <dsp:cNvPr id="0" name=""/>
        <dsp:cNvSpPr/>
      </dsp:nvSpPr>
      <dsp:spPr>
        <a:xfrm>
          <a:off x="4611938" y="78755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D6D14-138D-4351-BAB7-C2BE5710C051}">
      <dsp:nvSpPr>
        <dsp:cNvPr id="0" name=""/>
        <dsp:cNvSpPr/>
      </dsp:nvSpPr>
      <dsp:spPr>
        <a:xfrm>
          <a:off x="4493196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499619" y="927410"/>
        <a:ext cx="316078" cy="206436"/>
      </dsp:txXfrm>
    </dsp:sp>
    <dsp:sp modelId="{6225512F-1510-412E-9BDF-D8D90365066A}">
      <dsp:nvSpPr>
        <dsp:cNvPr id="0" name=""/>
        <dsp:cNvSpPr/>
      </dsp:nvSpPr>
      <dsp:spPr>
        <a:xfrm>
          <a:off x="4443858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538B1-D8AB-40A8-AA63-88A2C6848D08}">
      <dsp:nvSpPr>
        <dsp:cNvPr id="0" name=""/>
        <dsp:cNvSpPr/>
      </dsp:nvSpPr>
      <dsp:spPr>
        <a:xfrm>
          <a:off x="4279396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285819" y="1234406"/>
        <a:ext cx="316078" cy="206436"/>
      </dsp:txXfrm>
    </dsp:sp>
    <dsp:sp modelId="{2FA2E9CD-BB0D-4B4E-AA94-9E2601B5807F}">
      <dsp:nvSpPr>
        <dsp:cNvPr id="0" name=""/>
        <dsp:cNvSpPr/>
      </dsp:nvSpPr>
      <dsp:spPr>
        <a:xfrm>
          <a:off x="4398138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96ED1-2B88-41B8-8A47-8762C1386E22}">
      <dsp:nvSpPr>
        <dsp:cNvPr id="0" name=""/>
        <dsp:cNvSpPr/>
      </dsp:nvSpPr>
      <dsp:spPr>
        <a:xfrm>
          <a:off x="4279396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285819" y="1541402"/>
        <a:ext cx="316078" cy="206436"/>
      </dsp:txXfrm>
    </dsp:sp>
    <dsp:sp modelId="{8D8B3A36-773B-4003-BFDF-C2C40E9CA7D7}">
      <dsp:nvSpPr>
        <dsp:cNvPr id="0" name=""/>
        <dsp:cNvSpPr/>
      </dsp:nvSpPr>
      <dsp:spPr>
        <a:xfrm>
          <a:off x="4398138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DE558-E89C-4E60-8F4A-810030C9D2C8}">
      <dsp:nvSpPr>
        <dsp:cNvPr id="0" name=""/>
        <dsp:cNvSpPr/>
      </dsp:nvSpPr>
      <dsp:spPr>
        <a:xfrm>
          <a:off x="4279396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285819" y="1848398"/>
        <a:ext cx="316078" cy="206436"/>
      </dsp:txXfrm>
    </dsp:sp>
    <dsp:sp modelId="{96E81C3E-FD18-40AE-922A-49F871318C35}">
      <dsp:nvSpPr>
        <dsp:cNvPr id="0" name=""/>
        <dsp:cNvSpPr/>
      </dsp:nvSpPr>
      <dsp:spPr>
        <a:xfrm>
          <a:off x="4657658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E9F61-1186-431B-B595-67FFAF6F3318}">
      <dsp:nvSpPr>
        <dsp:cNvPr id="0" name=""/>
        <dsp:cNvSpPr/>
      </dsp:nvSpPr>
      <dsp:spPr>
        <a:xfrm>
          <a:off x="4706997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713420" y="1234406"/>
        <a:ext cx="316078" cy="206436"/>
      </dsp:txXfrm>
    </dsp:sp>
    <dsp:sp modelId="{340D7B05-DA45-4595-BD43-07331C4AD983}">
      <dsp:nvSpPr>
        <dsp:cNvPr id="0" name=""/>
        <dsp:cNvSpPr/>
      </dsp:nvSpPr>
      <dsp:spPr>
        <a:xfrm>
          <a:off x="4825739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61CA6-FDEC-4F82-8B95-ECA1C137094A}">
      <dsp:nvSpPr>
        <dsp:cNvPr id="0" name=""/>
        <dsp:cNvSpPr/>
      </dsp:nvSpPr>
      <dsp:spPr>
        <a:xfrm>
          <a:off x="4706997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713420" y="1541402"/>
        <a:ext cx="316078" cy="206436"/>
      </dsp:txXfrm>
    </dsp:sp>
    <dsp:sp modelId="{32BD2B18-5D1D-43A9-9809-8E9E422225CD}">
      <dsp:nvSpPr>
        <dsp:cNvPr id="0" name=""/>
        <dsp:cNvSpPr/>
      </dsp:nvSpPr>
      <dsp:spPr>
        <a:xfrm>
          <a:off x="4825739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8A181-5B6E-42D8-94BB-69C810F50757}">
      <dsp:nvSpPr>
        <dsp:cNvPr id="0" name=""/>
        <dsp:cNvSpPr/>
      </dsp:nvSpPr>
      <dsp:spPr>
        <a:xfrm>
          <a:off x="4706997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713420" y="1848398"/>
        <a:ext cx="316078" cy="206436"/>
      </dsp:txXfrm>
    </dsp:sp>
    <dsp:sp modelId="{4C0E8770-A87A-447D-9B73-6EB880817FC8}">
      <dsp:nvSpPr>
        <dsp:cNvPr id="0" name=""/>
        <dsp:cNvSpPr/>
      </dsp:nvSpPr>
      <dsp:spPr>
        <a:xfrm>
          <a:off x="4657658" y="787554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855202" y="89576"/>
              </a:lnTo>
              <a:lnTo>
                <a:pt x="855202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23861-83C9-4ACA-B84B-CE791424F2A7}">
      <dsp:nvSpPr>
        <dsp:cNvPr id="0" name=""/>
        <dsp:cNvSpPr/>
      </dsp:nvSpPr>
      <dsp:spPr>
        <a:xfrm>
          <a:off x="5348399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354822" y="927410"/>
        <a:ext cx="316078" cy="206436"/>
      </dsp:txXfrm>
    </dsp:sp>
    <dsp:sp modelId="{CEEF6FDA-A537-4951-89C5-605EABD86BDB}">
      <dsp:nvSpPr>
        <dsp:cNvPr id="0" name=""/>
        <dsp:cNvSpPr/>
      </dsp:nvSpPr>
      <dsp:spPr>
        <a:xfrm>
          <a:off x="5299060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2E42C-272C-45C1-8814-EB9A35947638}">
      <dsp:nvSpPr>
        <dsp:cNvPr id="0" name=""/>
        <dsp:cNvSpPr/>
      </dsp:nvSpPr>
      <dsp:spPr>
        <a:xfrm>
          <a:off x="5134598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141021" y="1234406"/>
        <a:ext cx="316078" cy="206436"/>
      </dsp:txXfrm>
    </dsp:sp>
    <dsp:sp modelId="{DF7C5D58-53B8-43E5-9D52-6BE37AE7B4AA}">
      <dsp:nvSpPr>
        <dsp:cNvPr id="0" name=""/>
        <dsp:cNvSpPr/>
      </dsp:nvSpPr>
      <dsp:spPr>
        <a:xfrm>
          <a:off x="5253340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288F1-1C26-4EBE-800A-DEA5F4CC34E4}">
      <dsp:nvSpPr>
        <dsp:cNvPr id="0" name=""/>
        <dsp:cNvSpPr/>
      </dsp:nvSpPr>
      <dsp:spPr>
        <a:xfrm>
          <a:off x="5134598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141021" y="1541402"/>
        <a:ext cx="316078" cy="206436"/>
      </dsp:txXfrm>
    </dsp:sp>
    <dsp:sp modelId="{392FF257-43FB-46AE-8455-AC430963CFF0}">
      <dsp:nvSpPr>
        <dsp:cNvPr id="0" name=""/>
        <dsp:cNvSpPr/>
      </dsp:nvSpPr>
      <dsp:spPr>
        <a:xfrm>
          <a:off x="5253340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E57E2-06D3-45D7-8070-E20F8EDB5A8F}">
      <dsp:nvSpPr>
        <dsp:cNvPr id="0" name=""/>
        <dsp:cNvSpPr/>
      </dsp:nvSpPr>
      <dsp:spPr>
        <a:xfrm>
          <a:off x="5134598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141021" y="1848398"/>
        <a:ext cx="316078" cy="206436"/>
      </dsp:txXfrm>
    </dsp:sp>
    <dsp:sp modelId="{3DFF85E7-0CF7-48E7-81B1-E3504E4A402F}">
      <dsp:nvSpPr>
        <dsp:cNvPr id="0" name=""/>
        <dsp:cNvSpPr/>
      </dsp:nvSpPr>
      <dsp:spPr>
        <a:xfrm>
          <a:off x="5512861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462E3-F889-486B-A4FB-F047A427E6B1}">
      <dsp:nvSpPr>
        <dsp:cNvPr id="0" name=""/>
        <dsp:cNvSpPr/>
      </dsp:nvSpPr>
      <dsp:spPr>
        <a:xfrm>
          <a:off x="5562200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568623" y="1234406"/>
        <a:ext cx="316078" cy="206436"/>
      </dsp:txXfrm>
    </dsp:sp>
    <dsp:sp modelId="{E364CCCD-9791-4370-8971-72A0F6F373E2}">
      <dsp:nvSpPr>
        <dsp:cNvPr id="0" name=""/>
        <dsp:cNvSpPr/>
      </dsp:nvSpPr>
      <dsp:spPr>
        <a:xfrm>
          <a:off x="5680942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3AD52-BF4C-4A3E-ADF5-9BD4245CDFED}">
      <dsp:nvSpPr>
        <dsp:cNvPr id="0" name=""/>
        <dsp:cNvSpPr/>
      </dsp:nvSpPr>
      <dsp:spPr>
        <a:xfrm>
          <a:off x="5562200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568623" y="1541402"/>
        <a:ext cx="316078" cy="206436"/>
      </dsp:txXfrm>
    </dsp:sp>
    <dsp:sp modelId="{C4C8CD77-FDA9-4CF7-8067-2A0A467ED700}">
      <dsp:nvSpPr>
        <dsp:cNvPr id="0" name=""/>
        <dsp:cNvSpPr/>
      </dsp:nvSpPr>
      <dsp:spPr>
        <a:xfrm>
          <a:off x="5680942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BBF9-97A8-4C42-91CE-AE9887C43484}">
      <dsp:nvSpPr>
        <dsp:cNvPr id="0" name=""/>
        <dsp:cNvSpPr/>
      </dsp:nvSpPr>
      <dsp:spPr>
        <a:xfrm>
          <a:off x="5562200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568623" y="1848398"/>
        <a:ext cx="316078" cy="206436"/>
      </dsp:txXfrm>
    </dsp:sp>
    <dsp:sp modelId="{94DBCA23-F689-4892-9F68-CB43D408CD98}">
      <dsp:nvSpPr>
        <dsp:cNvPr id="0" name=""/>
        <dsp:cNvSpPr/>
      </dsp:nvSpPr>
      <dsp:spPr>
        <a:xfrm>
          <a:off x="6314614" y="480558"/>
          <a:ext cx="3741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374151" y="89576"/>
              </a:lnTo>
              <a:lnTo>
                <a:pt x="374151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40F19-23AD-4F52-93F7-B2604A6ED87D}">
      <dsp:nvSpPr>
        <dsp:cNvPr id="0" name=""/>
        <dsp:cNvSpPr/>
      </dsp:nvSpPr>
      <dsp:spPr>
        <a:xfrm>
          <a:off x="6524303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530726" y="620414"/>
        <a:ext cx="316078" cy="206436"/>
      </dsp:txXfrm>
    </dsp:sp>
    <dsp:sp modelId="{21D9B9D5-611D-45F5-9B21-326F72262D67}">
      <dsp:nvSpPr>
        <dsp:cNvPr id="0" name=""/>
        <dsp:cNvSpPr/>
      </dsp:nvSpPr>
      <dsp:spPr>
        <a:xfrm>
          <a:off x="6368064" y="787554"/>
          <a:ext cx="320701" cy="91440"/>
        </a:xfrm>
        <a:custGeom>
          <a:avLst/>
          <a:gdLst/>
          <a:ahLst/>
          <a:cxnLst/>
          <a:rect l="0" t="0" r="0" b="0"/>
          <a:pathLst>
            <a:path>
              <a:moveTo>
                <a:pt x="320701" y="45720"/>
              </a:moveTo>
              <a:lnTo>
                <a:pt x="320701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47DE1-5D26-4C5B-ADCF-1B71D2882549}">
      <dsp:nvSpPr>
        <dsp:cNvPr id="0" name=""/>
        <dsp:cNvSpPr/>
      </dsp:nvSpPr>
      <dsp:spPr>
        <a:xfrm>
          <a:off x="6203602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210025" y="927410"/>
        <a:ext cx="316078" cy="206436"/>
      </dsp:txXfrm>
    </dsp:sp>
    <dsp:sp modelId="{04CA46CE-1F70-445B-BE00-80A7A51B32CE}">
      <dsp:nvSpPr>
        <dsp:cNvPr id="0" name=""/>
        <dsp:cNvSpPr/>
      </dsp:nvSpPr>
      <dsp:spPr>
        <a:xfrm>
          <a:off x="6154263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261F6-445A-4351-BBA5-537A1EC5A240}">
      <dsp:nvSpPr>
        <dsp:cNvPr id="0" name=""/>
        <dsp:cNvSpPr/>
      </dsp:nvSpPr>
      <dsp:spPr>
        <a:xfrm>
          <a:off x="5989801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996224" y="1234406"/>
        <a:ext cx="316078" cy="206436"/>
      </dsp:txXfrm>
    </dsp:sp>
    <dsp:sp modelId="{43715AC8-DF94-4D61-A113-6A24E8C097E4}">
      <dsp:nvSpPr>
        <dsp:cNvPr id="0" name=""/>
        <dsp:cNvSpPr/>
      </dsp:nvSpPr>
      <dsp:spPr>
        <a:xfrm>
          <a:off x="6108543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30571-8742-41A1-B7D3-23F9CBB62491}">
      <dsp:nvSpPr>
        <dsp:cNvPr id="0" name=""/>
        <dsp:cNvSpPr/>
      </dsp:nvSpPr>
      <dsp:spPr>
        <a:xfrm>
          <a:off x="5989801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996224" y="1541402"/>
        <a:ext cx="316078" cy="206436"/>
      </dsp:txXfrm>
    </dsp:sp>
    <dsp:sp modelId="{66BB2484-3275-4754-99F1-CC42E4559793}">
      <dsp:nvSpPr>
        <dsp:cNvPr id="0" name=""/>
        <dsp:cNvSpPr/>
      </dsp:nvSpPr>
      <dsp:spPr>
        <a:xfrm>
          <a:off x="6108543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DE32C-8943-4984-884E-C0B5320AAC86}">
      <dsp:nvSpPr>
        <dsp:cNvPr id="0" name=""/>
        <dsp:cNvSpPr/>
      </dsp:nvSpPr>
      <dsp:spPr>
        <a:xfrm>
          <a:off x="5989801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996224" y="1848398"/>
        <a:ext cx="316078" cy="206436"/>
      </dsp:txXfrm>
    </dsp:sp>
    <dsp:sp modelId="{913D3201-542D-4A46-9412-A461825C6A81}">
      <dsp:nvSpPr>
        <dsp:cNvPr id="0" name=""/>
        <dsp:cNvSpPr/>
      </dsp:nvSpPr>
      <dsp:spPr>
        <a:xfrm>
          <a:off x="6368064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58123-A8A9-4645-8CDA-B87C80471726}">
      <dsp:nvSpPr>
        <dsp:cNvPr id="0" name=""/>
        <dsp:cNvSpPr/>
      </dsp:nvSpPr>
      <dsp:spPr>
        <a:xfrm>
          <a:off x="6417403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423826" y="1234406"/>
        <a:ext cx="316078" cy="206436"/>
      </dsp:txXfrm>
    </dsp:sp>
    <dsp:sp modelId="{65472E67-E9E9-457B-AA87-E24C8E4442AF}">
      <dsp:nvSpPr>
        <dsp:cNvPr id="0" name=""/>
        <dsp:cNvSpPr/>
      </dsp:nvSpPr>
      <dsp:spPr>
        <a:xfrm>
          <a:off x="6536145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0F2F4-77B3-44B5-B4F0-20897B2F006F}">
      <dsp:nvSpPr>
        <dsp:cNvPr id="0" name=""/>
        <dsp:cNvSpPr/>
      </dsp:nvSpPr>
      <dsp:spPr>
        <a:xfrm>
          <a:off x="6417403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423826" y="1541402"/>
        <a:ext cx="316078" cy="206436"/>
      </dsp:txXfrm>
    </dsp:sp>
    <dsp:sp modelId="{8AC91243-ECEB-4B9A-B01A-AC74CB4A9003}">
      <dsp:nvSpPr>
        <dsp:cNvPr id="0" name=""/>
        <dsp:cNvSpPr/>
      </dsp:nvSpPr>
      <dsp:spPr>
        <a:xfrm>
          <a:off x="6536145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59587-CFB0-4910-84CD-7F5AE83DCE65}">
      <dsp:nvSpPr>
        <dsp:cNvPr id="0" name=""/>
        <dsp:cNvSpPr/>
      </dsp:nvSpPr>
      <dsp:spPr>
        <a:xfrm>
          <a:off x="6417403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423826" y="1848398"/>
        <a:ext cx="316078" cy="206436"/>
      </dsp:txXfrm>
    </dsp:sp>
    <dsp:sp modelId="{A8E91C3C-F700-479E-A148-AA5B791533D7}">
      <dsp:nvSpPr>
        <dsp:cNvPr id="0" name=""/>
        <dsp:cNvSpPr/>
      </dsp:nvSpPr>
      <dsp:spPr>
        <a:xfrm>
          <a:off x="6688765" y="787554"/>
          <a:ext cx="320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320701" y="89576"/>
              </a:lnTo>
              <a:lnTo>
                <a:pt x="320701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3E3A2-2C42-489B-A9EB-8E3FCD647656}">
      <dsp:nvSpPr>
        <dsp:cNvPr id="0" name=""/>
        <dsp:cNvSpPr/>
      </dsp:nvSpPr>
      <dsp:spPr>
        <a:xfrm>
          <a:off x="6845004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851427" y="927410"/>
        <a:ext cx="316078" cy="206436"/>
      </dsp:txXfrm>
    </dsp:sp>
    <dsp:sp modelId="{BECB1987-3286-4158-B688-49BEDFB6B3C2}">
      <dsp:nvSpPr>
        <dsp:cNvPr id="0" name=""/>
        <dsp:cNvSpPr/>
      </dsp:nvSpPr>
      <dsp:spPr>
        <a:xfrm>
          <a:off x="6963746" y="109455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C0DDF-27BD-4133-8ECA-3804E2C7DFE6}">
      <dsp:nvSpPr>
        <dsp:cNvPr id="0" name=""/>
        <dsp:cNvSpPr/>
      </dsp:nvSpPr>
      <dsp:spPr>
        <a:xfrm>
          <a:off x="6845004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851427" y="1234406"/>
        <a:ext cx="316078" cy="206436"/>
      </dsp:txXfrm>
    </dsp:sp>
    <dsp:sp modelId="{F7874306-2B21-4CE1-858C-CD85F2EDB5BE}">
      <dsp:nvSpPr>
        <dsp:cNvPr id="0" name=""/>
        <dsp:cNvSpPr/>
      </dsp:nvSpPr>
      <dsp:spPr>
        <a:xfrm>
          <a:off x="6963746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3EDED-E075-42F0-9FBF-35DA81775139}">
      <dsp:nvSpPr>
        <dsp:cNvPr id="0" name=""/>
        <dsp:cNvSpPr/>
      </dsp:nvSpPr>
      <dsp:spPr>
        <a:xfrm>
          <a:off x="6845004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851427" y="1541402"/>
        <a:ext cx="316078" cy="206436"/>
      </dsp:txXfrm>
    </dsp:sp>
    <dsp:sp modelId="{DADDDE17-1201-4D8E-90D7-AA02ACEB7DA2}">
      <dsp:nvSpPr>
        <dsp:cNvPr id="0" name=""/>
        <dsp:cNvSpPr/>
      </dsp:nvSpPr>
      <dsp:spPr>
        <a:xfrm>
          <a:off x="6963746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9ED03-E452-4662-8235-FE2F9F786CE6}">
      <dsp:nvSpPr>
        <dsp:cNvPr id="0" name=""/>
        <dsp:cNvSpPr/>
      </dsp:nvSpPr>
      <dsp:spPr>
        <a:xfrm>
          <a:off x="6845004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851427" y="1848398"/>
        <a:ext cx="316078" cy="206436"/>
      </dsp:txXfrm>
    </dsp:sp>
    <dsp:sp modelId="{FA78EFFC-58E8-4FB6-9A92-BFAE99559331}">
      <dsp:nvSpPr>
        <dsp:cNvPr id="0" name=""/>
        <dsp:cNvSpPr/>
      </dsp:nvSpPr>
      <dsp:spPr>
        <a:xfrm>
          <a:off x="6314614" y="480558"/>
          <a:ext cx="1656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1656955" y="89576"/>
              </a:lnTo>
              <a:lnTo>
                <a:pt x="1656955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448E4-CAE9-403D-A1C7-A86D879EBCD7}">
      <dsp:nvSpPr>
        <dsp:cNvPr id="0" name=""/>
        <dsp:cNvSpPr/>
      </dsp:nvSpPr>
      <dsp:spPr>
        <a:xfrm>
          <a:off x="7807107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813530" y="620414"/>
        <a:ext cx="316078" cy="206436"/>
      </dsp:txXfrm>
    </dsp:sp>
    <dsp:sp modelId="{E058F0F5-273D-4DEC-9E01-F446C06D3681}">
      <dsp:nvSpPr>
        <dsp:cNvPr id="0" name=""/>
        <dsp:cNvSpPr/>
      </dsp:nvSpPr>
      <dsp:spPr>
        <a:xfrm>
          <a:off x="7650868" y="787554"/>
          <a:ext cx="320701" cy="91440"/>
        </a:xfrm>
        <a:custGeom>
          <a:avLst/>
          <a:gdLst/>
          <a:ahLst/>
          <a:cxnLst/>
          <a:rect l="0" t="0" r="0" b="0"/>
          <a:pathLst>
            <a:path>
              <a:moveTo>
                <a:pt x="320701" y="45720"/>
              </a:moveTo>
              <a:lnTo>
                <a:pt x="320701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74021-E9F0-4C36-881E-5A7FB7E1C6F1}">
      <dsp:nvSpPr>
        <dsp:cNvPr id="0" name=""/>
        <dsp:cNvSpPr/>
      </dsp:nvSpPr>
      <dsp:spPr>
        <a:xfrm>
          <a:off x="7486406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492829" y="927410"/>
        <a:ext cx="316078" cy="206436"/>
      </dsp:txXfrm>
    </dsp:sp>
    <dsp:sp modelId="{46DF7A6D-6E96-4257-B186-3A1999C69529}">
      <dsp:nvSpPr>
        <dsp:cNvPr id="0" name=""/>
        <dsp:cNvSpPr/>
      </dsp:nvSpPr>
      <dsp:spPr>
        <a:xfrm>
          <a:off x="7437067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65E21-DDAE-46CB-99A8-E87C7913FB85}">
      <dsp:nvSpPr>
        <dsp:cNvPr id="0" name=""/>
        <dsp:cNvSpPr/>
      </dsp:nvSpPr>
      <dsp:spPr>
        <a:xfrm>
          <a:off x="7272605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279028" y="1234406"/>
        <a:ext cx="316078" cy="206436"/>
      </dsp:txXfrm>
    </dsp:sp>
    <dsp:sp modelId="{28D88CD5-4D2B-455E-A81F-D988117DF0BB}">
      <dsp:nvSpPr>
        <dsp:cNvPr id="0" name=""/>
        <dsp:cNvSpPr/>
      </dsp:nvSpPr>
      <dsp:spPr>
        <a:xfrm>
          <a:off x="7391347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91114-D8B9-471E-BDDA-A3AC2BDFDE94}">
      <dsp:nvSpPr>
        <dsp:cNvPr id="0" name=""/>
        <dsp:cNvSpPr/>
      </dsp:nvSpPr>
      <dsp:spPr>
        <a:xfrm>
          <a:off x="7272605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279028" y="1541402"/>
        <a:ext cx="316078" cy="206436"/>
      </dsp:txXfrm>
    </dsp:sp>
    <dsp:sp modelId="{59D78C73-EFE2-44B3-9C4A-FAD99E3EB7DD}">
      <dsp:nvSpPr>
        <dsp:cNvPr id="0" name=""/>
        <dsp:cNvSpPr/>
      </dsp:nvSpPr>
      <dsp:spPr>
        <a:xfrm>
          <a:off x="7391347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BA31F-7B65-419E-83F6-E3FBD0A9EE57}">
      <dsp:nvSpPr>
        <dsp:cNvPr id="0" name=""/>
        <dsp:cNvSpPr/>
      </dsp:nvSpPr>
      <dsp:spPr>
        <a:xfrm>
          <a:off x="7272605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279028" y="1848398"/>
        <a:ext cx="316078" cy="206436"/>
      </dsp:txXfrm>
    </dsp:sp>
    <dsp:sp modelId="{F871FFF9-64C9-4FB0-B773-945FF80CB202}">
      <dsp:nvSpPr>
        <dsp:cNvPr id="0" name=""/>
        <dsp:cNvSpPr/>
      </dsp:nvSpPr>
      <dsp:spPr>
        <a:xfrm>
          <a:off x="7650868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4E33F-28AB-4FB9-BE5F-9695984EC160}">
      <dsp:nvSpPr>
        <dsp:cNvPr id="0" name=""/>
        <dsp:cNvSpPr/>
      </dsp:nvSpPr>
      <dsp:spPr>
        <a:xfrm>
          <a:off x="7700207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706630" y="1234406"/>
        <a:ext cx="316078" cy="206436"/>
      </dsp:txXfrm>
    </dsp:sp>
    <dsp:sp modelId="{5DC5B77A-6BB8-4A08-AC99-ED7E67D52A76}">
      <dsp:nvSpPr>
        <dsp:cNvPr id="0" name=""/>
        <dsp:cNvSpPr/>
      </dsp:nvSpPr>
      <dsp:spPr>
        <a:xfrm>
          <a:off x="7818949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899D7-DB50-49B2-8701-132C8AADAFDB}">
      <dsp:nvSpPr>
        <dsp:cNvPr id="0" name=""/>
        <dsp:cNvSpPr/>
      </dsp:nvSpPr>
      <dsp:spPr>
        <a:xfrm>
          <a:off x="7700207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706630" y="1541402"/>
        <a:ext cx="316078" cy="206436"/>
      </dsp:txXfrm>
    </dsp:sp>
    <dsp:sp modelId="{8A0E7F49-B378-4167-8803-BEFEB64E339E}">
      <dsp:nvSpPr>
        <dsp:cNvPr id="0" name=""/>
        <dsp:cNvSpPr/>
      </dsp:nvSpPr>
      <dsp:spPr>
        <a:xfrm>
          <a:off x="7818949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4F1E9-8ED6-45B8-9D90-B21A8C151335}">
      <dsp:nvSpPr>
        <dsp:cNvPr id="0" name=""/>
        <dsp:cNvSpPr/>
      </dsp:nvSpPr>
      <dsp:spPr>
        <a:xfrm>
          <a:off x="7700207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706630" y="1848398"/>
        <a:ext cx="316078" cy="206436"/>
      </dsp:txXfrm>
    </dsp:sp>
    <dsp:sp modelId="{C653079D-0EB5-40EB-9F0E-BC77CC3707F4}">
      <dsp:nvSpPr>
        <dsp:cNvPr id="0" name=""/>
        <dsp:cNvSpPr/>
      </dsp:nvSpPr>
      <dsp:spPr>
        <a:xfrm>
          <a:off x="7971569" y="787554"/>
          <a:ext cx="320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320701" y="89576"/>
              </a:lnTo>
              <a:lnTo>
                <a:pt x="320701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41EB7-3542-43F1-A63A-E63BFF324DE7}">
      <dsp:nvSpPr>
        <dsp:cNvPr id="0" name=""/>
        <dsp:cNvSpPr/>
      </dsp:nvSpPr>
      <dsp:spPr>
        <a:xfrm>
          <a:off x="8127808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8134231" y="927410"/>
        <a:ext cx="316078" cy="206436"/>
      </dsp:txXfrm>
    </dsp:sp>
    <dsp:sp modelId="{6F3142DD-B2B9-4BA4-B59D-4C0597B12206}">
      <dsp:nvSpPr>
        <dsp:cNvPr id="0" name=""/>
        <dsp:cNvSpPr/>
      </dsp:nvSpPr>
      <dsp:spPr>
        <a:xfrm>
          <a:off x="8246550" y="109455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F127C-8A1A-4E15-9E13-297CCD59F181}">
      <dsp:nvSpPr>
        <dsp:cNvPr id="0" name=""/>
        <dsp:cNvSpPr/>
      </dsp:nvSpPr>
      <dsp:spPr>
        <a:xfrm>
          <a:off x="8127808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8134231" y="1234406"/>
        <a:ext cx="316078" cy="206436"/>
      </dsp:txXfrm>
    </dsp:sp>
    <dsp:sp modelId="{AEE47C34-A237-4500-AAB1-5DDABFFFE9C5}">
      <dsp:nvSpPr>
        <dsp:cNvPr id="0" name=""/>
        <dsp:cNvSpPr/>
      </dsp:nvSpPr>
      <dsp:spPr>
        <a:xfrm>
          <a:off x="8246550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49B2D-C6EB-4A2B-A546-4D545E6FD3F8}">
      <dsp:nvSpPr>
        <dsp:cNvPr id="0" name=""/>
        <dsp:cNvSpPr/>
      </dsp:nvSpPr>
      <dsp:spPr>
        <a:xfrm>
          <a:off x="8127808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8134231" y="1541402"/>
        <a:ext cx="316078" cy="206436"/>
      </dsp:txXfrm>
    </dsp:sp>
    <dsp:sp modelId="{483744A8-D9F6-4BC7-87FF-1648655A74B1}">
      <dsp:nvSpPr>
        <dsp:cNvPr id="0" name=""/>
        <dsp:cNvSpPr/>
      </dsp:nvSpPr>
      <dsp:spPr>
        <a:xfrm>
          <a:off x="8246550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2E48A-0AF7-404B-A122-5B2572A83C83}">
      <dsp:nvSpPr>
        <dsp:cNvPr id="0" name=""/>
        <dsp:cNvSpPr/>
      </dsp:nvSpPr>
      <dsp:spPr>
        <a:xfrm>
          <a:off x="8127808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8134231" y="1848398"/>
        <a:ext cx="316078" cy="206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0.46154</cdr:x>
      <cdr:y>0.67212</cdr:y>
    </cdr:from>
    <cdr:to>
      <cdr:x>0.50289</cdr:x>
      <cdr:y>0.92404</cdr:y>
    </cdr:to>
    <cdr:sp macro="" textlink="">
      <cdr:nvSpPr>
        <cdr:cNvPr id="2" name="等腰三角形 1"/>
        <cdr:cNvSpPr/>
      </cdr:nvSpPr>
      <cdr:spPr>
        <a:xfrm xmlns:a="http://schemas.openxmlformats.org/drawingml/2006/main">
          <a:off x="864096" y="998936"/>
          <a:ext cx="77416" cy="374414"/>
        </a:xfrm>
        <a:prstGeom xmlns:a="http://schemas.openxmlformats.org/drawingml/2006/main" prst="triangl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2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F186E-C81D-4C5F-9CE2-0EB44B3824F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7C49E-CF6A-4F5D-9366-946BD366F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67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the outline of my presentation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85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Our proposed list algorithms are based on following factors: </a:t>
                </a:r>
              </a:p>
              <a:p>
                <a:r>
                  <a:rPr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The</a:t>
                </a:r>
                <a:r>
                  <a:rPr lang="en-US" altLang="ja-JP" baseline="0" dirty="0" smtClean="0">
                    <a:latin typeface="Segoe UI Semilight" pitchFamily="34" charset="0"/>
                    <a:cs typeface="Segoe UI Semilight" pitchFamily="34" charset="0"/>
                  </a:rPr>
                  <a:t> first one is </a:t>
                </a:r>
                <a:r>
                  <a:rPr lang="en-US" altLang="ja-JP" sz="1200" dirty="0" smtClean="0"/>
                  <a:t>The degree of data parallelism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200" dirty="0" smtClean="0">
                    <a:latin typeface="Segoe UI Semilight" pitchFamily="34" charset="0"/>
                    <a:cs typeface="Segoe UI Semilight" pitchFamily="34" charset="0"/>
                  </a:rPr>
                  <a:t>The second</a:t>
                </a:r>
                <a:r>
                  <a:rPr lang="en-US" altLang="ja-JP" sz="1200" baseline="0" dirty="0" smtClean="0">
                    <a:latin typeface="Segoe UI Semilight" pitchFamily="34" charset="0"/>
                    <a:cs typeface="Segoe UI Semilight" pitchFamily="34" charset="0"/>
                  </a:rPr>
                  <a:t> one is </a:t>
                </a:r>
                <a:r>
                  <a:rPr lang="en-US" altLang="ja-JP" sz="1200" dirty="0" smtClean="0"/>
                  <a:t>The length of critical path</a:t>
                </a:r>
                <a:r>
                  <a:rPr lang="en-US" altLang="ja-JP" sz="1200" dirty="0" smtClean="0">
                    <a:latin typeface="Segoe UI Semilight" pitchFamily="34" charset="0"/>
                    <a:cs typeface="Segoe UI Semilight" pitchFamily="34" charset="0"/>
                  </a:rPr>
                  <a:t>,</a:t>
                </a:r>
                <a:r>
                  <a:rPr lang="en-US" altLang="ja-JP" sz="1200" baseline="0" dirty="0" smtClean="0">
                    <a:latin typeface="Segoe UI Semilight" pitchFamily="34" charset="0"/>
                    <a:cs typeface="Segoe UI Semilight" pitchFamily="34" charset="0"/>
                  </a:rPr>
                  <a:t> denote the longest path from a task to the end point.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200" baseline="0" dirty="0" smtClean="0">
                    <a:latin typeface="Segoe UI Semilight" pitchFamily="34" charset="0"/>
                    <a:cs typeface="Segoe UI Semilight" pitchFamily="34" charset="0"/>
                  </a:rPr>
                  <a:t>The third one is </a:t>
                </a:r>
                <a:r>
                  <a:rPr lang="en-US" altLang="ja-JP" sz="1200" dirty="0" smtClean="0"/>
                  <a:t>The number of immediate successors,</a:t>
                </a:r>
                <a:r>
                  <a:rPr lang="en-US" altLang="ja-JP" sz="1200" baseline="0" dirty="0" smtClean="0"/>
                  <a:t> determined by how many child this task have.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The first proposed priority is </a:t>
                </a:r>
                <a:r>
                  <a:rPr lang="en-US" altLang="ja-JP" sz="1200" baseline="0" dirty="0" smtClean="0"/>
                  <a:t>calculated by this formula</a:t>
                </a:r>
                <a:r>
                  <a:rPr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This priority generally considering</a:t>
                </a:r>
                <a:r>
                  <a:rPr lang="en-US" altLang="ja-JP" baseline="0" dirty="0" smtClean="0">
                    <a:latin typeface="Segoe UI Semilight" pitchFamily="34" charset="0"/>
                    <a:cs typeface="Segoe UI Semilight" pitchFamily="34" charset="0"/>
                  </a:rPr>
                  <a:t> the 3 three factor by the order of P C 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aseline="0" dirty="0" smtClean="0">
                    <a:latin typeface="Segoe UI Semilight" pitchFamily="34" charset="0"/>
                    <a:cs typeface="Segoe UI Semilight" pitchFamily="34" charset="0"/>
                  </a:rPr>
                  <a:t>So we named it as </a:t>
                </a:r>
                <a:r>
                  <a:rPr lang="en-US" altLang="ja-JP" baseline="0" dirty="0" err="1" smtClean="0">
                    <a:latin typeface="Segoe UI Semilight" pitchFamily="34" charset="0"/>
                    <a:cs typeface="Segoe UI Semilight" pitchFamily="34" charset="0"/>
                  </a:rPr>
                  <a:t>PriorityPCS</a:t>
                </a:r>
                <a:r>
                  <a:rPr lang="en-US" altLang="ja-JP" baseline="0" dirty="0" smtClean="0">
                    <a:latin typeface="Segoe UI Semilight" pitchFamily="34" charset="0"/>
                    <a:cs typeface="Segoe UI Semilight" pitchFamily="34" charset="0"/>
                  </a:rPr>
                  <a:t>.</a:t>
                </a:r>
                <a:endParaRPr lang="en-US" altLang="ja-JP" dirty="0" smtClean="0">
                  <a:latin typeface="Segoe UI Semilight" pitchFamily="34" charset="0"/>
                  <a:cs typeface="Segoe UI Semilight" pitchFamily="34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sz="1200" baseline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ja-JP" i="0" smtClean="0">
                    <a:latin typeface="Cambria Math"/>
                  </a:rPr>
                  <a:t>𝑃𝑟𝑖𝑜𝑟𝑖𝑡𝑦𝑃𝐶𝑆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1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As </a:t>
            </a:r>
            <a:r>
              <a:rPr lang="en-US" altLang="ja-JP" sz="1200" dirty="0" smtClean="0">
                <a:latin typeface="Segoe UI Semilight" pitchFamily="34" charset="0"/>
                <a:cs typeface="Segoe UI Semilight" pitchFamily="34" charset="0"/>
              </a:rPr>
              <a:t>the similar manner, we can define six algorithms </a:t>
            </a: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similar way,</a:t>
            </a:r>
            <a:r>
              <a:rPr lang="en-US" altLang="ja-JP" sz="1200" baseline="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with different priorities using the three factors. </a:t>
            </a:r>
            <a:endParaRPr lang="en-US" altLang="ja-JP" sz="1200" dirty="0" smtClean="0">
              <a:latin typeface="Segoe UI Semilight" pitchFamily="34" charset="0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Segoe UI Semilight" pitchFamily="34" charset="0"/>
                <a:cs typeface="Segoe UI Semilight" pitchFamily="34" charset="0"/>
              </a:rPr>
              <a:t>All of the six algorithms are based on list scheduling, </a:t>
            </a:r>
            <a:endParaRPr lang="ja-JP" altLang="en-US" sz="1200" dirty="0" smtClean="0">
              <a:latin typeface="Segoe UI Semilight" pitchFamily="34" charset="0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 smtClean="0">
              <a:latin typeface="Segoe UI Semilight" pitchFamily="34" charset="0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endParaRPr lang="ja-JP" altLang="en-US" sz="1200" dirty="0" smtClean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34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553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 next algorithm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1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Segoe UI Semilight" pitchFamily="34" charset="0"/>
                <a:cs typeface="Segoe UI Semilight" pitchFamily="34" charset="0"/>
              </a:rPr>
              <a:t>The previous experimental results show that the PCS algorithm finds good results on average.</a:t>
            </a:r>
          </a:p>
          <a:p>
            <a:r>
              <a:rPr kumimoji="1" lang="en-US" altLang="ja-JP" sz="1200" dirty="0" smtClean="0">
                <a:latin typeface="Segoe UI Semilight" pitchFamily="34" charset="0"/>
                <a:cs typeface="Segoe UI Semilight" pitchFamily="34" charset="0"/>
              </a:rPr>
              <a:t>However,</a:t>
            </a:r>
            <a:r>
              <a:rPr kumimoji="1" lang="en-US" altLang="ja-JP" sz="1200" baseline="0" dirty="0" smtClean="0">
                <a:latin typeface="Segoe UI Semilight" pitchFamily="34" charset="0"/>
                <a:cs typeface="Segoe UI Semilight" pitchFamily="34" charset="0"/>
              </a:rPr>
              <a:t> we most notice that for specific task graph, </a:t>
            </a:r>
            <a:r>
              <a:rPr lang="en-US" altLang="zh-CN" sz="1200" dirty="0" smtClean="0">
                <a:latin typeface="Segoe UI Semilight" pitchFamily="34" charset="0"/>
                <a:cs typeface="Segoe UI Semilight" pitchFamily="34" charset="0"/>
              </a:rPr>
              <a:t>using pure list scheduling technique is easy to fall into the local optimal solutions.</a:t>
            </a:r>
          </a:p>
          <a:p>
            <a:r>
              <a:rPr kumimoji="1" lang="en-US" altLang="ja-JP" sz="1200" dirty="0" smtClean="0">
                <a:latin typeface="Segoe UI Semilight" pitchFamily="34" charset="0"/>
                <a:cs typeface="Segoe UI Semilight" pitchFamily="34" charset="0"/>
              </a:rPr>
              <a:t>In the next few</a:t>
            </a:r>
            <a:r>
              <a:rPr kumimoji="1" lang="en-US" altLang="ja-JP" sz="1200" baseline="0" dirty="0" smtClean="0">
                <a:latin typeface="Segoe UI Semilight" pitchFamily="34" charset="0"/>
                <a:cs typeface="Segoe UI Semilight" pitchFamily="34" charset="0"/>
              </a:rPr>
              <a:t> slide I’d like to introduce a new algorithms which aim to</a:t>
            </a:r>
            <a:r>
              <a:rPr lang="en-US" altLang="zh-CN" sz="1200" dirty="0" smtClean="0">
                <a:latin typeface="Segoe UI Semilight" pitchFamily="34" charset="0"/>
                <a:cs typeface="Segoe UI Semilight" pitchFamily="34" charset="0"/>
              </a:rPr>
              <a:t> improve the quality of results by </a:t>
            </a:r>
            <a:r>
              <a:rPr lang="en-US" altLang="ja-JP" sz="1200" dirty="0" smtClean="0">
                <a:latin typeface="Segoe UI Semilight" pitchFamily="34" charset="0"/>
                <a:cs typeface="Segoe UI Semilight" pitchFamily="34" charset="0"/>
              </a:rPr>
              <a:t>us</a:t>
            </a:r>
            <a:r>
              <a:rPr lang="en-US" altLang="zh-CN" sz="1200" dirty="0" smtClean="0">
                <a:latin typeface="Segoe UI Semilight" pitchFamily="34" charset="0"/>
                <a:cs typeface="Segoe UI Semilight" pitchFamily="34" charset="0"/>
              </a:rPr>
              <a:t>ing</a:t>
            </a:r>
            <a:r>
              <a:rPr lang="en-US" altLang="ja-JP" sz="12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1200" dirty="0" smtClean="0">
                <a:latin typeface="Segoe UI Semilight" pitchFamily="34" charset="0"/>
                <a:cs typeface="Segoe UI Semilight" pitchFamily="34" charset="0"/>
              </a:rPr>
              <a:t>two </a:t>
            </a:r>
            <a:r>
              <a:rPr lang="en-US" altLang="zh-CN" sz="12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types of priorities.</a:t>
            </a:r>
          </a:p>
          <a:p>
            <a:r>
              <a:rPr lang="en-US" altLang="zh-CN" sz="12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The </a:t>
            </a:r>
            <a:r>
              <a:rPr lang="en-US" altLang="zh-CN" sz="1200" b="0" dirty="0" smtClean="0">
                <a:solidFill>
                  <a:schemeClr val="tx1"/>
                </a:solidFill>
                <a:latin typeface="Segoe UI Semilight" pitchFamily="34" charset="0"/>
                <a:cs typeface="Segoe UI Semilight" pitchFamily="34" charset="0"/>
              </a:rPr>
              <a:t>o</a:t>
            </a:r>
            <a:r>
              <a:rPr lang="en-US" altLang="zh-CN" sz="1200" dirty="0" smtClean="0">
                <a:latin typeface="Segoe UI Semilight" pitchFamily="34" charset="0"/>
                <a:cs typeface="Segoe UI Semilight" pitchFamily="34" charset="0"/>
              </a:rPr>
              <a:t>ur new algorithm switches the two different priorities during the scheduling process, thus,</a:t>
            </a:r>
            <a:r>
              <a:rPr lang="en-US" altLang="zh-CN" sz="1200" baseline="0" dirty="0" smtClean="0">
                <a:latin typeface="Segoe UI Semilight" pitchFamily="34" charset="0"/>
                <a:cs typeface="Segoe UI Semilight" pitchFamily="34" charset="0"/>
              </a:rPr>
              <a:t> we call it as dual0mode algorithm</a:t>
            </a:r>
            <a:endParaRPr lang="en-US" altLang="zh-CN" sz="1200" b="1" dirty="0" smtClean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77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dirty="0" smtClean="0"/>
                  <a:t>Different</a:t>
                </a:r>
                <a:r>
                  <a:rPr lang="en-US" altLang="zh-CN" baseline="0" dirty="0" smtClean="0"/>
                  <a:t> form pure list scheduling, which determine the order of schedule process by one types of priority.</a:t>
                </a:r>
              </a:p>
              <a:p>
                <a:pPr/>
                <a:r>
                  <a:rPr lang="en-US" altLang="zh-CN" baseline="0" dirty="0" smtClean="0"/>
                  <a:t>The dual-mode algorithm adopted 2 types of </a:t>
                </a:r>
                <a:r>
                  <a:rPr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Prioritie</a:t>
                </a:r>
                <a:r>
                  <a:rPr lang="en-US" altLang="zh-CN" dirty="0" smtClean="0">
                    <a:latin typeface="Segoe UI Semilight" pitchFamily="34" charset="0"/>
                    <a:cs typeface="Segoe UI Semilight" pitchFamily="34" charset="0"/>
                  </a:rPr>
                  <a:t>s.</a:t>
                </a:r>
              </a:p>
              <a:p>
                <a:pPr/>
                <a:r>
                  <a:rPr lang="en-US" altLang="zh-CN" dirty="0" smtClean="0">
                    <a:latin typeface="Segoe UI Semilight" pitchFamily="34" charset="0"/>
                    <a:cs typeface="Segoe UI Semilight" pitchFamily="34" charset="0"/>
                  </a:rPr>
                  <a:t>One is the</a:t>
                </a:r>
                <a:r>
                  <a:rPr lang="en-US" altLang="zh-CN" baseline="0" dirty="0" smtClean="0">
                    <a:latin typeface="Segoe UI Semilight" pitchFamily="34" charset="0"/>
                    <a:cs typeface="Segoe UI Semilight" pitchFamily="34" charset="0"/>
                  </a:rPr>
                  <a:t> </a:t>
                </a:r>
                <a:r>
                  <a:rPr lang="en-US" altLang="zh-CN" baseline="0" dirty="0" err="1" smtClean="0">
                    <a:latin typeface="Segoe UI Semilight" pitchFamily="34" charset="0"/>
                    <a:cs typeface="Segoe UI Semilight" pitchFamily="34" charset="0"/>
                  </a:rPr>
                  <a:t>PriorityPCS</a:t>
                </a:r>
                <a:r>
                  <a:rPr lang="en-US" altLang="zh-CN" baseline="0" dirty="0" smtClean="0">
                    <a:latin typeface="Segoe UI Semilight" pitchFamily="34" charset="0"/>
                    <a:cs typeface="Segoe UI Semilight" pitchFamily="34" charset="0"/>
                  </a:rPr>
                  <a:t> which we just introduced.</a:t>
                </a:r>
              </a:p>
              <a:p>
                <a:pPr/>
                <a:r>
                  <a:rPr lang="en-US" altLang="zh-CN" baseline="0" dirty="0" smtClean="0">
                    <a:latin typeface="Segoe UI Semilight" pitchFamily="34" charset="0"/>
                    <a:cs typeface="Segoe UI Semilight" pitchFamily="34" charset="0"/>
                  </a:rPr>
                  <a:t>The algorithm tend to schedule tasks which with a good enough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𝑃𝐶𝑆</m:t>
                    </m:r>
                    <m:r>
                      <a:rPr lang="en-US" altLang="ja-JP" b="0" i="1" smtClean="0">
                        <a:latin typeface="Cambria Math"/>
                      </a:rPr>
                      <m:t> </m:t>
                    </m:r>
                    <m:r>
                      <a:rPr lang="en-US" altLang="ja-JP" i="1" smtClean="0">
                        <a:latin typeface="Cambria Math"/>
                      </a:rPr>
                      <m:t>𝑃𝑟𝑖𝑜𝑟𝑖𝑡𝑦</m:t>
                    </m:r>
                  </m:oMath>
                </a14:m>
                <a:r>
                  <a:rPr lang="en-US" altLang="zh-CN" baseline="0" dirty="0" smtClean="0">
                    <a:latin typeface="Segoe UI Semilight" pitchFamily="34" charset="0"/>
                    <a:cs typeface="Segoe UI Semilight" pitchFamily="34" charset="0"/>
                  </a:rPr>
                  <a:t> value first,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>
                    <a:latin typeface="Segoe UI Semilight" pitchFamily="34" charset="0"/>
                    <a:cs typeface="Segoe UI Semilight" pitchFamily="34" charset="0"/>
                  </a:rPr>
                  <a:t>If there are no qualified tasks in MODE1, we select task by MODE2</a:t>
                </a:r>
                <a:r>
                  <a:rPr lang="en-US" altLang="zh-CN" baseline="0" dirty="0" smtClean="0">
                    <a:latin typeface="Segoe UI Semilight" pitchFamily="34" charset="0"/>
                    <a:cs typeface="Segoe UI Semilight" pitchFamily="34" charset="0"/>
                  </a:rPr>
                  <a:t> </a:t>
                </a:r>
              </a:p>
              <a:p>
                <a:pPr/>
                <a:r>
                  <a:rPr lang="en-US" altLang="zh-CN" baseline="0" dirty="0" smtClean="0">
                    <a:latin typeface="Segoe UI Semilight" pitchFamily="34" charset="0"/>
                    <a:cs typeface="Segoe UI Semilight" pitchFamily="34" charset="0"/>
                  </a:rPr>
                  <a:t>The mode use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𝑃𝑟𝑖𝑜𝑟𝑖𝑡𝑦𝐶𝑆</m:t>
                    </m:r>
                  </m:oMath>
                </a14:m>
                <a:r>
                  <a:rPr lang="en-US" altLang="zh-CN" baseline="0" dirty="0" smtClean="0">
                    <a:latin typeface="Segoe UI Semilight" pitchFamily="34" charset="0"/>
                    <a:cs typeface="Segoe UI Semilight" pitchFamily="34" charset="0"/>
                  </a:rPr>
                  <a:t>, which consider the critical path more than </a:t>
                </a:r>
                <a:r>
                  <a:rPr lang="en-US" altLang="zh-CN" baseline="0" dirty="0" err="1" smtClean="0">
                    <a:latin typeface="Segoe UI Semilight" pitchFamily="34" charset="0"/>
                    <a:cs typeface="Segoe UI Semilight" pitchFamily="34" charset="0"/>
                  </a:rPr>
                  <a:t>PriorityPCS</a:t>
                </a:r>
                <a:r>
                  <a:rPr lang="en-US" altLang="zh-CN" baseline="0" dirty="0" smtClean="0">
                    <a:latin typeface="Segoe UI Semilight" pitchFamily="34" charset="0"/>
                    <a:cs typeface="Segoe UI Semilight" pitchFamily="34" charset="0"/>
                  </a:rPr>
                  <a:t> .</a:t>
                </a:r>
              </a:p>
              <a:p>
                <a:pPr/>
                <a:endParaRPr lang="en-US" altLang="zh-CN" baseline="0" dirty="0" smtClean="0">
                  <a:latin typeface="Segoe UI Semilight" pitchFamily="34" charset="0"/>
                  <a:cs typeface="Segoe UI Semilight" pitchFamily="34" charset="0"/>
                </a:endParaRPr>
              </a:p>
              <a:p>
                <a:pPr/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ja-JP" i="0" smtClean="0">
                    <a:latin typeface="Cambria Math"/>
                  </a:rPr>
                  <a:t>𝑃𝑟𝑖𝑜𝑟𝑖𝑡𝑦𝑃𝐶𝑆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1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figure show the scheduling</a:t>
            </a:r>
            <a:r>
              <a:rPr lang="en-US" altLang="ja-JP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for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graphs with 50 tasks . To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 easy,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make </a:t>
            </a: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kumimoji="1" lang="en-US" altLang="ja-JP" sz="1200" baseline="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 obtained by </a:t>
            </a: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PCS is </a:t>
            </a:r>
            <a:r>
              <a:rPr kumimoji="1" lang="en-US" altLang="ja-JP" sz="1200" baseline="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normalized to 1, if the result </a:t>
            </a:r>
            <a:r>
              <a:rPr kumimoji="1" lang="en-US" altLang="ja-JP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than 1, means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algorithm better than PCS.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found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all situation, The Dual-mode algorithm get better </a:t>
            </a: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scheduling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 than PCS.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Especially,</a:t>
            </a:r>
            <a:r>
              <a:rPr lang="en-US" altLang="ja-JP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multicore processor has more cores.</a:t>
            </a: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2DF3D-153C-4642-8079-728B16EE1C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04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In the first, I’d like to show a brief background about our research.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43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As every</a:t>
            </a:r>
            <a:r>
              <a:rPr lang="en-US" altLang="ja-JP" baseline="0" dirty="0" smtClean="0"/>
              <a:t> one know, </a:t>
            </a:r>
            <a:r>
              <a:rPr lang="en-US" altLang="ja-JP" sz="12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Due to the rapid spread of multicores, task scheduling became more important than ever.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And</a:t>
            </a:r>
            <a:r>
              <a:rPr lang="en-US" altLang="ja-JP" baseline="0" dirty="0" smtClean="0"/>
              <a:t> </a:t>
            </a:r>
            <a:r>
              <a:rPr lang="en-US" altLang="ja-JP" sz="12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many works show</a:t>
            </a:r>
            <a:r>
              <a:rPr lang="en-US" altLang="ja-JP" sz="1200" baseline="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than considering </a:t>
            </a:r>
            <a:r>
              <a:rPr lang="en-US" altLang="ja-JP" sz="1200" b="1" dirty="0" smtClean="0">
                <a:solidFill>
                  <a:srgbClr val="0084B4"/>
                </a:solidFill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both task and data parallelism </a:t>
            </a:r>
            <a:r>
              <a:rPr lang="en-US" altLang="ja-JP" sz="12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is a efficient way to fully utilize multicores.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How</a:t>
            </a:r>
            <a:r>
              <a:rPr lang="en-US" altLang="ja-JP" sz="1200" baseline="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ever, we found only a few works </a:t>
            </a:r>
            <a:r>
              <a:rPr lang="en-US" altLang="ja-JP" sz="12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on </a:t>
            </a:r>
            <a:r>
              <a:rPr lang="en-US" altLang="zh-CN" sz="12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</a:t>
            </a:r>
            <a:r>
              <a:rPr lang="en-US" altLang="ja-JP" sz="12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ask scheduling </a:t>
            </a:r>
            <a:r>
              <a:rPr lang="en-US" altLang="zh-CN" sz="12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problem</a:t>
            </a:r>
            <a:r>
              <a:rPr lang="en-US" altLang="ja-JP" sz="12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 consider</a:t>
            </a:r>
            <a:r>
              <a:rPr lang="en-US" altLang="zh-CN" sz="12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ing</a:t>
            </a:r>
            <a:r>
              <a:rPr lang="en-US" altLang="ja-JP" sz="12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both task and data parallelism simultaneously.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This</a:t>
            </a:r>
            <a:r>
              <a:rPr lang="en-US" altLang="ja-JP" sz="1200" baseline="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is the reason </a:t>
            </a:r>
            <a:r>
              <a:rPr lang="en-US" altLang="ja-JP" dirty="0" smtClean="0"/>
              <a:t>I chose </a:t>
            </a:r>
            <a:r>
              <a:rPr lang="en-US" altLang="ja-JP" sz="1200" baseline="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the research topic about </a:t>
            </a:r>
            <a:r>
              <a:rPr lang="en-US" altLang="zh-CN" sz="1200" b="1" dirty="0" smtClean="0">
                <a:latin typeface="Segoe UI Semilight" pitchFamily="34" charset="0"/>
                <a:cs typeface="Segoe UI Semilight" pitchFamily="34" charset="0"/>
              </a:rPr>
              <a:t>Scheduling Algorithms for </a:t>
            </a:r>
            <a:r>
              <a:rPr lang="en-US" altLang="ja-JP" sz="1200" b="1" dirty="0" smtClean="0">
                <a:latin typeface="Segoe UI Semilight" pitchFamily="34" charset="0"/>
                <a:cs typeface="Segoe UI Semilight" pitchFamily="34" charset="0"/>
              </a:rPr>
              <a:t>Data</a:t>
            </a:r>
            <a:r>
              <a:rPr lang="ja-JP" altLang="en-US" sz="1200" b="1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1200" b="1" dirty="0" smtClean="0">
                <a:latin typeface="Segoe UI Semilight" pitchFamily="34" charset="0"/>
                <a:cs typeface="Segoe UI Semilight" pitchFamily="34" charset="0"/>
              </a:rPr>
              <a:t>Parallel</a:t>
            </a:r>
            <a:r>
              <a:rPr lang="en-US" altLang="zh-CN" sz="1200" b="1" dirty="0" smtClean="0">
                <a:latin typeface="Segoe UI Semilight" pitchFamily="34" charset="0"/>
                <a:cs typeface="Segoe UI Semilight" pitchFamily="34" charset="0"/>
              </a:rPr>
              <a:t> Tasks on Multicore Architectures.</a:t>
            </a:r>
            <a:endParaRPr lang="en-US" altLang="ja-JP" sz="1200" dirty="0" smtClean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7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Next I will talk</a:t>
            </a:r>
            <a:r>
              <a:rPr kumimoji="1" lang="en-US" altLang="ja-JP" baseline="0" dirty="0" smtClean="0"/>
              <a:t> about some related works on task scheduling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41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roughly divided existing task scheduling algorithms into </a:t>
            </a:r>
            <a:r>
              <a:rPr lang="en-US" altLang="zh-CN" b="1" dirty="0" smtClean="0">
                <a:latin typeface="Segoe UI Semilight" pitchFamily="34" charset="0"/>
                <a:cs typeface="Segoe UI Semilight" pitchFamily="34" charset="0"/>
              </a:rPr>
              <a:t>Heuristics,</a:t>
            </a:r>
            <a:r>
              <a:rPr lang="en-US" altLang="zh-CN" b="1" baseline="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b="1" dirty="0" smtClean="0">
                <a:latin typeface="Segoe UI Semilight" pitchFamily="34" charset="0"/>
                <a:cs typeface="Segoe UI Semilight" pitchFamily="34" charset="0"/>
              </a:rPr>
              <a:t>Meta-Heuristics</a:t>
            </a:r>
            <a:r>
              <a:rPr lang="en-US" altLang="zh-CN" b="1" baseline="0" dirty="0" smtClean="0">
                <a:latin typeface="Segoe UI Semilight" pitchFamily="34" charset="0"/>
                <a:cs typeface="Segoe UI Semilight" pitchFamily="34" charset="0"/>
              </a:rPr>
              <a:t> and Exact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 algorithms always find the optimal solution. However,</a:t>
            </a:r>
            <a:r>
              <a:rPr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Scheduling is a NP hard problem, to find optimal</a:t>
            </a:r>
            <a:r>
              <a:rPr lang="en-US" altLang="zh-CN" baseline="0" dirty="0" smtClean="0">
                <a:latin typeface="Segoe UI Semilight" pitchFamily="34" charset="0"/>
                <a:cs typeface="Segoe UI Semilight" pitchFamily="34" charset="0"/>
              </a:rPr>
              <a:t> solution 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may take very long time</a:t>
            </a:r>
            <a:r>
              <a:rPr lang="en-US" altLang="ja-JP" dirty="0" smtClean="0">
                <a:latin typeface="Segoe UI Semilight" pitchFamily="34" charset="0"/>
                <a:cs typeface="Segoe UI Semilight" pitchFamily="34" charset="0"/>
              </a:rPr>
              <a:t>. </a:t>
            </a:r>
          </a:p>
          <a:p>
            <a:pPr marL="0" lvl="1" indent="0">
              <a:buFont typeface="Arial" pitchFamily="34" charset="0"/>
              <a:buNone/>
            </a:pP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A large number of heuristics and meta-heuristics aim to find near-optimal results.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important family of heuristics scheduling algorithm</a:t>
            </a:r>
            <a:r>
              <a:rPr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list scheduling.</a:t>
            </a:r>
            <a:r>
              <a:rPr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method is very to implement and generally find a results in very short time.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meta-heuristics are some frameworks that provides a set of guidelines to search</a:t>
            </a:r>
            <a:r>
              <a:rPr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solution space, usually can find better results, but take longer time to execution,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 mentioned, considering both data and task parallelism is </a:t>
            </a:r>
            <a:r>
              <a:rPr lang="en-US" altLang="ja-JP" sz="12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 efficient way to fully utilize multicores.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 smtClean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Only few works combine this two kind of parallelisms in the past.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1200" baseline="0" dirty="0" smtClean="0">
              <a:solidFill>
                <a:schemeClr val="tx1"/>
              </a:solidFill>
              <a:effectLst/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 smtClean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Including a list scheduling based algorithm  proposed  by </a:t>
            </a:r>
            <a:r>
              <a:rPr lang="en-US" altLang="ja-JP" sz="1200" kern="1200" baseline="0" dirty="0" err="1" smtClean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Vydyanathan</a:t>
            </a:r>
            <a:r>
              <a:rPr lang="en-US" altLang="ja-JP" sz="1200" kern="1200" baseline="0" dirty="0" smtClean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and Integer linear programming </a:t>
            </a:r>
            <a:r>
              <a:rPr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algorithm </a:t>
            </a:r>
            <a:r>
              <a:rPr lang="en-US" altLang="ja-JP" sz="1200" kern="1200" baseline="0" dirty="0" smtClean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proposed by Yang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common </a:t>
            </a:r>
            <a:r>
              <a:rPr lang="en-US" altLang="ja-JP" b="1" dirty="0" smtClean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assumption of The two</a:t>
            </a:r>
            <a:r>
              <a:rPr lang="en-US" altLang="ja-JP" b="1" baseline="0" dirty="0" smtClean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 algorithms is The </a:t>
            </a:r>
            <a:r>
              <a:rPr lang="en-US" altLang="ja-JP" b="1" dirty="0" smtClean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degree of data parallelism in tasks is flexible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</a:t>
            </a:r>
            <a:r>
              <a:rPr lang="en-US" altLang="ja-JP" b="1" dirty="0" smtClean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not be practical in some systems, Our works study</a:t>
            </a:r>
            <a:r>
              <a:rPr lang="en-US" altLang="ja-JP" b="1" baseline="0" dirty="0" smtClean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 to schedule data-parallel task with fixed  </a:t>
            </a:r>
            <a:r>
              <a:rPr lang="en-US" altLang="ja-JP" b="1" dirty="0" smtClean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degree of data parallelism</a:t>
            </a:r>
            <a:endParaRPr lang="en-US" altLang="ja-JP" b="1" dirty="0">
              <a:solidFill>
                <a:schemeClr val="accent2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</a:t>
            </a:r>
            <a:r>
              <a:rPr kumimoji="1" lang="en-US" altLang="ja-JP" baseline="0" dirty="0" smtClean="0"/>
              <a:t> the next slide, I’ll give the </a:t>
            </a:r>
            <a:r>
              <a:rPr kumimoji="1" lang="en-US" altLang="ja-JP" baseline="0" dirty="0" smtClean="0"/>
              <a:t>problem </a:t>
            </a:r>
            <a:r>
              <a:rPr kumimoji="1" lang="en-US" altLang="ja-JP" baseline="0" dirty="0" smtClean="0"/>
              <a:t>definition of task scheduling.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122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</a:t>
            </a:r>
            <a:r>
              <a:rPr kumimoji="1" lang="en-US" altLang="ja-JP" baseline="0" dirty="0" smtClean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</a:t>
            </a:r>
            <a:r>
              <a:rPr kumimoji="1" lang="en-US" altLang="ja-JP" baseline="0" dirty="0" smtClean="0"/>
              <a:t> the next, I’d like to present 4 kind of algorithms to solve this problem.</a:t>
            </a:r>
          </a:p>
          <a:p>
            <a:r>
              <a:rPr kumimoji="1" lang="en-US" altLang="ja-JP" baseline="0" dirty="0" smtClean="0"/>
              <a:t>The first one, is based on list scheduling.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57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Segoe UI Semilight" pitchFamily="34" charset="0"/>
                <a:cs typeface="Segoe UI Semilight" pitchFamily="34" charset="0"/>
              </a:rPr>
              <a:t>List Scheduling are</a:t>
            </a:r>
            <a:r>
              <a:rPr lang="en-US" altLang="ja-JP" baseline="0" dirty="0" smtClean="0">
                <a:latin typeface="Segoe UI Semilight" pitchFamily="34" charset="0"/>
                <a:cs typeface="Segoe UI Semilight" pitchFamily="34" charset="0"/>
              </a:rPr>
              <a:t> very popular methods for scheduling problem, </a:t>
            </a:r>
          </a:p>
          <a:p>
            <a:r>
              <a:rPr lang="en-US" altLang="zh-CN" sz="2400" b="1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basic idea of </a:t>
            </a:r>
            <a:r>
              <a:rPr lang="en-US" altLang="ja-JP" sz="2400" b="1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list scheduling algorithms is:</a:t>
            </a:r>
          </a:p>
          <a:p>
            <a:pPr indent="-457200">
              <a:buFont typeface="+mj-lt"/>
              <a:buAutoNum type="arabicPeriod"/>
            </a:pPr>
            <a:r>
              <a:rPr lang="en-US" altLang="zh-CN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Make a list,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update </a:t>
            </a:r>
            <a:r>
              <a:rPr lang="en-US" altLang="zh-CN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list and let it contain all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executable task.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According to </a:t>
            </a:r>
            <a:r>
              <a:rPr lang="en-US" altLang="ja-JP" sz="2400" b="1" dirty="0" smtClean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certain </a:t>
            </a:r>
            <a:r>
              <a:rPr lang="en-US" altLang="zh-CN" sz="2400" b="1" dirty="0" smtClean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priority rule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, select a task from the list and assign it </a:t>
            </a:r>
            <a:r>
              <a:rPr lang="en-US" altLang="zh-CN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to free cores.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Repeatedly executes step 1 and 2, until all the tasks are scheduled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ja-JP" sz="2400" b="1" dirty="0" smtClean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0" lvl="0" indent="0">
              <a:buFont typeface="+mj-lt"/>
              <a:buNone/>
            </a:pPr>
            <a:r>
              <a:rPr lang="en-US" altLang="ja-JP" sz="2400" b="1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important point here is How to define the appropriate priority.</a:t>
            </a:r>
            <a:endParaRPr lang="en-US" altLang="ja-JP" sz="2400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57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A827-59DC-4D82-B1B3-63FE8630595E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9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ED78-BB1B-4DF4-B8EF-72C34B959DC1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56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913A-45EF-43A6-BA53-74F6900956AB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2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0084B4"/>
          </a:solidFill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23-387B-4A96-9BC0-99903B55D964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2240" y="188640"/>
            <a:ext cx="2133600" cy="365125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fld id="{62B7DE40-D7EE-463C-B953-931571FBD9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425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BC0F-92FE-4985-B7F8-ABB55F8E9EED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7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269C-8A0F-4D68-9548-90DE388DEE7B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3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0DB8-B79E-422D-A905-8CC3E549E2F4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81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F1C8-6DBA-4B8A-B02A-4F870B217666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B7AC-044C-4789-B628-73495E06316C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4E5C-0963-4EA2-BDF1-2091B644303B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3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3D10-A94E-4F39-8AF4-80DF0272DA2B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5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5C087-5E65-4920-B47D-86C19015FA86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0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eiryo" pitchFamily="34" charset="-128"/>
          <a:ea typeface="Meiryo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313333"/>
            <a:ext cx="8496944" cy="2547715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Doctoral Dissertation </a:t>
            </a:r>
            <a:r>
              <a:rPr lang="en-US" altLang="zh-CN" sz="48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Defense</a:t>
            </a:r>
            <a:r>
              <a:rPr lang="en-US" altLang="zh-CN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/>
            </a:r>
            <a:br>
              <a:rPr lang="en-US" altLang="zh-CN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</a:br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/>
            </a:r>
            <a:b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</a:br>
            <a:r>
              <a:rPr lang="en-US" altLang="zh-CN" sz="3600" b="1" dirty="0">
                <a:latin typeface="Segoe UI Semilight" pitchFamily="34" charset="0"/>
                <a:cs typeface="Segoe UI Semilight" pitchFamily="34" charset="0"/>
              </a:rPr>
              <a:t>Scheduling </a:t>
            </a:r>
            <a:r>
              <a:rPr lang="en-US" altLang="zh-CN" sz="3600" b="1" dirty="0" smtClean="0">
                <a:latin typeface="Segoe UI Semilight" pitchFamily="34" charset="0"/>
                <a:cs typeface="Segoe UI Semilight" pitchFamily="34" charset="0"/>
              </a:rPr>
              <a:t>Algorithms for </a:t>
            </a:r>
            <a:r>
              <a:rPr lang="en-US" altLang="ja-JP" sz="3600" b="1" dirty="0" smtClean="0">
                <a:latin typeface="Segoe UI Semilight" pitchFamily="34" charset="0"/>
                <a:cs typeface="Segoe UI Semilight" pitchFamily="34" charset="0"/>
              </a:rPr>
              <a:t>Data</a:t>
            </a:r>
            <a:r>
              <a:rPr lang="ja-JP" altLang="en-US" sz="3600" b="1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3600" b="1" dirty="0" smtClean="0">
                <a:latin typeface="Segoe UI Semilight" pitchFamily="34" charset="0"/>
                <a:cs typeface="Segoe UI Semilight" pitchFamily="34" charset="0"/>
              </a:rPr>
              <a:t>Parallel</a:t>
            </a:r>
            <a:r>
              <a:rPr lang="en-US" altLang="zh-CN" sz="3600" b="1" dirty="0" smtClean="0">
                <a:latin typeface="Segoe UI Semilight" pitchFamily="34" charset="0"/>
                <a:cs typeface="Segoe UI Semilight" pitchFamily="34" charset="0"/>
              </a:rPr>
              <a:t> Tasks on Multicore Architectures</a:t>
            </a:r>
            <a:endParaRPr lang="zh-CN" altLang="en-US" sz="3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4653136"/>
            <a:ext cx="6944816" cy="115212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Presented by: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LIU Yang</a:t>
            </a:r>
          </a:p>
          <a:p>
            <a:pPr algn="l"/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Supervisor:   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TOMIYAMA Hiroyuki 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1027" name="Picture 3" descr="C:\Users\scomup\Desktop\site_logo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22383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6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 Semilight" pitchFamily="34" charset="0"/>
                <a:cs typeface="Segoe UI Semilight" pitchFamily="34" charset="0"/>
              </a:rPr>
              <a:t>List Scheduling Algorithms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424" y="1340768"/>
            <a:ext cx="80419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basic idea of </a:t>
            </a:r>
            <a:r>
              <a:rPr lang="en-US" altLang="ja-JP" sz="2400" b="1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list scheduling algorithms</a:t>
            </a:r>
            <a:r>
              <a:rPr lang="en-US" altLang="ja-JP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:</a:t>
            </a:r>
          </a:p>
          <a:p>
            <a:endParaRPr lang="en-US" altLang="ja-JP" sz="2400" dirty="0" smtClean="0">
              <a:latin typeface="Segoe UI Semilight" pitchFamily="34" charset="0"/>
              <a:ea typeface="Meiryo" pitchFamily="34" charset="-128"/>
              <a:cs typeface="Segoe UI Semilight" pitchFamily="34" charset="0"/>
            </a:endParaRPr>
          </a:p>
          <a:p>
            <a:pPr indent="-457200">
              <a:buFont typeface="+mj-lt"/>
              <a:buAutoNum type="arabicPeriod"/>
            </a:pPr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Make a </a:t>
            </a:r>
            <a:r>
              <a:rPr lang="en-US" altLang="zh-CN" sz="20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list, </a:t>
            </a:r>
            <a:r>
              <a:rPr lang="en-US" altLang="zh-CN" sz="20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and </a:t>
            </a:r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let it </a:t>
            </a:r>
            <a:r>
              <a:rPr lang="en-US" altLang="zh-CN" sz="20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contain </a:t>
            </a:r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all </a:t>
            </a: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executable task.</a:t>
            </a:r>
          </a:p>
          <a:p>
            <a:pPr indent="-457200">
              <a:buFont typeface="+mj-lt"/>
              <a:buAutoNum type="arabicPeriod"/>
            </a:pPr>
            <a:endParaRPr lang="en-US" altLang="ja-JP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According to </a:t>
            </a:r>
            <a:r>
              <a:rPr lang="en-US" altLang="ja-JP" sz="2000" b="1" dirty="0" smtClean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certain </a:t>
            </a:r>
            <a:r>
              <a:rPr lang="en-US" altLang="zh-CN" sz="2000" b="1" dirty="0" smtClean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priority rule</a:t>
            </a:r>
            <a:r>
              <a:rPr lang="en-US" altLang="ja-JP" sz="20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, select </a:t>
            </a: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 task </a:t>
            </a:r>
            <a:r>
              <a:rPr lang="en-US" altLang="ja-JP" sz="20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from </a:t>
            </a: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</a:t>
            </a:r>
            <a:r>
              <a:rPr lang="en-US" altLang="ja-JP" sz="20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list </a:t>
            </a: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and </a:t>
            </a:r>
            <a:r>
              <a:rPr lang="en-US" altLang="ja-JP" sz="20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assign it </a:t>
            </a:r>
            <a:r>
              <a:rPr lang="en-US" altLang="zh-CN" sz="20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to </a:t>
            </a:r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free cores</a:t>
            </a:r>
            <a:r>
              <a:rPr lang="en-US" altLang="zh-CN" sz="20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0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Repeatedly executes step 1 and 2, until all the tasks are scheduled.</a:t>
            </a:r>
            <a:endParaRPr lang="zh-CN" altLang="en-US" sz="2000" dirty="0" smtClean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4869160"/>
            <a:ext cx="7920880" cy="954107"/>
          </a:xfrm>
          <a:prstGeom prst="rect">
            <a:avLst/>
          </a:prstGeom>
          <a:solidFill>
            <a:srgbClr val="79BBD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key </a:t>
            </a:r>
            <a:r>
              <a:rPr lang="en-US" altLang="zh-CN" sz="20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of </a:t>
            </a:r>
            <a:r>
              <a:rPr lang="en-US" altLang="ja-JP" sz="20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list scheduling algorithms is:</a:t>
            </a:r>
            <a:endParaRPr lang="en-US" altLang="zh-CN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r>
              <a:rPr lang="en-US" altLang="zh-CN" sz="1050" b="1" dirty="0" smtClean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                  </a:t>
            </a:r>
            <a:r>
              <a:rPr lang="en-US" altLang="zh-CN" sz="1200" b="1" dirty="0" smtClean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</a:p>
          <a:p>
            <a:r>
              <a:rPr lang="en-US" altLang="zh-CN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zh-CN" sz="2400" b="1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               How </a:t>
            </a:r>
            <a:r>
              <a:rPr lang="en-US" altLang="zh-CN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to define the priority </a:t>
            </a:r>
            <a:r>
              <a:rPr lang="en-US" altLang="zh-CN" sz="2400" b="1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rule.</a:t>
            </a:r>
            <a:endParaRPr lang="zh-CN" altLang="en-US" sz="2400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 Semilight" pitchFamily="34" charset="0"/>
                <a:cs typeface="Segoe UI Semilight" pitchFamily="34" charset="0"/>
              </a:rPr>
              <a:t>The Proposed Priorities (1)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9652" y="1196751"/>
            <a:ext cx="4697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The p</a:t>
            </a:r>
            <a:r>
              <a:rPr lang="en-US" altLang="ja-JP" dirty="0" smtClean="0">
                <a:latin typeface="Segoe UI Semilight" pitchFamily="34" charset="0"/>
                <a:cs typeface="Segoe UI Semilight" pitchFamily="34" charset="0"/>
              </a:rPr>
              <a:t>roposed priorities </a:t>
            </a: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are </a:t>
            </a:r>
            <a:r>
              <a:rPr lang="en-US" altLang="ja-JP" dirty="0" smtClean="0">
                <a:latin typeface="Segoe UI Semilight" pitchFamily="34" charset="0"/>
                <a:cs typeface="Segoe UI Semilight" pitchFamily="34" charset="0"/>
              </a:rPr>
              <a:t>based on following factors: </a:t>
            </a:r>
          </a:p>
        </p:txBody>
      </p:sp>
      <p:graphicFrame>
        <p:nvGraphicFramePr>
          <p:cNvPr id="9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987653"/>
              </p:ext>
            </p:extLst>
          </p:nvPr>
        </p:nvGraphicFramePr>
        <p:xfrm>
          <a:off x="234764" y="3611804"/>
          <a:ext cx="4398512" cy="23732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7447"/>
                <a:gridCol w="612755"/>
                <a:gridCol w="648072"/>
                <a:gridCol w="648072"/>
                <a:gridCol w="1512166"/>
              </a:tblGrid>
              <a:tr h="426775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Task ID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P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C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S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0" dirty="0" smtClean="0">
                          <a:latin typeface="Segoe UI Semilight" pitchFamily="34" charset="0"/>
                          <a:cs typeface="Segoe UI Semilight" pitchFamily="34" charset="0"/>
                        </a:rPr>
                        <a:t>Priority</a:t>
                      </a:r>
                      <a:r>
                        <a:rPr kumimoji="1" lang="en-US" altLang="ja-JP" b="1" i="0" baseline="0" dirty="0" smtClean="0">
                          <a:latin typeface="Segoe UI Semilight" pitchFamily="34" charset="0"/>
                          <a:cs typeface="Segoe UI Semilight" pitchFamily="34" charset="0"/>
                        </a:rPr>
                        <a:t>PCS</a:t>
                      </a:r>
                      <a:r>
                        <a:rPr lang="en-US" altLang="ja-JP" sz="1800" dirty="0" smtClean="0">
                          <a:latin typeface="Segoe UI Semilight" pitchFamily="34" charset="0"/>
                          <a:cs typeface="Segoe UI Semilight" pitchFamily="34" charset="0"/>
                        </a:rPr>
                        <a:t>*</a:t>
                      </a:r>
                      <a:endParaRPr kumimoji="1" lang="ja-JP" altLang="en-US" b="1" i="0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Task 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4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15601</a:t>
                      </a:r>
                    </a:p>
                  </a:txBody>
                  <a:tcPr marL="9525" marR="9525" marT="9525" marB="0" anchor="ctr"/>
                </a:tc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Task 2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60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2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14402</a:t>
                      </a:r>
                    </a:p>
                  </a:txBody>
                  <a:tcPr marL="9525" marR="9525" marT="9525" marB="0" anchor="ctr"/>
                </a:tc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Task 3</a:t>
                      </a:r>
                      <a:endParaRPr kumimoji="1" lang="ja-JP" altLang="en-US" dirty="0" smtClean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4200</a:t>
                      </a:r>
                    </a:p>
                  </a:txBody>
                  <a:tcPr marL="9525" marR="9525" marT="9525" marB="0" anchor="ctr"/>
                </a:tc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Task </a:t>
                      </a:r>
                      <a:r>
                        <a:rPr kumimoji="1" lang="en-US" altLang="ja-JP" baseline="0" dirty="0" smtClean="0">
                          <a:latin typeface="Segoe UI Semilight" pitchFamily="34" charset="0"/>
                          <a:cs typeface="Segoe UI Semilight" pitchFamily="34" charset="0"/>
                        </a:rPr>
                        <a:t>4</a:t>
                      </a:r>
                      <a:endParaRPr kumimoji="1" lang="ja-JP" altLang="en-US" dirty="0" smtClean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6000</a:t>
                      </a:r>
                    </a:p>
                  </a:txBody>
                  <a:tcPr marL="9525" marR="9525" marT="9525" marB="0" anchor="ctr"/>
                </a:tc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Task 5</a:t>
                      </a:r>
                      <a:endParaRPr kumimoji="1" lang="ja-JP" altLang="en-US" dirty="0" smtClean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12600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2" name="コンテンツ プレースホルダー 2"/>
          <p:cNvSpPr txBox="1">
            <a:spLocks/>
          </p:cNvSpPr>
          <p:nvPr/>
        </p:nvSpPr>
        <p:spPr>
          <a:xfrm>
            <a:off x="269652" y="2058141"/>
            <a:ext cx="4378815" cy="923330"/>
          </a:xfrm>
          <a:prstGeom prst="rect">
            <a:avLst/>
          </a:prstGeom>
          <a:solidFill>
            <a:srgbClr val="79BBD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ja-JP" sz="1800" dirty="0" smtClean="0"/>
              <a:t>P: </a:t>
            </a:r>
            <a:r>
              <a:rPr lang="en-US" altLang="ja-JP" sz="1800" dirty="0"/>
              <a:t>The degree of data parallelism</a:t>
            </a:r>
            <a:endParaRPr lang="ja-JP" altLang="ja-JP" sz="1800" dirty="0"/>
          </a:p>
          <a:p>
            <a:r>
              <a:rPr lang="en-US" altLang="ja-JP" sz="1800" dirty="0" smtClean="0"/>
              <a:t>C: </a:t>
            </a:r>
            <a:r>
              <a:rPr lang="en-US" altLang="ja-JP" sz="1800" dirty="0"/>
              <a:t>The length of critical path</a:t>
            </a:r>
            <a:endParaRPr lang="ja-JP" altLang="ja-JP" sz="1800" dirty="0"/>
          </a:p>
          <a:p>
            <a:r>
              <a:rPr lang="en-US" altLang="ja-JP" sz="1800" dirty="0" smtClean="0"/>
              <a:t>S: </a:t>
            </a:r>
            <a:r>
              <a:rPr lang="en-US" altLang="ja-JP" sz="1800" dirty="0"/>
              <a:t>The number of immediate </a:t>
            </a:r>
            <a:r>
              <a:rPr lang="en-US" altLang="ja-JP" sz="1800" dirty="0" smtClean="0"/>
              <a:t>successors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5"/>
              <p:cNvSpPr/>
              <p:nvPr/>
            </p:nvSpPr>
            <p:spPr>
              <a:xfrm>
                <a:off x="4997968" y="1238686"/>
                <a:ext cx="3798989" cy="1638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The first proposed priority is:</a:t>
                </a:r>
              </a:p>
              <a:p>
                <a:endParaRPr lang="en-US" altLang="ja-JP" dirty="0" smtClean="0">
                  <a:latin typeface="Segoe UI Semilight" pitchFamily="34" charset="0"/>
                  <a:cs typeface="Segoe UI Semilight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𝑃𝑟𝑖𝑜𝑟𝑖𝑡𝑦𝑃𝐶𝑆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dirty="0" smtClean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en-US" altLang="ja-JP" sz="1050" dirty="0" smtClean="0">
                  <a:latin typeface="Segoe UI Semilight" pitchFamily="34" charset="0"/>
                  <a:cs typeface="Segoe UI Semilight" pitchFamily="34" charset="0"/>
                </a:endParaRPr>
              </a:p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	Where: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𝑀𝑎𝑥</m:t>
                    </m:r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ja-JP" altLang="en-US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34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968" y="1238686"/>
                <a:ext cx="3798989" cy="1638910"/>
              </a:xfrm>
              <a:prstGeom prst="rect">
                <a:avLst/>
              </a:prstGeom>
              <a:blipFill rotWithShape="1">
                <a:blip r:embed="rId3"/>
                <a:stretch>
                  <a:fillRect l="-1445" t="-1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0"/>
          <p:cNvSpPr/>
          <p:nvPr/>
        </p:nvSpPr>
        <p:spPr>
          <a:xfrm>
            <a:off x="132492" y="6015316"/>
            <a:ext cx="33576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Segoe UI Semilight" pitchFamily="34" charset="0"/>
                <a:cs typeface="Segoe UI Semilight" pitchFamily="34" charset="0"/>
              </a:rPr>
              <a:t>*Let the U equal to 60 at here 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33" name="グループ化 4"/>
          <p:cNvGrpSpPr/>
          <p:nvPr/>
        </p:nvGrpSpPr>
        <p:grpSpPr>
          <a:xfrm>
            <a:off x="4716017" y="3637791"/>
            <a:ext cx="4440686" cy="2263606"/>
            <a:chOff x="725749" y="1662570"/>
            <a:chExt cx="3333861" cy="1584176"/>
          </a:xfrm>
        </p:grpSpPr>
        <p:sp>
          <p:nvSpPr>
            <p:cNvPr id="36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 smtClean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7" name="グループ化 6"/>
            <p:cNvGrpSpPr/>
            <p:nvPr/>
          </p:nvGrpSpPr>
          <p:grpSpPr>
            <a:xfrm>
              <a:off x="725749" y="1662570"/>
              <a:ext cx="3333861" cy="1338325"/>
              <a:chOff x="725749" y="1662570"/>
              <a:chExt cx="3333861" cy="1338325"/>
            </a:xfrm>
          </p:grpSpPr>
          <p:sp>
            <p:nvSpPr>
              <p:cNvPr id="38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 smtClean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9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0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1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2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3" name="直線矢印コネクタ 12"/>
              <p:cNvCxnSpPr>
                <a:stCxn id="38" idx="3"/>
                <a:endCxn id="39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13"/>
              <p:cNvCxnSpPr>
                <a:stCxn id="38" idx="5"/>
                <a:endCxn id="40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14"/>
              <p:cNvCxnSpPr>
                <a:stCxn id="40" idx="3"/>
                <a:endCxn id="41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15"/>
              <p:cNvCxnSpPr>
                <a:stCxn id="40" idx="5"/>
                <a:endCxn id="42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矢印コネクタ 16"/>
              <p:cNvCxnSpPr>
                <a:stCxn id="42" idx="4"/>
                <a:endCxn id="36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17"/>
              <p:cNvCxnSpPr>
                <a:stCxn id="41" idx="4"/>
                <a:endCxn id="36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18"/>
              <p:cNvCxnSpPr>
                <a:stCxn id="39" idx="4"/>
                <a:endCxn id="54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19"/>
              <p:cNvSpPr txBox="1"/>
              <p:nvPr/>
            </p:nvSpPr>
            <p:spPr>
              <a:xfrm>
                <a:off x="1007067" y="2140727"/>
                <a:ext cx="804417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4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,</a:t>
                </a:r>
                <a:r>
                  <a:rPr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0,</a:t>
                </a:r>
                <a:r>
                  <a:rPr kumimoji="1" lang="en-US" altLang="ja-JP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20,1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1" name="テキスト ボックス 20"/>
              <p:cNvSpPr txBox="1"/>
              <p:nvPr/>
            </p:nvSpPr>
            <p:spPr>
              <a:xfrm>
                <a:off x="3204942" y="2546110"/>
                <a:ext cx="854668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,30,</a:t>
                </a:r>
                <a:r>
                  <a:rPr kumimoji="1" lang="en-US" altLang="ja-JP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30,0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2" name="テキスト ボックス 21"/>
              <p:cNvSpPr txBox="1"/>
              <p:nvPr/>
            </p:nvSpPr>
            <p:spPr>
              <a:xfrm>
                <a:off x="2695949" y="2122951"/>
                <a:ext cx="854667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,20,</a:t>
                </a:r>
                <a:r>
                  <a:rPr kumimoji="1" lang="en-US" altLang="ja-JP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60,2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3" name="テキスト ボックス 22"/>
              <p:cNvSpPr txBox="1"/>
              <p:nvPr/>
            </p:nvSpPr>
            <p:spPr>
              <a:xfrm>
                <a:off x="2076788" y="2556614"/>
                <a:ext cx="836394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,40,</a:t>
                </a:r>
                <a:r>
                  <a:rPr kumimoji="1" lang="en-US" altLang="ja-JP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40,0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4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55" name="直線矢印コネクタ 24"/>
              <p:cNvCxnSpPr>
                <a:stCxn id="54" idx="4"/>
                <a:endCxn id="36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テキスト ボックス 25"/>
              <p:cNvSpPr txBox="1"/>
              <p:nvPr/>
            </p:nvSpPr>
            <p:spPr>
              <a:xfrm>
                <a:off x="1003114" y="2575992"/>
                <a:ext cx="772438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,10,</a:t>
                </a:r>
                <a:r>
                  <a:rPr kumimoji="1" lang="en-US" altLang="ja-JP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10,0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9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 Semilight" pitchFamily="34" charset="0"/>
                <a:cs typeface="Segoe UI Semilight" pitchFamily="34" charset="0"/>
              </a:rPr>
              <a:t>The Proposed </a:t>
            </a: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Priorities </a:t>
            </a:r>
            <a:r>
              <a:rPr lang="en-US" altLang="ja-JP" dirty="0" smtClean="0">
                <a:latin typeface="Segoe UI Semilight" pitchFamily="34" charset="0"/>
                <a:cs typeface="Segoe UI Semilight" pitchFamily="34" charset="0"/>
              </a:rPr>
              <a:t>(2)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正方形/長方形 5"/>
          <p:cNvSpPr/>
          <p:nvPr/>
        </p:nvSpPr>
        <p:spPr>
          <a:xfrm>
            <a:off x="827584" y="1340768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cs typeface="Segoe UI Semilight" pitchFamily="34" charset="0"/>
              </a:rPr>
              <a:t>In the similar manner, we 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can define </a:t>
            </a:r>
            <a:r>
              <a:rPr lang="en-US" altLang="ja-JP" sz="2400" dirty="0" smtClean="0">
                <a:latin typeface="Segoe UI Semilight" pitchFamily="34" charset="0"/>
                <a:cs typeface="Segoe UI Semilight" pitchFamily="34" charset="0"/>
              </a:rPr>
              <a:t>six algorithms: </a:t>
            </a:r>
            <a:endParaRPr lang="ja-JP" altLang="en-US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正方形/長方形 6"/>
          <p:cNvSpPr/>
          <p:nvPr/>
        </p:nvSpPr>
        <p:spPr>
          <a:xfrm>
            <a:off x="899592" y="5516087"/>
            <a:ext cx="7632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cs typeface="Segoe UI Semilight" pitchFamily="34" charset="0"/>
              </a:rPr>
              <a:t>All of the six algorithms are based on list scheduling</a:t>
            </a:r>
            <a:endParaRPr lang="ja-JP" altLang="en-US" sz="2400" dirty="0">
              <a:latin typeface="Segoe UI Semilight" pitchFamily="34" charset="0"/>
              <a:cs typeface="Segoe UI Semiligh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7"/>
              <p:cNvSpPr/>
              <p:nvPr/>
            </p:nvSpPr>
            <p:spPr>
              <a:xfrm>
                <a:off x="2290327" y="2075006"/>
                <a:ext cx="4385495" cy="313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𝑃𝐶𝑆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 smtClean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 smtClean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𝐶𝑃𝑆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 smtClean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𝐶𝑆𝑃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 smtClean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𝑆𝑃𝐶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 smtClean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𝑆𝐶𝑃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 smtClean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6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327" y="2075006"/>
                <a:ext cx="4385495" cy="31393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1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2" descr="Random T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48880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800" b="1" dirty="0" smtClean="0">
                <a:latin typeface="Segoe UI Semilight" pitchFamily="34" charset="0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400" dirty="0" smtClean="0">
                <a:latin typeface="Segoe UI Semilight" pitchFamily="34" charset="0"/>
                <a:cs typeface="Segoe UI Semilight" pitchFamily="34" charset="0"/>
              </a:rPr>
              <a:t>Standard Task Graph (STG) Set</a:t>
            </a:r>
          </a:p>
          <a:p>
            <a:pPr lvl="2"/>
            <a:r>
              <a:rPr lang="en-US" altLang="ja-JP" sz="2000" dirty="0" smtClean="0">
                <a:latin typeface="Segoe UI Semilight" pitchFamily="34" charset="0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4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0 sets of 50 tasks</a:t>
            </a:r>
          </a:p>
          <a:p>
            <a:pPr lvl="1"/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400" dirty="0" smtClean="0">
                <a:latin typeface="Segoe UI Semilight" pitchFamily="34" charset="0"/>
                <a:cs typeface="Segoe UI Semilight" pitchFamily="34" charset="0"/>
              </a:rPr>
              <a:t>0 sets of 100 tasks</a:t>
            </a:r>
          </a:p>
          <a:p>
            <a:endParaRPr lang="en-US" altLang="ja-JP" sz="1400" dirty="0" smtClean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800" b="1" dirty="0" smtClean="0">
                <a:latin typeface="Segoe UI Semilight" pitchFamily="34" charset="0"/>
                <a:cs typeface="Segoe UI Semilight" pitchFamily="34" charset="0"/>
              </a:rPr>
              <a:t>The number of cores: 2, 4, 8, 16</a:t>
            </a:r>
          </a:p>
          <a:p>
            <a:endParaRPr lang="ja-JP" altLang="en-US" sz="1400" dirty="0" smtClean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800" b="1" dirty="0" smtClean="0">
                <a:latin typeface="Segoe UI Semilight" pitchFamily="34" charset="0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PCS,CPS, CSP, SCP, PSC, </a:t>
            </a:r>
            <a:r>
              <a:rPr lang="en-US" altLang="ja-JP" sz="2400" dirty="0" smtClean="0">
                <a:latin typeface="Segoe UI Semilight" pitchFamily="34" charset="0"/>
                <a:cs typeface="Segoe UI Semilight" pitchFamily="34" charset="0"/>
              </a:rPr>
              <a:t>SPC.</a:t>
            </a:r>
          </a:p>
          <a:p>
            <a:pPr lvl="2"/>
            <a:r>
              <a:rPr lang="en-US" altLang="ja-JP" sz="2000" dirty="0" smtClean="0">
                <a:latin typeface="Segoe UI Semilight" pitchFamily="34" charset="0"/>
                <a:cs typeface="Segoe UI Semilight" pitchFamily="34" charset="0"/>
              </a:rPr>
              <a:t>Xeon processors 2.00Hz with 8GB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0775" y="5935109"/>
            <a:ext cx="741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Averages of normalized schedule lengths for task 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graphs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with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50 tasks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87973" y="1620622"/>
            <a:ext cx="492443" cy="3590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 smtClean="0">
                <a:latin typeface="Segoe UI Semilight" pitchFamily="34" charset="0"/>
                <a:cs typeface="Segoe UI Semilight" pitchFamily="34" charset="0"/>
              </a:rPr>
              <a:t>Normalized schedule length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8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411439"/>
              </p:ext>
            </p:extLst>
          </p:nvPr>
        </p:nvGraphicFramePr>
        <p:xfrm>
          <a:off x="683568" y="1196752"/>
          <a:ext cx="8207405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 smtClean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Dual-mode Algorithm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8221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latin typeface="Segoe UI Semilight" pitchFamily="34" charset="0"/>
                <a:cs typeface="Segoe UI Semilight" pitchFamily="34" charset="0"/>
              </a:rPr>
              <a:t>The 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experimental results show that the </a:t>
            </a:r>
            <a:r>
              <a:rPr lang="en-US" altLang="zh-CN" sz="2400" dirty="0" smtClean="0">
                <a:latin typeface="Segoe UI Semilight" pitchFamily="34" charset="0"/>
                <a:cs typeface="Segoe UI Semilight" pitchFamily="34" charset="0"/>
              </a:rPr>
              <a:t>PCS 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algorithm </a:t>
            </a:r>
            <a:r>
              <a:rPr lang="en-US" altLang="zh-CN" sz="2400" dirty="0" smtClean="0">
                <a:latin typeface="Segoe UI Semilight" pitchFamily="34" charset="0"/>
                <a:cs typeface="Segoe UI Semilight" pitchFamily="34" charset="0"/>
              </a:rPr>
              <a:t>finds good results 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on average. </a:t>
            </a:r>
            <a:endParaRPr lang="en-US" altLang="zh-CN" sz="2400" dirty="0" smtClean="0">
              <a:latin typeface="Segoe UI Semilight" pitchFamily="34" charset="0"/>
              <a:cs typeface="Segoe UI Semi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latin typeface="Segoe UI Semilight" pitchFamily="34" charset="0"/>
                <a:cs typeface="Segoe UI Semilight" pitchFamily="34" charset="0"/>
              </a:rPr>
              <a:t>Actually, pure 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list scheduling technique </a:t>
            </a:r>
            <a:r>
              <a:rPr lang="en-US" altLang="zh-CN" sz="2400" dirty="0" smtClean="0">
                <a:latin typeface="Segoe UI Semilight" pitchFamily="34" charset="0"/>
                <a:cs typeface="Segoe UI Semilight" pitchFamily="34" charset="0"/>
              </a:rPr>
              <a:t>is easy 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to </a:t>
            </a:r>
            <a:r>
              <a:rPr lang="en-US" altLang="zh-CN" sz="2400" dirty="0" smtClean="0">
                <a:latin typeface="Segoe UI Semilight" pitchFamily="34" charset="0"/>
                <a:cs typeface="Segoe UI Semilight" pitchFamily="34" charset="0"/>
              </a:rPr>
              <a:t>fall 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into the local optimal </a:t>
            </a:r>
            <a:r>
              <a:rPr lang="en-US" altLang="zh-CN" sz="2400" dirty="0" smtClean="0">
                <a:latin typeface="Segoe UI Semilight" pitchFamily="34" charset="0"/>
                <a:cs typeface="Segoe UI Semilight" pitchFamily="34" charset="0"/>
              </a:rPr>
              <a:t>solutions.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We aim to improve the quality of results by 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us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ing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two </a:t>
            </a:r>
            <a:r>
              <a:rPr lang="en-US" altLang="zh-CN" sz="24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types of priorities.</a:t>
            </a:r>
            <a:r>
              <a:rPr lang="en-US" altLang="zh-CN" sz="2400" dirty="0" smtClean="0">
                <a:latin typeface="Segoe UI Semilight" pitchFamily="34" charset="0"/>
                <a:cs typeface="Segoe UI Semilight" pitchFamily="34" charset="0"/>
              </a:rPr>
              <a:t> Our new 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algorithm switches </a:t>
            </a:r>
            <a:r>
              <a:rPr lang="en-US" altLang="zh-CN" sz="2400" dirty="0" smtClean="0">
                <a:latin typeface="Segoe UI Semilight" pitchFamily="34" charset="0"/>
                <a:cs typeface="Segoe UI Semilight" pitchFamily="34" charset="0"/>
              </a:rPr>
              <a:t>the two 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different priorities during the scheduling </a:t>
            </a:r>
            <a:r>
              <a:rPr lang="en-US" altLang="zh-CN" sz="2400" dirty="0" smtClean="0">
                <a:latin typeface="Segoe UI Semilight" pitchFamily="34" charset="0"/>
                <a:cs typeface="Segoe UI Semilight" pitchFamily="34" charset="0"/>
              </a:rPr>
              <a:t>process.</a:t>
            </a: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 Semilight" pitchFamily="34" charset="0"/>
                <a:cs typeface="Segoe UI Semilight" pitchFamily="34" charset="0"/>
              </a:rPr>
              <a:t>The Proposed Prioritie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9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8147"/>
              </p:ext>
            </p:extLst>
          </p:nvPr>
        </p:nvGraphicFramePr>
        <p:xfrm>
          <a:off x="4120623" y="3356991"/>
          <a:ext cx="2218338" cy="23732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2194"/>
                <a:gridCol w="1296144"/>
              </a:tblGrid>
              <a:tr h="426775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Task ID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0" dirty="0" err="1" smtClean="0">
                          <a:latin typeface="Segoe UI Semilight" pitchFamily="34" charset="0"/>
                          <a:cs typeface="Segoe UI Semilight" pitchFamily="34" charset="0"/>
                        </a:rPr>
                        <a:t>Priority</a:t>
                      </a:r>
                      <a:r>
                        <a:rPr kumimoji="1" lang="en-US" altLang="ja-JP" b="1" i="0" baseline="0" dirty="0" err="1" smtClean="0">
                          <a:latin typeface="Segoe UI Semilight" pitchFamily="34" charset="0"/>
                          <a:cs typeface="Segoe UI Semilight" pitchFamily="34" charset="0"/>
                        </a:rPr>
                        <a:t>PCS</a:t>
                      </a:r>
                      <a:endParaRPr kumimoji="1" lang="ja-JP" altLang="en-US" b="1" i="0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Task 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15601</a:t>
                      </a:r>
                    </a:p>
                  </a:txBody>
                  <a:tcPr marL="9525" marR="9525" marT="9525" marB="0" anchor="ctr"/>
                </a:tc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Task 2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14402</a:t>
                      </a:r>
                    </a:p>
                  </a:txBody>
                  <a:tcPr marL="9525" marR="9525" marT="9525" marB="0" anchor="ctr"/>
                </a:tc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Task 3</a:t>
                      </a:r>
                      <a:endParaRPr kumimoji="1" lang="ja-JP" altLang="en-US" dirty="0" smtClean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4200</a:t>
                      </a:r>
                    </a:p>
                  </a:txBody>
                  <a:tcPr marL="9525" marR="9525" marT="9525" marB="0" anchor="ctr"/>
                </a:tc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Task </a:t>
                      </a:r>
                      <a:r>
                        <a:rPr kumimoji="1" lang="en-US" altLang="ja-JP" baseline="0" dirty="0" smtClean="0">
                          <a:latin typeface="Segoe UI Semilight" pitchFamily="34" charset="0"/>
                          <a:cs typeface="Segoe UI Semilight" pitchFamily="34" charset="0"/>
                        </a:rPr>
                        <a:t>4</a:t>
                      </a:r>
                      <a:endParaRPr kumimoji="1" lang="ja-JP" altLang="en-US" dirty="0" smtClean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6000</a:t>
                      </a:r>
                    </a:p>
                  </a:txBody>
                  <a:tcPr marL="9525" marR="9525" marT="9525" marB="0" anchor="ctr"/>
                </a:tc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Task 5</a:t>
                      </a:r>
                      <a:endParaRPr kumimoji="1" lang="ja-JP" altLang="en-US" dirty="0" smtClean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12600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5"/>
              <p:cNvSpPr/>
              <p:nvPr/>
            </p:nvSpPr>
            <p:spPr>
              <a:xfrm>
                <a:off x="163415" y="1565809"/>
                <a:ext cx="4501104" cy="1118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Mode1: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 </a:t>
                </a:r>
                <a:r>
                  <a:rPr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𝑃𝑟𝑖𝑜𝑟𝑖𝑡𝑦𝑃𝐶𝑆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ja-JP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∙</m:t>
                        </m:r>
                        <m:r>
                          <a:rPr lang="en-US" altLang="ja-JP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+</m:t>
                    </m:r>
                    <m:r>
                      <a:rPr lang="en-US" altLang="ja-JP" i="1">
                        <a:latin typeface="Cambria Math"/>
                      </a:rPr>
                      <m:t>𝑈</m:t>
                    </m:r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∙</m:t>
                        </m:r>
                        <m:r>
                          <a:rPr lang="en-US" altLang="ja-JP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ja-JP" i="1" dirty="0">
                        <a:latin typeface="Segoe UI Semilight" pitchFamily="34" charset="0"/>
                        <a:cs typeface="Segoe UI Semilight" pitchFamily="34" charset="0"/>
                      </a:rPr>
                      <m:t>	</m:t>
                    </m:r>
                  </m:oMath>
                </a14:m>
                <a:endParaRPr lang="ja-JP" altLang="en-US" i="1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en-US" altLang="ja-JP" sz="1050" i="1" dirty="0">
                  <a:latin typeface="Segoe UI Semilight" pitchFamily="34" charset="0"/>
                  <a:cs typeface="Segoe UI Semilight" pitchFamily="34" charset="0"/>
                </a:endParaRPr>
              </a:p>
              <a:p>
                <a:r>
                  <a:rPr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Mode2:</a:t>
                </a:r>
                <a:r>
                  <a:rPr lang="en-US" altLang="ja-JP" i="1" dirty="0" smtClean="0">
                    <a:latin typeface="Segoe UI Semilight" pitchFamily="34" charset="0"/>
                    <a:cs typeface="Segoe UI Semilight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𝑃𝑟𝑖𝑜𝑟𝑖𝑡𝑦𝐶𝑆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=</m:t>
                    </m:r>
                    <m:r>
                      <a:rPr lang="en-US" altLang="ja-JP" i="1">
                        <a:latin typeface="Cambria Math"/>
                      </a:rPr>
                      <m:t>𝑈</m:t>
                    </m:r>
                    <m:r>
                      <a:rPr lang="en-US" altLang="ja-JP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ja-JP" altLang="en-US" i="1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34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15" y="1565809"/>
                <a:ext cx="4501104" cy="1118704"/>
              </a:xfrm>
              <a:prstGeom prst="rect">
                <a:avLst/>
              </a:prstGeom>
              <a:blipFill rotWithShape="1">
                <a:blip r:embed="rId3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0"/>
          <p:cNvSpPr/>
          <p:nvPr/>
        </p:nvSpPr>
        <p:spPr>
          <a:xfrm>
            <a:off x="4048858" y="5869093"/>
            <a:ext cx="33576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Segoe UI Semilight" pitchFamily="34" charset="0"/>
                <a:cs typeface="Segoe UI Semilight" pitchFamily="34" charset="0"/>
              </a:rPr>
              <a:t>*Let the U equal to 60 at here 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33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36253"/>
              </p:ext>
            </p:extLst>
          </p:nvPr>
        </p:nvGraphicFramePr>
        <p:xfrm>
          <a:off x="6624331" y="3356992"/>
          <a:ext cx="2268149" cy="23732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0499"/>
                <a:gridCol w="1377650"/>
              </a:tblGrid>
              <a:tr h="426775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Task ID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800" b="1" i="0" kern="1200" dirty="0" err="1" smtClean="0">
                          <a:solidFill>
                            <a:schemeClr val="lt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PriorityCS</a:t>
                      </a:r>
                      <a:endParaRPr kumimoji="1" lang="ja-JP" altLang="en-US" sz="1800" b="1" i="0" kern="1200" dirty="0">
                        <a:solidFill>
                          <a:schemeClr val="lt1"/>
                        </a:solidFill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/>
                </a:tc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Task 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1201</a:t>
                      </a:r>
                    </a:p>
                  </a:txBody>
                  <a:tcPr marL="9525" marR="9525" marT="9525" marB="0" anchor="ctr"/>
                </a:tc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Task 2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 smtClean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3002</a:t>
                      </a:r>
                      <a:endParaRPr kumimoji="1" lang="en-US" altLang="zh-CN" sz="1800" kern="1200" dirty="0">
                        <a:solidFill>
                          <a:schemeClr val="dk1"/>
                        </a:solidFill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Task 3</a:t>
                      </a:r>
                      <a:endParaRPr kumimoji="1" lang="ja-JP" altLang="en-US" dirty="0" smtClean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Task </a:t>
                      </a:r>
                      <a:r>
                        <a:rPr kumimoji="1" lang="en-US" altLang="ja-JP" baseline="0" dirty="0" smtClean="0">
                          <a:latin typeface="Segoe UI Semilight" pitchFamily="34" charset="0"/>
                          <a:cs typeface="Segoe UI Semilight" pitchFamily="34" charset="0"/>
                        </a:rPr>
                        <a:t>4</a:t>
                      </a:r>
                      <a:endParaRPr kumimoji="1" lang="ja-JP" altLang="en-US" dirty="0" smtClean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2400</a:t>
                      </a:r>
                    </a:p>
                  </a:txBody>
                  <a:tcPr marL="9525" marR="9525" marT="9525" marB="0" anchor="ctr"/>
                </a:tc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Segoe UI Semilight" pitchFamily="34" charset="0"/>
                          <a:cs typeface="Segoe UI Semilight" pitchFamily="34" charset="0"/>
                        </a:rPr>
                        <a:t>Task 5</a:t>
                      </a:r>
                      <a:endParaRPr kumimoji="1" lang="ja-JP" altLang="en-US" dirty="0" smtClean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1800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1" name="テキスト ボックス 78"/>
          <p:cNvSpPr txBox="1"/>
          <p:nvPr/>
        </p:nvSpPr>
        <p:spPr>
          <a:xfrm>
            <a:off x="349443" y="3345325"/>
            <a:ext cx="3327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T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asks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in 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MODE1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must be with 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P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between</a:t>
            </a: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b="1" i="1" dirty="0" smtClean="0">
                <a:latin typeface="Segoe UI Semilight" pitchFamily="34" charset="0"/>
                <a:cs typeface="Segoe UI Semilight" pitchFamily="34" charset="0"/>
              </a:rPr>
              <a:t>R</a:t>
            </a:r>
            <a:r>
              <a:rPr lang="en-US" altLang="zh-CN" b="1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* </a:t>
            </a:r>
            <a:r>
              <a:rPr lang="en-US" altLang="zh-CN" i="1" dirty="0" err="1" smtClean="0">
                <a:latin typeface="Segoe UI Semilight" pitchFamily="34" charset="0"/>
                <a:cs typeface="Segoe UI Semilight" pitchFamily="34" charset="0"/>
              </a:rPr>
              <a:t>IdleCores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and </a:t>
            </a:r>
            <a:r>
              <a:rPr lang="en-US" altLang="zh-CN" i="1" dirty="0" err="1">
                <a:latin typeface="Segoe UI Semilight" pitchFamily="34" charset="0"/>
                <a:cs typeface="Segoe UI Semilight" pitchFamily="34" charset="0"/>
              </a:rPr>
              <a:t>IdleCores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. </a:t>
            </a:r>
            <a:endParaRPr lang="en-US" altLang="zh-CN" dirty="0" smtClean="0">
              <a:latin typeface="Segoe UI Semilight" pitchFamily="34" charset="0"/>
              <a:cs typeface="Segoe UI Semi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latin typeface="Segoe UI Semilight" pitchFamily="34" charset="0"/>
              <a:cs typeface="Segoe UI Semi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If 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there are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no qualified 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tasks in MODE1, we select task by MODE2</a:t>
            </a: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i="1" dirty="0" err="1" smtClean="0">
                <a:latin typeface="Segoe UI Semilight" pitchFamily="34" charset="0"/>
                <a:cs typeface="Segoe UI Semilight" pitchFamily="34" charset="0"/>
              </a:rPr>
              <a:t>IdleCores</a:t>
            </a:r>
            <a:r>
              <a:rPr lang="en-US" altLang="zh-CN" i="1" dirty="0" smtClean="0">
                <a:latin typeface="Segoe UI Semilight" pitchFamily="34" charset="0"/>
                <a:cs typeface="Segoe UI Semilight" pitchFamily="34" charset="0"/>
              </a:rPr>
              <a:t>: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 how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many cores can be used at this moment,</a:t>
            </a:r>
            <a:endParaRPr lang="en-US" altLang="ja-JP" dirty="0" smtClean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32" name="グループ化 4"/>
          <p:cNvGrpSpPr/>
          <p:nvPr/>
        </p:nvGrpSpPr>
        <p:grpSpPr>
          <a:xfrm>
            <a:off x="4632754" y="926606"/>
            <a:ext cx="4440686" cy="2263606"/>
            <a:chOff x="725749" y="1662570"/>
            <a:chExt cx="3333861" cy="1584176"/>
          </a:xfrm>
        </p:grpSpPr>
        <p:sp>
          <p:nvSpPr>
            <p:cNvPr id="36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 smtClean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7" name="グループ化 6"/>
            <p:cNvGrpSpPr/>
            <p:nvPr/>
          </p:nvGrpSpPr>
          <p:grpSpPr>
            <a:xfrm>
              <a:off x="725749" y="1662570"/>
              <a:ext cx="3333861" cy="1338325"/>
              <a:chOff x="725749" y="1662570"/>
              <a:chExt cx="3333861" cy="1338325"/>
            </a:xfrm>
          </p:grpSpPr>
          <p:sp>
            <p:nvSpPr>
              <p:cNvPr id="38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 smtClean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9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0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2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3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4" name="直線矢印コネクタ 12"/>
              <p:cNvCxnSpPr>
                <a:stCxn id="38" idx="3"/>
                <a:endCxn id="39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13"/>
              <p:cNvCxnSpPr>
                <a:stCxn id="38" idx="5"/>
                <a:endCxn id="40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14"/>
              <p:cNvCxnSpPr>
                <a:stCxn id="40" idx="3"/>
                <a:endCxn id="42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矢印コネクタ 15"/>
              <p:cNvCxnSpPr>
                <a:stCxn id="40" idx="5"/>
                <a:endCxn id="43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16"/>
              <p:cNvCxnSpPr>
                <a:stCxn id="43" idx="4"/>
                <a:endCxn id="36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17"/>
              <p:cNvCxnSpPr>
                <a:stCxn id="42" idx="4"/>
                <a:endCxn id="36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18"/>
              <p:cNvCxnSpPr>
                <a:stCxn id="39" idx="4"/>
                <a:endCxn id="55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テキスト ボックス 19"/>
              <p:cNvSpPr txBox="1"/>
              <p:nvPr/>
            </p:nvSpPr>
            <p:spPr>
              <a:xfrm>
                <a:off x="1007067" y="2140727"/>
                <a:ext cx="804417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4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,</a:t>
                </a:r>
                <a:r>
                  <a:rPr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0,</a:t>
                </a:r>
                <a:r>
                  <a:rPr kumimoji="1" lang="en-US" altLang="ja-JP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20,1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2" name="テキスト ボックス 20"/>
              <p:cNvSpPr txBox="1"/>
              <p:nvPr/>
            </p:nvSpPr>
            <p:spPr>
              <a:xfrm>
                <a:off x="3204942" y="2546110"/>
                <a:ext cx="854668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,30,</a:t>
                </a:r>
                <a:r>
                  <a:rPr kumimoji="1" lang="en-US" altLang="ja-JP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30,0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3" name="テキスト ボックス 21"/>
              <p:cNvSpPr txBox="1"/>
              <p:nvPr/>
            </p:nvSpPr>
            <p:spPr>
              <a:xfrm>
                <a:off x="2695949" y="2122951"/>
                <a:ext cx="854667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,20,</a:t>
                </a:r>
                <a:r>
                  <a:rPr kumimoji="1" lang="en-US" altLang="ja-JP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60,2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4" name="テキスト ボックス 22"/>
              <p:cNvSpPr txBox="1"/>
              <p:nvPr/>
            </p:nvSpPr>
            <p:spPr>
              <a:xfrm>
                <a:off x="2076788" y="2556614"/>
                <a:ext cx="836394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,40,</a:t>
                </a:r>
                <a:r>
                  <a:rPr kumimoji="1" lang="en-US" altLang="ja-JP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40,0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5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56" name="直線矢印コネクタ 24"/>
              <p:cNvCxnSpPr>
                <a:stCxn id="55" idx="4"/>
                <a:endCxn id="36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テキスト ボックス 25"/>
              <p:cNvSpPr txBox="1"/>
              <p:nvPr/>
            </p:nvSpPr>
            <p:spPr>
              <a:xfrm>
                <a:off x="1003114" y="2575992"/>
                <a:ext cx="772438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,10,</a:t>
                </a:r>
                <a:r>
                  <a:rPr kumimoji="1" lang="en-US" altLang="ja-JP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10,0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07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2" descr="Random 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800" b="1" dirty="0" smtClean="0">
                <a:latin typeface="Segoe UI Semilight" pitchFamily="34" charset="0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400" dirty="0" smtClean="0">
                <a:latin typeface="Segoe UI Semilight" pitchFamily="34" charset="0"/>
                <a:cs typeface="Segoe UI Semilight" pitchFamily="34" charset="0"/>
              </a:rPr>
              <a:t>Standard Task Graph (STG) Set</a:t>
            </a:r>
          </a:p>
          <a:p>
            <a:pPr lvl="2"/>
            <a:r>
              <a:rPr lang="en-US" altLang="ja-JP" sz="2000" dirty="0" smtClean="0">
                <a:latin typeface="Segoe UI Semilight" pitchFamily="34" charset="0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4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0 sets of 50 tasks</a:t>
            </a:r>
          </a:p>
          <a:p>
            <a:pPr lvl="1"/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400" dirty="0" smtClean="0">
                <a:latin typeface="Segoe UI Semilight" pitchFamily="34" charset="0"/>
                <a:cs typeface="Segoe UI Semilight" pitchFamily="34" charset="0"/>
              </a:rPr>
              <a:t>0 sets of 100 tasks</a:t>
            </a:r>
          </a:p>
          <a:p>
            <a:endParaRPr lang="en-US" altLang="ja-JP" sz="1400" dirty="0" smtClean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800" b="1" dirty="0" smtClean="0">
                <a:latin typeface="Segoe UI Semilight" pitchFamily="34" charset="0"/>
                <a:cs typeface="Segoe UI Semilight" pitchFamily="34" charset="0"/>
              </a:rPr>
              <a:t>The number of cores: 2, 4, 8, 16</a:t>
            </a:r>
          </a:p>
          <a:p>
            <a:endParaRPr lang="ja-JP" altLang="en-US" sz="1400" dirty="0" smtClean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800" b="1" dirty="0" smtClean="0">
                <a:latin typeface="Segoe UI Semilight" pitchFamily="34" charset="0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2400" dirty="0" smtClean="0">
                <a:latin typeface="Segoe UI Semilight" pitchFamily="34" charset="0"/>
                <a:cs typeface="Segoe UI Semilight" pitchFamily="34" charset="0"/>
              </a:rPr>
              <a:t>PCS</a:t>
            </a:r>
            <a:r>
              <a:rPr lang="ja-JP" altLang="en-US" sz="24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2400" dirty="0" smtClean="0">
                <a:latin typeface="Segoe UI Semilight" pitchFamily="34" charset="0"/>
                <a:cs typeface="Segoe UI Semilight" pitchFamily="34" charset="0"/>
              </a:rPr>
              <a:t>algorithm              </a:t>
            </a:r>
          </a:p>
          <a:p>
            <a:pPr lvl="1"/>
            <a:r>
              <a:rPr lang="en-US" altLang="ja-JP" sz="24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Dual-mode algorithm  </a:t>
            </a:r>
            <a:r>
              <a:rPr lang="en-US" altLang="ja-JP" sz="2400" dirty="0" smtClean="0">
                <a:latin typeface="Segoe UI Semilight" pitchFamily="34" charset="0"/>
                <a:cs typeface="Segoe UI Semilight" pitchFamily="34" charset="0"/>
              </a:rPr>
              <a:t>(Proposed algorithm)</a:t>
            </a:r>
          </a:p>
          <a:p>
            <a:pPr lvl="2"/>
            <a:r>
              <a:rPr lang="en-US" altLang="ja-JP" sz="2000" dirty="0" smtClean="0">
                <a:latin typeface="Segoe UI Semilight" pitchFamily="34" charset="0"/>
                <a:cs typeface="Segoe UI Semilight" pitchFamily="34" charset="0"/>
              </a:rPr>
              <a:t>Xeon processors 2.00Hz with 8GB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kumimoji="1" lang="ja-JP" altLang="en-US" sz="3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D3AF-DD5C-4316-9408-A55C3890F694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2168" y="6148922"/>
            <a:ext cx="741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Averages of normalized schedule lengths for task 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graphs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with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50 tasks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6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07158"/>
              </p:ext>
            </p:extLst>
          </p:nvPr>
        </p:nvGraphicFramePr>
        <p:xfrm>
          <a:off x="497741" y="1412776"/>
          <a:ext cx="828092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 rot="10800000">
            <a:off x="251520" y="1620621"/>
            <a:ext cx="492443" cy="3590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 smtClean="0">
                <a:latin typeface="Segoe UI Semilight" pitchFamily="34" charset="0"/>
                <a:cs typeface="Segoe UI Semilight" pitchFamily="34" charset="0"/>
              </a:rPr>
              <a:t>Normalized schedule length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Background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 smtClean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B5CB-5B73-439E-87AA-A460714C0838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 smtClean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Genetic 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Algorithm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3131841" y="1530157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Randomly </a:t>
            </a:r>
            <a:r>
              <a:rPr lang="en-US" altLang="zh-CN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generating 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grpSp>
        <p:nvGrpSpPr>
          <p:cNvPr id="5" name="グループ化 16"/>
          <p:cNvGrpSpPr/>
          <p:nvPr/>
        </p:nvGrpSpPr>
        <p:grpSpPr>
          <a:xfrm>
            <a:off x="395536" y="1327850"/>
            <a:ext cx="2163628" cy="4693438"/>
            <a:chOff x="467545" y="1327850"/>
            <a:chExt cx="2163628" cy="4693438"/>
          </a:xfrm>
        </p:grpSpPr>
        <p:sp>
          <p:nvSpPr>
            <p:cNvPr id="6" name="圆角矩形 5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Initialization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Fitness Function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Mutation</a:t>
              </a:r>
              <a:endPara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Crossover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10" name="直接箭头连接符 9"/>
            <p:cNvCxnSpPr>
              <a:stCxn id="6" idx="2"/>
              <a:endCxn id="7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14" idx="2"/>
              <a:endCxn id="9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2"/>
              <a:endCxn id="8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8" idx="1"/>
              <a:endCxn id="7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Selection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15" name="直接箭头连接符 14"/>
            <p:cNvCxnSpPr>
              <a:stCxn id="7" idx="2"/>
              <a:endCxn id="14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圆角矩形标注 15"/>
          <p:cNvSpPr/>
          <p:nvPr/>
        </p:nvSpPr>
        <p:spPr>
          <a:xfrm>
            <a:off x="3156571" y="4536633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Producing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new chromosomes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156572" y="2602448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Evaluating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  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131840" y="5493990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Randomly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changing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</a:t>
            </a:r>
            <a:endParaRPr lang="en-US" altLang="zh-CN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3161805" y="3573264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Choosing chromosomes from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population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Chromosomal </a:t>
            </a:r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representation</a:t>
            </a:r>
            <a:endParaRPr lang="zh-CN" altLang="en-US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21</a:t>
            </a:fld>
            <a:endParaRPr lang="ja-JP" altLang="en-US">
              <a:ea typeface="Arial Unicode MS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5659" y="1209473"/>
            <a:ext cx="80336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propose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 novel chromosomal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representation.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b="1" dirty="0" smtClean="0">
                <a:solidFill>
                  <a:srgbClr val="0084B4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ordering of task </a:t>
            </a:r>
            <a:r>
              <a:rPr lang="en-US" altLang="ja-JP" sz="2400" b="1" dirty="0" smtClean="0">
                <a:solidFill>
                  <a:srgbClr val="0084B4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 smtClean="0">
                <a:solidFill>
                  <a:srgbClr val="0084B4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Without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mapping </a:t>
            </a:r>
            <a:r>
              <a:rPr lang="en-US" altLang="ja-JP" sz="2400" b="1" dirty="0" smtClean="0">
                <a:solidFill>
                  <a:srgbClr val="0084B4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information</a:t>
            </a: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42699"/>
              </p:ext>
            </p:extLst>
          </p:nvPr>
        </p:nvGraphicFramePr>
        <p:xfrm>
          <a:off x="1619672" y="3013144"/>
          <a:ext cx="2621370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4274"/>
                <a:gridCol w="524274"/>
                <a:gridCol w="524274"/>
                <a:gridCol w="524274"/>
                <a:gridCol w="52427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dirty="0" smtClean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1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dirty="0" smtClean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2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dirty="0" smtClean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3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5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4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正方形/長方形 31"/>
          <p:cNvSpPr/>
          <p:nvPr/>
        </p:nvSpPr>
        <p:spPr>
          <a:xfrm>
            <a:off x="121916" y="3030767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Example: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06330" y="5805264"/>
            <a:ext cx="8230671" cy="830997"/>
          </a:xfrm>
          <a:prstGeom prst="rect">
            <a:avLst/>
          </a:prstGeom>
          <a:solidFill>
            <a:srgbClr val="79BBD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Note:</a:t>
            </a:r>
            <a:r>
              <a:rPr lang="ja-JP" altLang="en-US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Due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to the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flow dependency, not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all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 chromosomes are valid.</a:t>
            </a:r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34504"/>
              </p:ext>
            </p:extLst>
          </p:nvPr>
        </p:nvGraphicFramePr>
        <p:xfrm>
          <a:off x="496703" y="3861048"/>
          <a:ext cx="4819111" cy="1660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409"/>
                <a:gridCol w="415078"/>
                <a:gridCol w="415078"/>
                <a:gridCol w="415078"/>
                <a:gridCol w="415078"/>
                <a:gridCol w="415078"/>
                <a:gridCol w="415078"/>
                <a:gridCol w="415078"/>
                <a:gridCol w="415078"/>
                <a:gridCol w="415078"/>
              </a:tblGrid>
              <a:tr h="22202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1800" kern="1200" baseline="0" dirty="0" smtClean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50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60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70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80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18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1942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685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18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0666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9391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8348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T3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BE91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kumimoji="1" lang="zh-CN" sz="18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571002" y="4638327"/>
            <a:ext cx="2357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Value: </a:t>
            </a:r>
            <a:r>
              <a:rPr lang="en-US" altLang="ja-JP" sz="2400" b="1" dirty="0" smtClean="0">
                <a:solidFill>
                  <a:srgbClr val="0084B4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70</a:t>
            </a:r>
            <a:endParaRPr lang="zh-CN" altLang="en-US" sz="2400" b="1" dirty="0">
              <a:solidFill>
                <a:srgbClr val="0084B4"/>
              </a:solidFill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grpSp>
        <p:nvGrpSpPr>
          <p:cNvPr id="33" name="グループ化 4"/>
          <p:cNvGrpSpPr/>
          <p:nvPr/>
        </p:nvGrpSpPr>
        <p:grpSpPr>
          <a:xfrm>
            <a:off x="5130118" y="1968492"/>
            <a:ext cx="3949092" cy="2263605"/>
            <a:chOff x="725749" y="1662570"/>
            <a:chExt cx="3006429" cy="1584176"/>
          </a:xfrm>
        </p:grpSpPr>
        <p:sp>
          <p:nvSpPr>
            <p:cNvPr id="34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400" i="1" dirty="0" smtClean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4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5" name="グループ化 6"/>
            <p:cNvGrpSpPr/>
            <p:nvPr/>
          </p:nvGrpSpPr>
          <p:grpSpPr>
            <a:xfrm>
              <a:off x="725749" y="1662570"/>
              <a:ext cx="3006429" cy="1338325"/>
              <a:chOff x="725749" y="1662570"/>
              <a:chExt cx="3006429" cy="1338325"/>
            </a:xfrm>
          </p:grpSpPr>
          <p:sp>
            <p:nvSpPr>
              <p:cNvPr id="36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i="1" dirty="0" smtClean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4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8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dirty="0" smtClean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9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dirty="0" smtClean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0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400" dirty="0" smtClean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1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dirty="0" smtClean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2" name="直線矢印コネクタ 12"/>
              <p:cNvCxnSpPr>
                <a:stCxn id="36" idx="3"/>
                <a:endCxn id="38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13"/>
              <p:cNvCxnSpPr>
                <a:stCxn id="36" idx="5"/>
                <a:endCxn id="39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14"/>
              <p:cNvCxnSpPr>
                <a:stCxn id="39" idx="3"/>
                <a:endCxn id="40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15"/>
              <p:cNvCxnSpPr>
                <a:stCxn id="39" idx="5"/>
                <a:endCxn id="41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16"/>
              <p:cNvCxnSpPr>
                <a:stCxn id="41" idx="4"/>
                <a:endCxn id="34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17"/>
              <p:cNvCxnSpPr>
                <a:stCxn id="40" idx="4"/>
                <a:endCxn id="34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18"/>
              <p:cNvCxnSpPr>
                <a:stCxn id="38" idx="4"/>
                <a:endCxn id="54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19"/>
              <p:cNvSpPr txBox="1"/>
              <p:nvPr/>
            </p:nvSpPr>
            <p:spPr>
              <a:xfrm>
                <a:off x="1010562" y="2140727"/>
                <a:ext cx="514333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1" name="テキスト ボックス 20"/>
              <p:cNvSpPr txBox="1"/>
              <p:nvPr/>
            </p:nvSpPr>
            <p:spPr>
              <a:xfrm>
                <a:off x="3195004" y="2572774"/>
                <a:ext cx="537174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2" name="テキスト ボックス 21"/>
              <p:cNvSpPr txBox="1"/>
              <p:nvPr/>
            </p:nvSpPr>
            <p:spPr>
              <a:xfrm>
                <a:off x="2686013" y="2140727"/>
                <a:ext cx="587425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3" name="テキスト ボックス 22"/>
              <p:cNvSpPr txBox="1"/>
              <p:nvPr/>
            </p:nvSpPr>
            <p:spPr>
              <a:xfrm>
                <a:off x="2095772" y="2572774"/>
                <a:ext cx="564584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4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400" dirty="0" smtClean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55" name="直線矢印コネクタ 24"/>
              <p:cNvCxnSpPr>
                <a:stCxn id="54" idx="4"/>
                <a:endCxn id="34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テキスト ボックス 25"/>
              <p:cNvSpPr txBox="1"/>
              <p:nvPr/>
            </p:nvSpPr>
            <p:spPr>
              <a:xfrm>
                <a:off x="1013781" y="2593099"/>
                <a:ext cx="532606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66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Corresponding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Genetic 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Operators</a:t>
            </a:r>
            <a:endParaRPr lang="zh-CN" altLang="en-US" dirty="0"/>
          </a:p>
        </p:txBody>
      </p:sp>
      <p:grpSp>
        <p:nvGrpSpPr>
          <p:cNvPr id="4" name="グループ化 16"/>
          <p:cNvGrpSpPr/>
          <p:nvPr/>
        </p:nvGrpSpPr>
        <p:grpSpPr>
          <a:xfrm>
            <a:off x="323528" y="1327850"/>
            <a:ext cx="1584176" cy="4693438"/>
            <a:chOff x="467545" y="1327850"/>
            <a:chExt cx="2163628" cy="4693438"/>
          </a:xfrm>
        </p:grpSpPr>
        <p:sp>
          <p:nvSpPr>
            <p:cNvPr id="5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Initialization</a:t>
              </a:r>
              <a:endParaRPr lang="zh-CN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Fitness Function</a:t>
              </a:r>
              <a:endParaRPr lang="zh-CN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Mutation</a:t>
              </a:r>
              <a:endPara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Crossover</a:t>
              </a:r>
              <a:endParaRPr lang="zh-CN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9" name="直接箭头连接符 8"/>
            <p:cNvCxnSpPr>
              <a:stCxn id="5" idx="2"/>
              <a:endCxn id="6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13" idx="2"/>
              <a:endCxn id="8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2"/>
              <a:endCxn id="7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7" idx="1"/>
              <a:endCxn id="6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12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Selection</a:t>
              </a:r>
              <a:endParaRPr lang="zh-CN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14" name="直接箭头连接符 13"/>
            <p:cNvCxnSpPr>
              <a:stCxn id="6" idx="2"/>
              <a:endCxn id="13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圆角矩形标注 14"/>
          <p:cNvSpPr/>
          <p:nvPr/>
        </p:nvSpPr>
        <p:spPr>
          <a:xfrm>
            <a:off x="2555776" y="1255009"/>
            <a:ext cx="6192688" cy="1537102"/>
          </a:xfrm>
          <a:prstGeom prst="wedgeRoundRectCallout">
            <a:avLst>
              <a:gd name="adj1" fmla="val -59170"/>
              <a:gd name="adj2" fmla="val 8309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2555776" y="3206428"/>
            <a:ext cx="6192688" cy="1688683"/>
          </a:xfrm>
          <a:prstGeom prst="wedgeRoundRectCallout">
            <a:avLst>
              <a:gd name="adj1" fmla="val -59938"/>
              <a:gd name="adj2" fmla="val 4323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2502429" y="5121220"/>
            <a:ext cx="6246035" cy="1537102"/>
          </a:xfrm>
          <a:prstGeom prst="wedgeRoundRectCallout">
            <a:avLst>
              <a:gd name="adj1" fmla="val -58402"/>
              <a:gd name="adj2" fmla="val -1446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5532" y="1327850"/>
            <a:ext cx="37444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We use the roulette wheel to select chromosomes.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sz="20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good chromosomes have a larger segment.</a:t>
            </a:r>
          </a:p>
          <a:p>
            <a:endParaRPr lang="zh-CN" altLang="en-US" sz="2000" dirty="0" smtClean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graphicFrame>
        <p:nvGraphicFramePr>
          <p:cNvPr id="20" name="图表 20"/>
          <p:cNvGraphicFramePr/>
          <p:nvPr>
            <p:extLst>
              <p:ext uri="{D42A27DB-BD31-4B8C-83A1-F6EECF244321}">
                <p14:modId xmlns:p14="http://schemas.microsoft.com/office/powerpoint/2010/main" val="1674290468"/>
              </p:ext>
            </p:extLst>
          </p:nvPr>
        </p:nvGraphicFramePr>
        <p:xfrm>
          <a:off x="6635849" y="1305869"/>
          <a:ext cx="1872208" cy="1486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9" name="直接箭头连接符 23"/>
          <p:cNvCxnSpPr/>
          <p:nvPr/>
        </p:nvCxnSpPr>
        <p:spPr>
          <a:xfrm>
            <a:off x="5868144" y="2445709"/>
            <a:ext cx="1008112" cy="0"/>
          </a:xfrm>
          <a:prstGeom prst="straightConnector1">
            <a:avLst/>
          </a:prstGeom>
          <a:ln w="57150">
            <a:solidFill>
              <a:srgbClr val="BE91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29334"/>
              </p:ext>
            </p:extLst>
          </p:nvPr>
        </p:nvGraphicFramePr>
        <p:xfrm>
          <a:off x="6427389" y="3327809"/>
          <a:ext cx="2052475" cy="40692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0495"/>
                <a:gridCol w="410495"/>
                <a:gridCol w="410495"/>
                <a:gridCol w="410495"/>
                <a:gridCol w="410495"/>
              </a:tblGrid>
              <a:tr h="406925">
                <a:tc>
                  <a:txBody>
                    <a:bodyPr/>
                    <a:lstStyle/>
                    <a:p>
                      <a:r>
                        <a:rPr lang="en-US" altLang="ja-JP" sz="2000" b="0" dirty="0" smtClean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1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0" dirty="0" smtClean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2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0" dirty="0" smtClean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5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3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4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正方形/長方形 10"/>
          <p:cNvSpPr/>
          <p:nvPr/>
        </p:nvSpPr>
        <p:spPr>
          <a:xfrm>
            <a:off x="5455528" y="3357561"/>
            <a:ext cx="9658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</a:t>
            </a:r>
            <a:r>
              <a:rPr lang="en-US" altLang="ja-JP" sz="16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A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24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15233"/>
              </p:ext>
            </p:extLst>
          </p:nvPr>
        </p:nvGraphicFramePr>
        <p:xfrm>
          <a:off x="6427389" y="3745580"/>
          <a:ext cx="2052475" cy="396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0495"/>
                <a:gridCol w="410495"/>
                <a:gridCol w="410495"/>
                <a:gridCol w="410495"/>
                <a:gridCol w="410495"/>
              </a:tblGrid>
              <a:tr h="370751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6876898" y="3756317"/>
            <a:ext cx="314512" cy="356526"/>
            <a:chOff x="6156176" y="5162844"/>
            <a:chExt cx="288032" cy="570412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6156176" y="5162844"/>
              <a:ext cx="288032" cy="570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6156176" y="5162844"/>
              <a:ext cx="288032" cy="5560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12"/>
          <p:cNvGrpSpPr/>
          <p:nvPr/>
        </p:nvGrpSpPr>
        <p:grpSpPr>
          <a:xfrm>
            <a:off x="7707542" y="3792847"/>
            <a:ext cx="314512" cy="366499"/>
            <a:chOff x="6156176" y="5162844"/>
            <a:chExt cx="288032" cy="570412"/>
          </a:xfrm>
        </p:grpSpPr>
        <p:cxnSp>
          <p:nvCxnSpPr>
            <p:cNvPr id="29" name="直接连接符 9"/>
            <p:cNvCxnSpPr/>
            <p:nvPr/>
          </p:nvCxnSpPr>
          <p:spPr>
            <a:xfrm>
              <a:off x="6156176" y="5162844"/>
              <a:ext cx="288032" cy="570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32"/>
            <p:cNvCxnSpPr/>
            <p:nvPr/>
          </p:nvCxnSpPr>
          <p:spPr>
            <a:xfrm flipH="1">
              <a:off x="6156176" y="5162844"/>
              <a:ext cx="288032" cy="5560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85"/>
          <p:cNvSpPr/>
          <p:nvPr/>
        </p:nvSpPr>
        <p:spPr>
          <a:xfrm>
            <a:off x="5453234" y="3780698"/>
            <a:ext cx="9514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</a:t>
            </a:r>
            <a:r>
              <a:rPr lang="en-US" altLang="ja-JP" sz="16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B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2" name="等腰三角形 1"/>
          <p:cNvSpPr/>
          <p:nvPr/>
        </p:nvSpPr>
        <p:spPr>
          <a:xfrm flipV="1">
            <a:off x="7188866" y="3293308"/>
            <a:ext cx="122196" cy="27463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3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8816"/>
              </p:ext>
            </p:extLst>
          </p:nvPr>
        </p:nvGraphicFramePr>
        <p:xfrm>
          <a:off x="6427388" y="4332446"/>
          <a:ext cx="2033045" cy="4191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609"/>
                <a:gridCol w="406609"/>
                <a:gridCol w="406609"/>
                <a:gridCol w="406609"/>
                <a:gridCol w="406609"/>
              </a:tblGrid>
              <a:tr h="419130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6" name="正方形/長方形 85"/>
          <p:cNvSpPr/>
          <p:nvPr/>
        </p:nvSpPr>
        <p:spPr>
          <a:xfrm>
            <a:off x="5676208" y="4345392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Child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0309" y="3536473"/>
            <a:ext cx="24297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Produce child from two selected chromosomes.</a:t>
            </a:r>
            <a:endParaRPr lang="zh-CN" altLang="en-US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60977" y="5399309"/>
            <a:ext cx="32765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Produce </a:t>
            </a: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new chromosome by randomly changing one or more genes.</a:t>
            </a:r>
            <a:endParaRPr lang="zh-CN" altLang="en-US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graphicFrame>
        <p:nvGraphicFramePr>
          <p:cNvPr id="38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80485"/>
              </p:ext>
            </p:extLst>
          </p:nvPr>
        </p:nvGraphicFramePr>
        <p:xfrm>
          <a:off x="6421370" y="5236484"/>
          <a:ext cx="2018480" cy="4191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3696"/>
                <a:gridCol w="403696"/>
                <a:gridCol w="403696"/>
                <a:gridCol w="403696"/>
                <a:gridCol w="403696"/>
              </a:tblGrid>
              <a:tr h="419130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26691"/>
              </p:ext>
            </p:extLst>
          </p:nvPr>
        </p:nvGraphicFramePr>
        <p:xfrm>
          <a:off x="6441915" y="6062400"/>
          <a:ext cx="2018480" cy="4191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3696"/>
                <a:gridCol w="403696"/>
                <a:gridCol w="403696"/>
                <a:gridCol w="403696"/>
                <a:gridCol w="403696"/>
              </a:tblGrid>
              <a:tr h="419130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正方形/長方形 85"/>
          <p:cNvSpPr/>
          <p:nvPr/>
        </p:nvSpPr>
        <p:spPr>
          <a:xfrm>
            <a:off x="6372200" y="5724150"/>
            <a:ext cx="2365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Move task 4 to new position</a:t>
            </a:r>
            <a:endParaRPr lang="ja-JP" altLang="en-US" sz="1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Parallelization of the Algorithm</a:t>
            </a:r>
            <a:endParaRPr lang="zh-CN" altLang="en-US" dirty="0"/>
          </a:p>
        </p:txBody>
      </p:sp>
      <p:sp>
        <p:nvSpPr>
          <p:cNvPr id="4" name="角丸四角形 7"/>
          <p:cNvSpPr/>
          <p:nvPr/>
        </p:nvSpPr>
        <p:spPr>
          <a:xfrm>
            <a:off x="237431" y="3107512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5" name="角丸四角形 35"/>
          <p:cNvSpPr/>
          <p:nvPr/>
        </p:nvSpPr>
        <p:spPr>
          <a:xfrm>
            <a:off x="5021874" y="3102776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6" name="角丸四角形 42"/>
          <p:cNvSpPr/>
          <p:nvPr/>
        </p:nvSpPr>
        <p:spPr>
          <a:xfrm>
            <a:off x="1888571" y="3103944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640960" cy="1080120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algorithm is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inherently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parallel.</a:t>
            </a:r>
          </a:p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speedup it by </a:t>
            </a:r>
            <a:r>
              <a:rPr lang="en-US" altLang="ja-JP" sz="2400" dirty="0" err="1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OpenMP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</a:t>
            </a:r>
          </a:p>
          <a:p>
            <a:endParaRPr kumimoji="1" lang="ja-JP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8" name="正方形/長方形 3"/>
          <p:cNvSpPr/>
          <p:nvPr/>
        </p:nvSpPr>
        <p:spPr>
          <a:xfrm>
            <a:off x="389402" y="4074260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9" name="テキスト ボックス 6"/>
          <p:cNvSpPr txBox="1"/>
          <p:nvPr/>
        </p:nvSpPr>
        <p:spPr>
          <a:xfrm>
            <a:off x="510630" y="4581039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kumimoji="1"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0" name="正方形/長方形 24"/>
          <p:cNvSpPr/>
          <p:nvPr/>
        </p:nvSpPr>
        <p:spPr>
          <a:xfrm>
            <a:off x="382059" y="3414275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1" name="正方形/長方形 25"/>
          <p:cNvSpPr/>
          <p:nvPr/>
        </p:nvSpPr>
        <p:spPr>
          <a:xfrm>
            <a:off x="389402" y="5195287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2" name="正方形/長方形 33"/>
          <p:cNvSpPr/>
          <p:nvPr/>
        </p:nvSpPr>
        <p:spPr>
          <a:xfrm>
            <a:off x="5173845" y="4069524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3" name="テキスト ボックス 34"/>
          <p:cNvSpPr txBox="1"/>
          <p:nvPr/>
        </p:nvSpPr>
        <p:spPr>
          <a:xfrm>
            <a:off x="5295073" y="4576303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4" name="正方形/長方形 36"/>
          <p:cNvSpPr/>
          <p:nvPr/>
        </p:nvSpPr>
        <p:spPr>
          <a:xfrm>
            <a:off x="5166502" y="3409539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5" name="正方形/長方形 37"/>
          <p:cNvSpPr/>
          <p:nvPr/>
        </p:nvSpPr>
        <p:spPr>
          <a:xfrm>
            <a:off x="5173845" y="5190551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6" name="角丸四角形 38"/>
          <p:cNvSpPr/>
          <p:nvPr/>
        </p:nvSpPr>
        <p:spPr>
          <a:xfrm>
            <a:off x="3522072" y="4229401"/>
            <a:ext cx="1051746" cy="514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17" name="直線矢印コネクタ 41"/>
          <p:cNvCxnSpPr>
            <a:stCxn id="16" idx="3"/>
            <a:endCxn id="5" idx="1"/>
          </p:cNvCxnSpPr>
          <p:nvPr/>
        </p:nvCxnSpPr>
        <p:spPr>
          <a:xfrm>
            <a:off x="4573818" y="4486516"/>
            <a:ext cx="448055" cy="114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44"/>
          <p:cNvSpPr txBox="1"/>
          <p:nvPr/>
        </p:nvSpPr>
        <p:spPr>
          <a:xfrm>
            <a:off x="161319" y="2392273"/>
            <a:ext cx="1444874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Initialization</a:t>
            </a:r>
          </a:p>
          <a:p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(multi-thread)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9" name="テキスト ボックス 45"/>
          <p:cNvSpPr txBox="1"/>
          <p:nvPr/>
        </p:nvSpPr>
        <p:spPr>
          <a:xfrm>
            <a:off x="4858738" y="2392273"/>
            <a:ext cx="1970659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Genetic operators </a:t>
            </a:r>
          </a:p>
          <a:p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multi-thread</a:t>
            </a:r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20" name="直線矢印コネクタ 52"/>
          <p:cNvCxnSpPr>
            <a:stCxn id="5" idx="3"/>
          </p:cNvCxnSpPr>
          <p:nvPr/>
        </p:nvCxnSpPr>
        <p:spPr>
          <a:xfrm>
            <a:off x="6291693" y="4487657"/>
            <a:ext cx="338574" cy="107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56"/>
          <p:cNvCxnSpPr>
            <a:stCxn id="30" idx="3"/>
            <a:endCxn id="6" idx="2"/>
          </p:cNvCxnSpPr>
          <p:nvPr/>
        </p:nvCxnSpPr>
        <p:spPr>
          <a:xfrm flipH="1">
            <a:off x="2523481" y="4475767"/>
            <a:ext cx="5158532" cy="1397936"/>
          </a:xfrm>
          <a:prstGeom prst="bentConnector4">
            <a:avLst>
              <a:gd name="adj1" fmla="val -9768"/>
              <a:gd name="adj2" fmla="val 124831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60"/>
          <p:cNvSpPr txBox="1"/>
          <p:nvPr/>
        </p:nvSpPr>
        <p:spPr>
          <a:xfrm>
            <a:off x="3264222" y="3241627"/>
            <a:ext cx="1739826" cy="90370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Calculate the </a:t>
            </a:r>
          </a:p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selection factor</a:t>
            </a:r>
          </a:p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(single thread)   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3" name="正方形/長方形 30"/>
          <p:cNvSpPr/>
          <p:nvPr/>
        </p:nvSpPr>
        <p:spPr>
          <a:xfrm>
            <a:off x="2040542" y="4070692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4" name="テキスト ボックス 39"/>
          <p:cNvSpPr txBox="1"/>
          <p:nvPr/>
        </p:nvSpPr>
        <p:spPr>
          <a:xfrm>
            <a:off x="2161770" y="4577471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5" name="正方形/長方形 43"/>
          <p:cNvSpPr/>
          <p:nvPr/>
        </p:nvSpPr>
        <p:spPr>
          <a:xfrm>
            <a:off x="2033199" y="3410707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6" name="正方形/長方形 53"/>
          <p:cNvSpPr/>
          <p:nvPr/>
        </p:nvSpPr>
        <p:spPr>
          <a:xfrm>
            <a:off x="2040542" y="5191719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27" name="直線矢印コネクタ 55"/>
          <p:cNvCxnSpPr>
            <a:stCxn id="6" idx="3"/>
            <a:endCxn id="16" idx="1"/>
          </p:cNvCxnSpPr>
          <p:nvPr/>
        </p:nvCxnSpPr>
        <p:spPr>
          <a:xfrm flipV="1">
            <a:off x="3158391" y="4486516"/>
            <a:ext cx="363681" cy="2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57"/>
          <p:cNvCxnSpPr>
            <a:stCxn id="4" idx="3"/>
            <a:endCxn id="6" idx="1"/>
          </p:cNvCxnSpPr>
          <p:nvPr/>
        </p:nvCxnSpPr>
        <p:spPr>
          <a:xfrm flipV="1">
            <a:off x="1507251" y="4488825"/>
            <a:ext cx="381320" cy="356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61"/>
          <p:cNvSpPr txBox="1"/>
          <p:nvPr/>
        </p:nvSpPr>
        <p:spPr>
          <a:xfrm>
            <a:off x="1838542" y="2392273"/>
            <a:ext cx="2331783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Calculate fitness values</a:t>
            </a:r>
          </a:p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(multi-thread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0" name="角丸四角形 62"/>
          <p:cNvSpPr/>
          <p:nvPr/>
        </p:nvSpPr>
        <p:spPr>
          <a:xfrm>
            <a:off x="6630268" y="4218652"/>
            <a:ext cx="1051746" cy="514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1" name="テキスト ボックス 63"/>
          <p:cNvSpPr txBox="1"/>
          <p:nvPr/>
        </p:nvSpPr>
        <p:spPr>
          <a:xfrm>
            <a:off x="6466373" y="3552368"/>
            <a:ext cx="2419499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Check stopping 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criteria</a:t>
            </a:r>
            <a:endParaRPr lang="en-US" altLang="ja-JP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single thread</a:t>
            </a:r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   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2" descr="Random 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179512" y="991269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400" b="1" dirty="0" smtClean="0">
                <a:latin typeface="Segoe UI Semilight" pitchFamily="34" charset="0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000" dirty="0" smtClean="0">
                <a:latin typeface="Segoe UI Semilight" pitchFamily="34" charset="0"/>
                <a:cs typeface="Segoe UI Semilight" pitchFamily="34" charset="0"/>
              </a:rPr>
              <a:t>Standard Task Graph (STG) Set</a:t>
            </a:r>
          </a:p>
          <a:p>
            <a:pPr lvl="2"/>
            <a:r>
              <a:rPr lang="en-US" altLang="ja-JP" sz="1800" dirty="0" smtClean="0">
                <a:latin typeface="Segoe UI Semilight" pitchFamily="34" charset="0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0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0 sets of 50 tasks</a:t>
            </a:r>
          </a:p>
          <a:p>
            <a:pPr lvl="1"/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000" dirty="0" smtClean="0">
                <a:latin typeface="Segoe UI Semilight" pitchFamily="34" charset="0"/>
                <a:cs typeface="Segoe UI Semilight" pitchFamily="34" charset="0"/>
              </a:rPr>
              <a:t>0 sets of 100 tasks</a:t>
            </a:r>
          </a:p>
          <a:p>
            <a:endParaRPr lang="en-US" altLang="ja-JP" sz="1200" dirty="0" smtClean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b="1" dirty="0" smtClean="0">
                <a:latin typeface="Segoe UI Semilight" pitchFamily="34" charset="0"/>
                <a:cs typeface="Segoe UI Semilight" pitchFamily="34" charset="0"/>
              </a:rPr>
              <a:t>The number of cores: 2, 4, 8, 16</a:t>
            </a:r>
          </a:p>
          <a:p>
            <a:endParaRPr lang="ja-JP" altLang="en-US" sz="1200" dirty="0" smtClean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b="1" dirty="0" smtClean="0">
                <a:latin typeface="Segoe UI Semilight" pitchFamily="34" charset="0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PCS</a:t>
            </a:r>
            <a:r>
              <a:rPr lang="ja-JP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             </a:t>
            </a:r>
            <a:endParaRPr lang="en-US" altLang="ja-JP" sz="20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lvl="1"/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Dual-mode </a:t>
            </a:r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    </a:t>
            </a:r>
            <a:endParaRPr lang="en-US" altLang="ja-JP" sz="20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lvl="1"/>
            <a:r>
              <a:rPr lang="en-US" altLang="zh-CN" sz="20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Genetic Algorithm   </a:t>
            </a:r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(Proposed algorithm)</a:t>
            </a:r>
          </a:p>
          <a:p>
            <a:pPr lvl="1"/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17232"/>
            <a:ext cx="5948819" cy="1231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parameter of proposed GA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50 iterations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16384 </a:t>
            </a:r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population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Mutation </a:t>
            </a:r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rate 5%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ja-JP" sz="3600" b="1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sz="3600" b="1" dirty="0">
              <a:solidFill>
                <a:schemeClr val="bg1"/>
              </a:solidFill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25</a:t>
            </a:fld>
            <a:endParaRPr lang="ja-JP" altLang="en-US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0" y="1313166"/>
            <a:ext cx="7848872" cy="43924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8453" y="5910468"/>
            <a:ext cx="741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Averages of normalized schedule lengths for task 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graphs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with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50 tasks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9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zh-CN" sz="4000" b="1" dirty="0">
                <a:solidFill>
                  <a:schemeClr val="bg1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Runtimes </a:t>
            </a:r>
            <a:endParaRPr lang="zh-CN" altLang="en-US" sz="4000" b="1" dirty="0">
              <a:solidFill>
                <a:schemeClr val="bg1"/>
              </a:solidFill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26</a:t>
            </a:fld>
            <a:endParaRPr lang="ja-JP" altLang="en-US">
              <a:ea typeface="Arial Unicode MS" pitchFamily="34" charset="-122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0861"/>
              </p:ext>
            </p:extLst>
          </p:nvPr>
        </p:nvGraphicFramePr>
        <p:xfrm>
          <a:off x="251520" y="1700808"/>
          <a:ext cx="8640960" cy="373808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591892"/>
                <a:gridCol w="2448272"/>
                <a:gridCol w="2600796"/>
              </a:tblGrid>
              <a:tr h="680912"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 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50 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tasks </a:t>
                      </a: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(sec)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100 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tasks </a:t>
                      </a: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(sec)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PCS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Dual-mode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GA</a:t>
                      </a:r>
                      <a:endParaRPr lang="ja-JP" sz="2400" b="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3.81 – 4.37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4.21 – 4.84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Parallelized GA </a:t>
                      </a:r>
                      <a:endParaRPr lang="en-US" sz="2400" b="0" dirty="0" smtClean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0.48 – 0.65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0.52 – 0.68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8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 smtClean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68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Branching tree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26" name="図表 28"/>
          <p:cNvGraphicFramePr/>
          <p:nvPr>
            <p:extLst>
              <p:ext uri="{D42A27DB-BD31-4B8C-83A1-F6EECF244321}">
                <p14:modId xmlns:p14="http://schemas.microsoft.com/office/powerpoint/2010/main" val="2901169989"/>
              </p:ext>
            </p:extLst>
          </p:nvPr>
        </p:nvGraphicFramePr>
        <p:xfrm>
          <a:off x="288348" y="3861048"/>
          <a:ext cx="8460115" cy="249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テキスト ボックス 270"/>
          <p:cNvSpPr txBox="1"/>
          <p:nvPr/>
        </p:nvSpPr>
        <p:spPr>
          <a:xfrm>
            <a:off x="130223" y="1561806"/>
            <a:ext cx="4966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Segoe UI Semilight" pitchFamily="34" charset="0"/>
                <a:cs typeface="Segoe UI Semilight" pitchFamily="34" charset="0"/>
              </a:rPr>
              <a:t>Scheduling problem belongs to strong </a:t>
            </a:r>
            <a:r>
              <a:rPr lang="en-US" altLang="ja-JP" sz="24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NP-hard</a:t>
            </a:r>
            <a:r>
              <a:rPr lang="en-US" altLang="ja-JP" sz="2400" dirty="0" smtClean="0">
                <a:latin typeface="Segoe UI Semilight" pitchFamily="34" charset="0"/>
                <a:cs typeface="Segoe UI Semilight" pitchFamily="34" charset="0"/>
              </a:rPr>
              <a:t>.</a:t>
            </a:r>
            <a:endParaRPr kumimoji="1" lang="en-US" altLang="ja-JP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Segoe UI Semilight" pitchFamily="34" charset="0"/>
                <a:cs typeface="Segoe UI Semilight" pitchFamily="34" charset="0"/>
              </a:rPr>
              <a:t>Need to 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enumerates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all</a:t>
            </a:r>
            <a:r>
              <a:rPr lang="en-US" altLang="ja-JP" sz="2400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possible solutions</a:t>
            </a:r>
            <a:r>
              <a:rPr lang="en-US" altLang="ja-JP" sz="2400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.</a:t>
            </a:r>
          </a:p>
          <a:p>
            <a:endParaRPr kumimoji="1" lang="en-US" altLang="ja-JP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28" name="グループ化 4"/>
          <p:cNvGrpSpPr/>
          <p:nvPr/>
        </p:nvGrpSpPr>
        <p:grpSpPr>
          <a:xfrm>
            <a:off x="5236748" y="1340768"/>
            <a:ext cx="3578575" cy="2029045"/>
            <a:chOff x="725749" y="1662570"/>
            <a:chExt cx="3129435" cy="1584176"/>
          </a:xfrm>
        </p:grpSpPr>
        <p:sp>
          <p:nvSpPr>
            <p:cNvPr id="29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 smtClean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0" name="グループ化 6"/>
            <p:cNvGrpSpPr/>
            <p:nvPr/>
          </p:nvGrpSpPr>
          <p:grpSpPr>
            <a:xfrm>
              <a:off x="725749" y="1662570"/>
              <a:ext cx="3129435" cy="1338325"/>
              <a:chOff x="725749" y="1662570"/>
              <a:chExt cx="3129435" cy="1338325"/>
            </a:xfrm>
          </p:grpSpPr>
          <p:sp>
            <p:nvSpPr>
              <p:cNvPr id="31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 smtClean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2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3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4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5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36" name="直線矢印コネクタ 12"/>
              <p:cNvCxnSpPr>
                <a:stCxn id="31" idx="3"/>
                <a:endCxn id="32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矢印コネクタ 13"/>
              <p:cNvCxnSpPr>
                <a:stCxn id="31" idx="5"/>
                <a:endCxn id="33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14"/>
              <p:cNvCxnSpPr>
                <a:stCxn id="33" idx="3"/>
                <a:endCxn id="34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15"/>
              <p:cNvCxnSpPr>
                <a:stCxn id="33" idx="5"/>
                <a:endCxn id="35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16"/>
              <p:cNvCxnSpPr>
                <a:stCxn id="35" idx="4"/>
                <a:endCxn id="29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矢印コネクタ 17"/>
              <p:cNvCxnSpPr>
                <a:stCxn id="34" idx="4"/>
                <a:endCxn id="29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18"/>
              <p:cNvCxnSpPr>
                <a:stCxn id="32" idx="4"/>
                <a:endCxn id="47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19"/>
              <p:cNvSpPr txBox="1"/>
              <p:nvPr/>
            </p:nvSpPr>
            <p:spPr>
              <a:xfrm>
                <a:off x="1010562" y="2105111"/>
                <a:ext cx="630896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4" name="テキスト ボックス 20"/>
              <p:cNvSpPr txBox="1"/>
              <p:nvPr/>
            </p:nvSpPr>
            <p:spPr>
              <a:xfrm>
                <a:off x="3195004" y="2537158"/>
                <a:ext cx="660180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5" name="テキスト ボックス 21"/>
              <p:cNvSpPr txBox="1"/>
              <p:nvPr/>
            </p:nvSpPr>
            <p:spPr>
              <a:xfrm>
                <a:off x="2686013" y="2105111"/>
                <a:ext cx="720285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6" name="テキスト ボックス 22"/>
              <p:cNvSpPr txBox="1"/>
              <p:nvPr/>
            </p:nvSpPr>
            <p:spPr>
              <a:xfrm>
                <a:off x="2095772" y="2537158"/>
                <a:ext cx="691004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7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8" name="直線矢印コネクタ 24"/>
              <p:cNvCxnSpPr>
                <a:stCxn id="47" idx="4"/>
                <a:endCxn id="29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テキスト ボックス 25"/>
              <p:cNvSpPr txBox="1"/>
              <p:nvPr/>
            </p:nvSpPr>
            <p:spPr>
              <a:xfrm>
                <a:off x="1013781" y="2557483"/>
                <a:ext cx="652473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62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 smtClean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8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Branch and bound algorithms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289451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Segoe UI Semilight" pitchFamily="34" charset="0"/>
                <a:cs typeface="Segoe UI Semilight" pitchFamily="34" charset="0"/>
              </a:rPr>
              <a:t>Our work explores 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the branching-tree </a:t>
            </a:r>
            <a:r>
              <a:rPr lang="en-US" altLang="ja-JP" sz="2400" dirty="0" smtClean="0">
                <a:latin typeface="Segoe UI Semilight" pitchFamily="34" charset="0"/>
                <a:cs typeface="Segoe UI Semilight" pitchFamily="34" charset="0"/>
              </a:rPr>
              <a:t>by </a:t>
            </a:r>
            <a:r>
              <a:rPr lang="en-US" altLang="ja-JP" sz="24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depth-first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4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search.</a:t>
            </a:r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  </a:t>
            </a:r>
            <a:endParaRPr kumimoji="1" lang="en-US" altLang="ja-JP" sz="2400" dirty="0">
              <a:latin typeface="Segoe UI Semilight" pitchFamily="34" charset="0"/>
              <a:cs typeface="Segoe UI Semilight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sz="2200" dirty="0" smtClean="0">
                <a:latin typeface="Segoe UI Semilight" pitchFamily="34" charset="0"/>
                <a:cs typeface="Segoe UI Semilight" pitchFamily="34" charset="0"/>
              </a:rPr>
              <a:t>The </a:t>
            </a:r>
            <a:r>
              <a:rPr lang="en-US" altLang="ja-JP" sz="2200" dirty="0">
                <a:latin typeface="Segoe UI Semilight" pitchFamily="34" charset="0"/>
                <a:cs typeface="Segoe UI Semilight" pitchFamily="34" charset="0"/>
              </a:rPr>
              <a:t>time complexity of </a:t>
            </a:r>
            <a:r>
              <a:rPr lang="en-US" altLang="ja-JP" sz="2200" dirty="0" smtClean="0">
                <a:latin typeface="Segoe UI Semilight" pitchFamily="34" charset="0"/>
                <a:cs typeface="Segoe UI Semilight" pitchFamily="34" charset="0"/>
              </a:rPr>
              <a:t>DFS </a:t>
            </a:r>
            <a:r>
              <a:rPr lang="en-US" altLang="ja-JP" sz="2200" dirty="0">
                <a:latin typeface="Segoe UI Semilight" pitchFamily="34" charset="0"/>
                <a:cs typeface="Segoe UI Semilight" pitchFamily="34" charset="0"/>
              </a:rPr>
              <a:t>algorithm is </a:t>
            </a:r>
            <a:r>
              <a:rPr lang="en-US" altLang="ja-JP" sz="2200" dirty="0" smtClean="0">
                <a:latin typeface="Segoe UI Semilight" pitchFamily="34" charset="0"/>
                <a:cs typeface="Segoe UI Semilight" pitchFamily="34" charset="0"/>
              </a:rPr>
              <a:t>O(n</a:t>
            </a:r>
            <a:r>
              <a:rPr lang="en-US" altLang="ja-JP" sz="2200" dirty="0">
                <a:latin typeface="Segoe UI Semilight" pitchFamily="34" charset="0"/>
                <a:cs typeface="Segoe UI Semilight" pitchFamily="34" charset="0"/>
              </a:rPr>
              <a:t>!).</a:t>
            </a:r>
          </a:p>
          <a:p>
            <a:endParaRPr lang="en-US" altLang="ja-JP" sz="24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The </a:t>
            </a:r>
            <a:r>
              <a:rPr lang="en-US" altLang="ja-JP" sz="24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branch-and-bound (B&amp;B)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 </a:t>
            </a:r>
            <a:r>
              <a:rPr lang="en-US" altLang="ja-JP" sz="2400" dirty="0" smtClean="0">
                <a:latin typeface="Segoe UI Semilight" pitchFamily="34" charset="0"/>
                <a:cs typeface="Segoe UI Semilight" pitchFamily="34" charset="0"/>
              </a:rPr>
              <a:t>algorithms are employed 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to prune non-optimal solution spaces</a:t>
            </a:r>
            <a:r>
              <a:rPr lang="en-US" altLang="ja-JP" sz="2400" dirty="0" smtClean="0">
                <a:latin typeface="Segoe UI Semilight" pitchFamily="34" charset="0"/>
                <a:cs typeface="Segoe UI Semilight" pitchFamily="34" charset="0"/>
              </a:rPr>
              <a:t>.</a:t>
            </a:r>
            <a:endParaRPr lang="en-US" altLang="ja-JP" sz="2000" dirty="0" smtClean="0">
              <a:latin typeface="Segoe UI Semilight" pitchFamily="34" charset="0"/>
              <a:cs typeface="Segoe UI Semilight" pitchFamily="34" charset="0"/>
            </a:endParaRPr>
          </a:p>
          <a:p>
            <a:pPr marL="800100" lvl="3" indent="-342900">
              <a:spcBef>
                <a:spcPts val="1200"/>
              </a:spcBef>
              <a:defRPr/>
            </a:pPr>
            <a:r>
              <a:rPr lang="en-US" altLang="zh-CN" sz="2200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(1) Related Pattern Rule</a:t>
            </a:r>
          </a:p>
          <a:p>
            <a:pPr marL="800100" lvl="3" indent="-342900">
              <a:spcBef>
                <a:spcPts val="1200"/>
              </a:spcBef>
              <a:defRPr/>
            </a:pPr>
            <a:r>
              <a:rPr lang="en-US" altLang="zh-CN" sz="2200" dirty="0">
                <a:latin typeface="Segoe UI Semilight" pitchFamily="34" charset="0"/>
                <a:cs typeface="Segoe UI Semilight" pitchFamily="34" charset="0"/>
              </a:rPr>
              <a:t>(2) Exclusive Task Branch Rule</a:t>
            </a:r>
            <a:endParaRPr lang="zh-CN" altLang="zh-CN" sz="2200" dirty="0">
              <a:latin typeface="Segoe UI Semilight" pitchFamily="34" charset="0"/>
              <a:cs typeface="Segoe UI Semilight" pitchFamily="34" charset="0"/>
            </a:endParaRPr>
          </a:p>
          <a:p>
            <a:pPr marL="800100" lvl="3" indent="-342900">
              <a:spcBef>
                <a:spcPts val="1200"/>
              </a:spcBef>
              <a:defRPr/>
            </a:pPr>
            <a:r>
              <a:rPr lang="en-US" altLang="zh-CN" sz="2200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(3) Reducing Meaningless Idle Time</a:t>
            </a:r>
            <a:endParaRPr lang="zh-CN" altLang="zh-CN" sz="2200" dirty="0">
              <a:solidFill>
                <a:schemeClr val="accent2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800100" lvl="3" indent="-342900">
              <a:spcBef>
                <a:spcPts val="1200"/>
              </a:spcBef>
              <a:defRPr/>
            </a:pPr>
            <a:r>
              <a:rPr lang="en-US" altLang="zh-CN" sz="2200" dirty="0">
                <a:latin typeface="Segoe UI Semilight" pitchFamily="34" charset="0"/>
                <a:cs typeface="Segoe UI Semilight" pitchFamily="34" charset="0"/>
              </a:rPr>
              <a:t>(4) Lower Bound Rule</a:t>
            </a:r>
            <a:endParaRPr lang="zh-CN" altLang="zh-CN" sz="2200" dirty="0">
              <a:latin typeface="Segoe UI Semilight" pitchFamily="34" charset="0"/>
              <a:cs typeface="Segoe UI Semilight" pitchFamily="34" charset="0"/>
            </a:endParaRPr>
          </a:p>
          <a:p>
            <a:pPr lvl="2">
              <a:defRPr/>
            </a:pP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5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(1) Related Pattern Rule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007" y="1333217"/>
            <a:ext cx="4216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The branch under (b) can be pruned, because at time 10, (a) have more schedulable tasks than (b).</a:t>
            </a:r>
            <a:endParaRPr lang="zh-CN" altLang="zh-CN" sz="2400" dirty="0">
              <a:latin typeface="Segoe UI Semilight" pitchFamily="34" charset="0"/>
              <a:ea typeface="宋体" charset="-122"/>
              <a:cs typeface="Segoe UI Semilight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06470"/>
              </p:ext>
            </p:extLst>
          </p:nvPr>
        </p:nvGraphicFramePr>
        <p:xfrm>
          <a:off x="5042604" y="1412776"/>
          <a:ext cx="3168351" cy="1796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1083"/>
                <a:gridCol w="479317"/>
                <a:gridCol w="479317"/>
                <a:gridCol w="479317"/>
                <a:gridCol w="479317"/>
              </a:tblGrid>
              <a:tr h="227317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2000" kern="1200" dirty="0" smtClean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2000" kern="1200" baseline="0" dirty="0" smtClean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6451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</a:tr>
              <a:tr h="26451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</a:tr>
              <a:tr h="2714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4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714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29884"/>
              </p:ext>
            </p:extLst>
          </p:nvPr>
        </p:nvGraphicFramePr>
        <p:xfrm>
          <a:off x="5015383" y="4083608"/>
          <a:ext cx="3132490" cy="1796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922"/>
                <a:gridCol w="473892"/>
                <a:gridCol w="473892"/>
                <a:gridCol w="473892"/>
                <a:gridCol w="473892"/>
              </a:tblGrid>
              <a:tr h="259988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2000" kern="1200" dirty="0" smtClean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2000" kern="1200" baseline="0" dirty="0" smtClean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</a:tr>
              <a:tr h="321431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</a:tr>
              <a:tr h="31041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4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1041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646086" y="1340768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(a) 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646085" y="4048216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(b</a:t>
            </a:r>
            <a:r>
              <a:rPr lang="en-US" altLang="zh-CN" sz="2400" dirty="0" smtClean="0">
                <a:latin typeface="Segoe UI Semilight" pitchFamily="34" charset="0"/>
                <a:ea typeface="宋体" charset="-122"/>
                <a:cs typeface="Segoe UI Semilight" pitchFamily="34" charset="0"/>
              </a:rPr>
              <a:t>)</a:t>
            </a:r>
            <a:endParaRPr lang="zh-CN" altLang="zh-CN" sz="2400" dirty="0">
              <a:latin typeface="Segoe UI Semilight" pitchFamily="34" charset="0"/>
              <a:ea typeface="宋体" charset="-122"/>
              <a:cs typeface="Segoe UI Semilight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777542" y="3249129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753368" y="3225676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8747" y="3446190"/>
            <a:ext cx="877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Segoe UI Semilight" pitchFamily="34" charset="0"/>
                <a:cs typeface="Segoe UI Semilight" pitchFamily="34" charset="0"/>
              </a:rPr>
              <a:t>{T3}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0312" y="345018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Segoe UI Semilight" pitchFamily="34" charset="0"/>
                <a:cs typeface="Segoe UI Semilight" pitchFamily="34" charset="0"/>
              </a:rPr>
              <a:t>{T3, T4, T5}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15" name="グループ化 4"/>
          <p:cNvGrpSpPr/>
          <p:nvPr/>
        </p:nvGrpSpPr>
        <p:grpSpPr>
          <a:xfrm>
            <a:off x="524043" y="3749345"/>
            <a:ext cx="3578575" cy="2029045"/>
            <a:chOff x="725749" y="1662570"/>
            <a:chExt cx="3129435" cy="1584176"/>
          </a:xfrm>
        </p:grpSpPr>
        <p:sp>
          <p:nvSpPr>
            <p:cNvPr id="21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 smtClean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22" name="グループ化 6"/>
            <p:cNvGrpSpPr/>
            <p:nvPr/>
          </p:nvGrpSpPr>
          <p:grpSpPr>
            <a:xfrm>
              <a:off x="725749" y="1662570"/>
              <a:ext cx="3129435" cy="1338325"/>
              <a:chOff x="725749" y="1662570"/>
              <a:chExt cx="3129435" cy="1338325"/>
            </a:xfrm>
          </p:grpSpPr>
          <p:sp>
            <p:nvSpPr>
              <p:cNvPr id="23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 smtClean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4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5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6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7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28" name="直線矢印コネクタ 12"/>
              <p:cNvCxnSpPr>
                <a:stCxn id="23" idx="3"/>
                <a:endCxn id="24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13"/>
              <p:cNvCxnSpPr>
                <a:stCxn id="23" idx="5"/>
                <a:endCxn id="25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14"/>
              <p:cNvCxnSpPr>
                <a:stCxn id="25" idx="3"/>
                <a:endCxn id="26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15"/>
              <p:cNvCxnSpPr>
                <a:stCxn id="25" idx="5"/>
                <a:endCxn id="27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16"/>
              <p:cNvCxnSpPr>
                <a:stCxn id="27" idx="4"/>
                <a:endCxn id="21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17"/>
              <p:cNvCxnSpPr>
                <a:stCxn id="26" idx="4"/>
                <a:endCxn id="21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18"/>
              <p:cNvCxnSpPr>
                <a:stCxn id="24" idx="4"/>
                <a:endCxn id="39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19"/>
              <p:cNvSpPr txBox="1"/>
              <p:nvPr/>
            </p:nvSpPr>
            <p:spPr>
              <a:xfrm>
                <a:off x="1010562" y="2105111"/>
                <a:ext cx="630896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6" name="テキスト ボックス 20"/>
              <p:cNvSpPr txBox="1"/>
              <p:nvPr/>
            </p:nvSpPr>
            <p:spPr>
              <a:xfrm>
                <a:off x="3195004" y="2537158"/>
                <a:ext cx="660180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7" name="テキスト ボックス 21"/>
              <p:cNvSpPr txBox="1"/>
              <p:nvPr/>
            </p:nvSpPr>
            <p:spPr>
              <a:xfrm>
                <a:off x="2686013" y="2105111"/>
                <a:ext cx="720285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8" name="テキスト ボックス 22"/>
              <p:cNvSpPr txBox="1"/>
              <p:nvPr/>
            </p:nvSpPr>
            <p:spPr>
              <a:xfrm>
                <a:off x="2095772" y="2537158"/>
                <a:ext cx="691004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9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0" name="直線矢印コネクタ 24"/>
              <p:cNvCxnSpPr>
                <a:stCxn id="39" idx="4"/>
                <a:endCxn id="21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25"/>
              <p:cNvSpPr txBox="1"/>
              <p:nvPr/>
            </p:nvSpPr>
            <p:spPr>
              <a:xfrm>
                <a:off x="1013781" y="2557483"/>
                <a:ext cx="652473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  <p:cxnSp>
        <p:nvCxnSpPr>
          <p:cNvPr id="42" name="直接箭头连接符 41"/>
          <p:cNvCxnSpPr/>
          <p:nvPr/>
        </p:nvCxnSpPr>
        <p:spPr>
          <a:xfrm flipV="1">
            <a:off x="7690992" y="5922406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17936" y="614691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Segoe UI Semilight" pitchFamily="34" charset="0"/>
                <a:cs typeface="Segoe UI Semilight" pitchFamily="34" charset="0"/>
              </a:rPr>
              <a:t>{T3, T4, T5}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84B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(3) Reducing Meaningless Idle Time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65172"/>
              </p:ext>
            </p:extLst>
          </p:nvPr>
        </p:nvGraphicFramePr>
        <p:xfrm>
          <a:off x="5004048" y="1196752"/>
          <a:ext cx="3964528" cy="1613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776"/>
                <a:gridCol w="412536"/>
                <a:gridCol w="412536"/>
                <a:gridCol w="412536"/>
                <a:gridCol w="412536"/>
                <a:gridCol w="412536"/>
                <a:gridCol w="412536"/>
                <a:gridCol w="412536"/>
              </a:tblGrid>
              <a:tr h="321112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1800" kern="1200" baseline="0" dirty="0" smtClean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0404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</a:tr>
              <a:tr h="2919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</a:tr>
              <a:tr h="27975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kumimoji="1" lang="zh-CN" sz="200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kumimoji="1" lang="zh-CN" sz="200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kumimoji="1" lang="zh-CN" sz="200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7017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idle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90847"/>
              </p:ext>
            </p:extLst>
          </p:nvPr>
        </p:nvGraphicFramePr>
        <p:xfrm>
          <a:off x="5004616" y="3012944"/>
          <a:ext cx="3964528" cy="1613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776"/>
                <a:gridCol w="412536"/>
                <a:gridCol w="412536"/>
                <a:gridCol w="412536"/>
                <a:gridCol w="412536"/>
                <a:gridCol w="412536"/>
                <a:gridCol w="412536"/>
                <a:gridCol w="412536"/>
              </a:tblGrid>
              <a:tr h="321112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1800" kern="1200" baseline="0" dirty="0" smtClean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0404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</a:tr>
              <a:tr h="2919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</a:tr>
              <a:tr h="27975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7017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dk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idle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35719"/>
              </p:ext>
            </p:extLst>
          </p:nvPr>
        </p:nvGraphicFramePr>
        <p:xfrm>
          <a:off x="5019472" y="4914334"/>
          <a:ext cx="3964528" cy="1613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776"/>
                <a:gridCol w="412536"/>
                <a:gridCol w="412536"/>
                <a:gridCol w="412536"/>
                <a:gridCol w="412536"/>
                <a:gridCol w="412536"/>
                <a:gridCol w="412536"/>
                <a:gridCol w="412536"/>
              </a:tblGrid>
              <a:tr h="321112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1800" kern="1200" baseline="0" dirty="0" smtClean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0404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</a:tr>
              <a:tr h="2919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</a:tr>
              <a:tr h="27975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7017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T3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42122" y="1196752"/>
            <a:ext cx="4517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Assume that </a:t>
            </a:r>
            <a:r>
              <a:rPr lang="en-US" altLang="zh-CN" sz="2400" dirty="0" smtClean="0">
                <a:latin typeface="Segoe UI Semilight" pitchFamily="34" charset="0"/>
                <a:ea typeface="宋体" charset="-122"/>
                <a:cs typeface="Segoe UI Semilight" pitchFamily="34" charset="0"/>
              </a:rPr>
              <a:t>T1 and T2 </a:t>
            </a:r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have been </a:t>
            </a:r>
            <a:r>
              <a:rPr lang="en-US" altLang="zh-CN" sz="2400" dirty="0" smtClean="0">
                <a:latin typeface="Segoe UI Semilight" pitchFamily="34" charset="0"/>
                <a:ea typeface="宋体" charset="-122"/>
                <a:cs typeface="Segoe UI Semilight" pitchFamily="34" charset="0"/>
              </a:rPr>
              <a:t>executed.</a:t>
            </a:r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 </a:t>
            </a:r>
            <a:r>
              <a:rPr lang="en-US" altLang="zh-CN" sz="2400" dirty="0" smtClean="0">
                <a:latin typeface="Segoe UI Semilight" pitchFamily="34" charset="0"/>
                <a:ea typeface="宋体" charset="-122"/>
                <a:cs typeface="Segoe UI Semilight" pitchFamily="34" charset="0"/>
              </a:rPr>
              <a:t>T3, T4 and T5 </a:t>
            </a:r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can be </a:t>
            </a:r>
            <a:r>
              <a:rPr lang="en-US" altLang="zh-CN" sz="2400" dirty="0" smtClean="0">
                <a:latin typeface="Segoe UI Semilight" pitchFamily="34" charset="0"/>
                <a:ea typeface="宋体" charset="-122"/>
                <a:cs typeface="Segoe UI Semilight" pitchFamily="34" charset="0"/>
              </a:rPr>
              <a:t>scheduled in next step.</a:t>
            </a:r>
            <a:endParaRPr lang="en-US" altLang="zh-CN" sz="2400" dirty="0">
              <a:latin typeface="Segoe UI Semilight" pitchFamily="34" charset="0"/>
              <a:ea typeface="宋体" charset="-122"/>
              <a:cs typeface="Segoe UI Semilight" pitchFamily="34" charset="0"/>
            </a:endParaRPr>
          </a:p>
        </p:txBody>
      </p:sp>
      <p:grpSp>
        <p:nvGrpSpPr>
          <p:cNvPr id="8" name="グループ化 4"/>
          <p:cNvGrpSpPr/>
          <p:nvPr/>
        </p:nvGrpSpPr>
        <p:grpSpPr>
          <a:xfrm>
            <a:off x="894647" y="4849089"/>
            <a:ext cx="3254931" cy="1643213"/>
            <a:chOff x="725749" y="1662570"/>
            <a:chExt cx="3129435" cy="1584176"/>
          </a:xfrm>
        </p:grpSpPr>
        <p:sp>
          <p:nvSpPr>
            <p:cNvPr id="9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 smtClean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10" name="グループ化 6"/>
            <p:cNvGrpSpPr/>
            <p:nvPr/>
          </p:nvGrpSpPr>
          <p:grpSpPr>
            <a:xfrm>
              <a:off x="725749" y="1662570"/>
              <a:ext cx="3129435" cy="1338325"/>
              <a:chOff x="725749" y="1662570"/>
              <a:chExt cx="3129435" cy="1338325"/>
            </a:xfrm>
          </p:grpSpPr>
          <p:sp>
            <p:nvSpPr>
              <p:cNvPr id="11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 smtClean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12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13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15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solidFill>
                <a:srgbClr val="79BBD2"/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16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solidFill>
                <a:srgbClr val="79BBD2"/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17" name="直線矢印コネクタ 12"/>
              <p:cNvCxnSpPr>
                <a:stCxn id="11" idx="3"/>
                <a:endCxn id="12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3"/>
              <p:cNvCxnSpPr>
                <a:stCxn id="11" idx="5"/>
                <a:endCxn id="13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4"/>
              <p:cNvCxnSpPr>
                <a:stCxn id="13" idx="3"/>
                <a:endCxn id="15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5"/>
              <p:cNvCxnSpPr>
                <a:stCxn id="13" idx="5"/>
                <a:endCxn id="16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16"/>
              <p:cNvCxnSpPr>
                <a:stCxn id="16" idx="4"/>
                <a:endCxn id="9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17"/>
              <p:cNvCxnSpPr>
                <a:stCxn id="15" idx="4"/>
                <a:endCxn id="9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18"/>
              <p:cNvCxnSpPr>
                <a:stCxn id="12" idx="4"/>
                <a:endCxn id="28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テキスト ボックス 19"/>
              <p:cNvSpPr txBox="1"/>
              <p:nvPr/>
            </p:nvSpPr>
            <p:spPr>
              <a:xfrm>
                <a:off x="1010562" y="2105111"/>
                <a:ext cx="630896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5" name="テキスト ボックス 20"/>
              <p:cNvSpPr txBox="1"/>
              <p:nvPr/>
            </p:nvSpPr>
            <p:spPr>
              <a:xfrm>
                <a:off x="3195004" y="2537158"/>
                <a:ext cx="660180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6" name="テキスト ボックス 21"/>
              <p:cNvSpPr txBox="1"/>
              <p:nvPr/>
            </p:nvSpPr>
            <p:spPr>
              <a:xfrm>
                <a:off x="2686013" y="2105111"/>
                <a:ext cx="720285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7" name="テキスト ボックス 22"/>
              <p:cNvSpPr txBox="1"/>
              <p:nvPr/>
            </p:nvSpPr>
            <p:spPr>
              <a:xfrm>
                <a:off x="2095772" y="2537158"/>
                <a:ext cx="691004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8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solidFill>
                <a:srgbClr val="79BBD2"/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29" name="直線矢印コネクタ 24"/>
              <p:cNvCxnSpPr>
                <a:stCxn id="28" idx="4"/>
                <a:endCxn id="9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5"/>
              <p:cNvSpPr txBox="1"/>
              <p:nvPr/>
            </p:nvSpPr>
            <p:spPr>
              <a:xfrm>
                <a:off x="1013781" y="2557483"/>
                <a:ext cx="652473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337288" y="3255131"/>
            <a:ext cx="45179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Schedule </a:t>
            </a:r>
            <a:r>
              <a:rPr lang="en-US" altLang="zh-CN" sz="2400" dirty="0" smtClean="0">
                <a:latin typeface="Segoe UI Semilight" pitchFamily="34" charset="0"/>
                <a:ea typeface="宋体" charset="-122"/>
                <a:cs typeface="Segoe UI Semilight" pitchFamily="34" charset="0"/>
              </a:rPr>
              <a:t>T3 </a:t>
            </a:r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is obviously better than schedule </a:t>
            </a:r>
            <a:r>
              <a:rPr lang="en-US" altLang="zh-CN" sz="2400" dirty="0" smtClean="0">
                <a:latin typeface="Segoe UI Semilight" pitchFamily="34" charset="0"/>
                <a:ea typeface="宋体" charset="-122"/>
                <a:cs typeface="Segoe UI Semilight" pitchFamily="34" charset="0"/>
              </a:rPr>
              <a:t>T4 </a:t>
            </a:r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or </a:t>
            </a:r>
            <a:r>
              <a:rPr lang="en-US" altLang="zh-CN" sz="2400" dirty="0" smtClean="0">
                <a:latin typeface="Segoe UI Semilight" pitchFamily="34" charset="0"/>
                <a:ea typeface="宋体" charset="-122"/>
                <a:cs typeface="Segoe UI Semilight" pitchFamily="34" charset="0"/>
              </a:rPr>
              <a:t>T5. </a:t>
            </a:r>
            <a:endParaRPr lang="en-US" altLang="zh-CN" sz="2400" dirty="0">
              <a:latin typeface="Segoe UI Semilight" pitchFamily="34" charset="0"/>
              <a:ea typeface="宋体" charset="-122"/>
              <a:cs typeface="Segoe UI Semilight" pitchFamily="34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7351168" y="6193536"/>
            <a:ext cx="0" cy="2987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34547" y="634291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{T4, T5}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2" descr="Random 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179512" y="991269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400" b="1" dirty="0" smtClean="0">
                <a:latin typeface="Segoe UI Semilight" pitchFamily="34" charset="0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000" dirty="0" smtClean="0">
                <a:latin typeface="Segoe UI Semilight" pitchFamily="34" charset="0"/>
                <a:cs typeface="Segoe UI Semilight" pitchFamily="34" charset="0"/>
              </a:rPr>
              <a:t>Standard Task Graph (STG) Set</a:t>
            </a:r>
          </a:p>
          <a:p>
            <a:pPr lvl="2"/>
            <a:r>
              <a:rPr lang="en-US" altLang="ja-JP" sz="1800" dirty="0" smtClean="0">
                <a:latin typeface="Segoe UI Semilight" pitchFamily="34" charset="0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0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0 sets of 50 tasks</a:t>
            </a:r>
          </a:p>
          <a:p>
            <a:pPr lvl="1"/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000" dirty="0" smtClean="0">
                <a:latin typeface="Segoe UI Semilight" pitchFamily="34" charset="0"/>
                <a:cs typeface="Segoe UI Semilight" pitchFamily="34" charset="0"/>
              </a:rPr>
              <a:t>0 sets of 100 tasks</a:t>
            </a:r>
          </a:p>
          <a:p>
            <a:endParaRPr lang="en-US" altLang="ja-JP" sz="1200" dirty="0" smtClean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b="1" dirty="0" smtClean="0">
                <a:latin typeface="Segoe UI Semilight" pitchFamily="34" charset="0"/>
                <a:cs typeface="Segoe UI Semilight" pitchFamily="34" charset="0"/>
              </a:rPr>
              <a:t>The number of cores: 2, 4, 8, 16</a:t>
            </a:r>
          </a:p>
          <a:p>
            <a:endParaRPr lang="ja-JP" altLang="en-US" sz="1200" dirty="0" smtClean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b="1" dirty="0" smtClean="0">
                <a:latin typeface="Segoe UI Semilight" pitchFamily="34" charset="0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PCS</a:t>
            </a:r>
            <a:r>
              <a:rPr lang="ja-JP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             </a:t>
            </a:r>
            <a:endParaRPr lang="en-US" altLang="ja-JP" sz="20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lvl="1"/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Dual-mode </a:t>
            </a:r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    </a:t>
            </a:r>
            <a:endParaRPr lang="en-US" altLang="ja-JP" sz="20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lvl="1"/>
            <a:r>
              <a:rPr lang="en-US" altLang="zh-CN" sz="2000" dirty="0" smtClean="0">
                <a:latin typeface="Segoe UI Semilight" pitchFamily="34" charset="0"/>
                <a:cs typeface="Segoe UI Semilight" pitchFamily="34" charset="0"/>
              </a:rPr>
              <a:t>Genetic Algorithm       </a:t>
            </a:r>
          </a:p>
          <a:p>
            <a:pPr lvl="1"/>
            <a:r>
              <a:rPr lang="en-US" altLang="ja-JP" sz="20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B&amp;B</a:t>
            </a:r>
            <a:r>
              <a:rPr lang="en-US" altLang="ja-JP" sz="2000" dirty="0" smtClean="0">
                <a:latin typeface="Segoe UI Semilight" pitchFamily="34" charset="0"/>
                <a:cs typeface="Segoe UI Semilight" pitchFamily="34" charset="0"/>
              </a:rPr>
              <a:t>  (</a:t>
            </a:r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Proposed algorithm</a:t>
            </a:r>
            <a:r>
              <a:rPr lang="en-US" altLang="ja-JP" sz="2000" dirty="0" smtClean="0">
                <a:latin typeface="Segoe UI Semilight" pitchFamily="34" charset="0"/>
                <a:cs typeface="Segoe UI Semilight" pitchFamily="34" charset="0"/>
              </a:rPr>
              <a:t>)</a:t>
            </a:r>
          </a:p>
          <a:p>
            <a:pPr lvl="1"/>
            <a:endParaRPr lang="en-US" altLang="ja-JP" sz="20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The runtime of </a:t>
            </a:r>
            <a:r>
              <a:rPr lang="en-US" altLang="zh-CN" sz="2400" dirty="0" smtClean="0">
                <a:latin typeface="Segoe UI Semilight" pitchFamily="34" charset="0"/>
                <a:cs typeface="Segoe UI Semilight" pitchFamily="34" charset="0"/>
              </a:rPr>
              <a:t>B&amp;B are 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limited to 12 hours</a:t>
            </a:r>
            <a:endParaRPr lang="en-US" altLang="ja-JP" sz="2400" dirty="0">
              <a:latin typeface="Segoe UI Semilight" pitchFamily="34" charset="0"/>
              <a:cs typeface="Segoe UI Semilight" pitchFamily="34" charset="0"/>
            </a:endParaRPr>
          </a:p>
          <a:p>
            <a:pPr lvl="1"/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6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33</a:t>
            </a:fld>
            <a:endParaRPr lang="zh-CN" altLang="en-US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877681"/>
              </p:ext>
            </p:extLst>
          </p:nvPr>
        </p:nvGraphicFramePr>
        <p:xfrm>
          <a:off x="635542" y="1772816"/>
          <a:ext cx="8136904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7"/>
          <p:cNvSpPr/>
          <p:nvPr/>
        </p:nvSpPr>
        <p:spPr>
          <a:xfrm>
            <a:off x="743964" y="5949280"/>
            <a:ext cx="7932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Averages of normalized schedule lengths for task </a:t>
            </a:r>
            <a:r>
              <a:rPr lang="en-US" altLang="zh-CN" sz="2000" dirty="0" smtClean="0">
                <a:latin typeface="Segoe UI Semilight" pitchFamily="34" charset="0"/>
                <a:cs typeface="Segoe UI Semilight" pitchFamily="34" charset="0"/>
              </a:rPr>
              <a:t>graphs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smtClean="0">
                <a:latin typeface="Segoe UI Semilight" pitchFamily="34" charset="0"/>
                <a:cs typeface="Segoe UI Semilight" pitchFamily="34" charset="0"/>
              </a:rPr>
              <a:t>with 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50 tasks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0800000">
            <a:off x="251520" y="1620621"/>
            <a:ext cx="492443" cy="3590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 smtClean="0">
                <a:latin typeface="Segoe UI Semilight" pitchFamily="34" charset="0"/>
                <a:cs typeface="Segoe UI Semilight" pitchFamily="34" charset="0"/>
              </a:rPr>
              <a:t>Normalized schedule length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3964" y="980728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B&amp;B found </a:t>
            </a:r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optimal schedules within 12 </a:t>
            </a:r>
            <a:r>
              <a:rPr lang="en-US" altLang="zh-CN" sz="20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hours for </a:t>
            </a:r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task sets with 50 </a:t>
            </a:r>
            <a:r>
              <a:rPr lang="en-US" altLang="zh-CN" sz="20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tasks in </a:t>
            </a:r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73 test cases out of </a:t>
            </a:r>
            <a:r>
              <a:rPr lang="en-US" altLang="zh-CN" sz="20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80.</a:t>
            </a:r>
            <a:endParaRPr lang="zh-CN" altLang="en-US" sz="2000" b="1" dirty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zh-CN" sz="3600" b="1" dirty="0">
                <a:solidFill>
                  <a:schemeClr val="bg1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Runtimes </a:t>
            </a:r>
            <a:endParaRPr lang="zh-CN" altLang="en-US" sz="3600" b="1" dirty="0">
              <a:solidFill>
                <a:schemeClr val="bg1"/>
              </a:solidFill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34</a:t>
            </a:fld>
            <a:endParaRPr lang="ja-JP" altLang="en-US">
              <a:ea typeface="Arial Unicode MS" pitchFamily="34" charset="-122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19078"/>
              </p:ext>
            </p:extLst>
          </p:nvPr>
        </p:nvGraphicFramePr>
        <p:xfrm>
          <a:off x="260028" y="1412776"/>
          <a:ext cx="8640960" cy="47525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591892"/>
                <a:gridCol w="2448272"/>
                <a:gridCol w="2600796"/>
              </a:tblGrid>
              <a:tr h="680912"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 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50 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tasks (sec)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100 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tasks </a:t>
                      </a: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(sec)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PCS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Dual-mode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GA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3.81 – 4.37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4.21 – 4.84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Parallelized GA 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0.48 – 0.65</a:t>
                      </a:r>
                      <a:endParaRPr lang="ja-JP" sz="24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0.52 – 0.68</a:t>
                      </a:r>
                      <a:endParaRPr lang="ja-JP" sz="24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B&amp;B</a:t>
                      </a:r>
                      <a:endParaRPr lang="ja-JP" sz="2400" b="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0.89 – 43,200 (suspended)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0.93 – 43,200 (suspended)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0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b="1" dirty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 smtClean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2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7848872" cy="5289451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we present a series of different scheduling </a:t>
            </a:r>
            <a:r>
              <a:rPr kumimoji="1" lang="en-US" altLang="zh-CN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algorithms </a:t>
            </a:r>
            <a:r>
              <a:rPr kumimoji="1"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for data-parallel </a:t>
            </a:r>
            <a:r>
              <a:rPr kumimoji="1" lang="en-US" altLang="zh-CN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tasks.</a:t>
            </a:r>
          </a:p>
          <a:p>
            <a:endParaRPr kumimoji="1" lang="en-US" altLang="zh-CN" sz="1800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r>
              <a:rPr lang="en-US" altLang="zh-CN" sz="2800" dirty="0" smtClean="0">
                <a:latin typeface="Segoe UI Semilight" pitchFamily="34" charset="0"/>
                <a:cs typeface="Segoe UI Semilight" pitchFamily="34" charset="0"/>
              </a:rPr>
              <a:t>Aim to suit a diverse range of applications </a:t>
            </a:r>
            <a:r>
              <a:rPr lang="en-US" altLang="zh-CN" sz="2800" dirty="0">
                <a:latin typeface="Segoe UI Semilight" pitchFamily="34" charset="0"/>
                <a:cs typeface="Segoe UI Semilight" pitchFamily="34" charset="0"/>
              </a:rPr>
              <a:t>and </a:t>
            </a:r>
            <a:r>
              <a:rPr lang="en-US" altLang="zh-CN" sz="2800" dirty="0" smtClean="0">
                <a:latin typeface="Segoe UI Semilight" pitchFamily="34" charset="0"/>
                <a:cs typeface="Segoe UI Semilight" pitchFamily="34" charset="0"/>
              </a:rPr>
              <a:t>environments.</a:t>
            </a:r>
            <a:endParaRPr lang="zh-CN" altLang="en-US" sz="28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95954"/>
              </p:ext>
            </p:extLst>
          </p:nvPr>
        </p:nvGraphicFramePr>
        <p:xfrm>
          <a:off x="1043608" y="3645024"/>
          <a:ext cx="6976268" cy="222198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80362"/>
                <a:gridCol w="2753388"/>
                <a:gridCol w="2342518"/>
              </a:tblGrid>
              <a:tr h="576063"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 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Segoe UI Semilight" pitchFamily="34" charset="0"/>
                          <a:ea typeface="Meiryo" pitchFamily="34" charset="-128"/>
                          <a:cs typeface="Segoe UI Semilight" pitchFamily="34" charset="0"/>
                        </a:rPr>
                        <a:t>Quality</a:t>
                      </a:r>
                      <a:r>
                        <a:rPr lang="en-US" altLang="zh-CN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Microsoft JhengHei Light" pitchFamily="34" charset="-120"/>
                          <a:cs typeface="Segoe UI Semilight" pitchFamily="34" charset="0"/>
                        </a:rPr>
                        <a:t> of results</a:t>
                      </a:r>
                      <a:endParaRPr lang="zh-CN" sz="32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Microsoft JhengHei Light" pitchFamily="34" charset="-120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Segoe UI Semilight" pitchFamily="34" charset="0"/>
                          <a:ea typeface="Meiryo" pitchFamily="34" charset="-128"/>
                          <a:cs typeface="Segoe UI Semilight" pitchFamily="34" charset="0"/>
                        </a:rPr>
                        <a:t>Runtimes 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Meiryo" pitchFamily="34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277655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PCS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400" b="0" dirty="0" smtClean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△</a:t>
                      </a:r>
                      <a:endParaRPr lang="ja-JP" altLang="zh-CN" sz="2400" b="0" dirty="0">
                        <a:solidFill>
                          <a:schemeClr val="tx1"/>
                        </a:solidFill>
                        <a:effectLst/>
                        <a:latin typeface="Meiryo" pitchFamily="34" charset="-128"/>
                        <a:ea typeface="Meiryo" pitchFamily="34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800" b="0" dirty="0" smtClean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◎</a:t>
                      </a:r>
                      <a:endParaRPr lang="ja-JP" altLang="zh-CN" sz="2000" b="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a:txBody>
                  <a:tcPr marL="68580" marR="68580" marT="0" marB="0"/>
                </a:tc>
              </a:tr>
              <a:tr h="277655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Dual-mode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400" b="0" dirty="0" smtClean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　△</a:t>
                      </a:r>
                      <a:r>
                        <a:rPr lang="ja-JP" altLang="en-US" sz="2400" b="0" dirty="0" smtClean="0">
                          <a:solidFill>
                            <a:schemeClr val="tx1"/>
                          </a:solidFill>
                          <a:effectLst/>
                          <a:latin typeface="Microsoft JhengHei Light" pitchFamily="34" charset="-120"/>
                          <a:ea typeface="Microsoft JhengHei Light" pitchFamily="34" charset="-120"/>
                          <a:cs typeface="Segoe UI Semilight" pitchFamily="34" charset="0"/>
                        </a:rPr>
                        <a:t>＋</a:t>
                      </a:r>
                      <a:endParaRPr lang="ja-JP" sz="2400" b="0" dirty="0">
                        <a:solidFill>
                          <a:schemeClr val="tx1"/>
                        </a:solidFill>
                        <a:effectLst/>
                        <a:latin typeface="Microsoft JhengHei Light" pitchFamily="34" charset="-120"/>
                        <a:ea typeface="Microsoft JhengHei Light" pitchFamily="34" charset="-120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800" b="0" dirty="0" smtClean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◎</a:t>
                      </a:r>
                      <a:endParaRPr lang="ja-JP" altLang="zh-CN" sz="2800" b="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a:txBody>
                  <a:tcPr marL="68580" marR="68580" marT="0" marB="0"/>
                </a:tc>
              </a:tr>
              <a:tr h="277655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GA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400" b="0" dirty="0" smtClean="0">
                          <a:solidFill>
                            <a:schemeClr val="tx1"/>
                          </a:solidFill>
                          <a:effectLst/>
                          <a:latin typeface="Microsoft JhengHei Light" pitchFamily="34" charset="-120"/>
                          <a:ea typeface="Microsoft JhengHei Light" pitchFamily="34" charset="-120"/>
                          <a:cs typeface="Segoe UI Semilight" pitchFamily="34" charset="0"/>
                        </a:rPr>
                        <a:t>〇</a:t>
                      </a:r>
                      <a:endParaRPr lang="ja-JP" sz="2400" b="0" dirty="0">
                        <a:solidFill>
                          <a:schemeClr val="tx1"/>
                        </a:solidFill>
                        <a:effectLst/>
                        <a:latin typeface="Microsoft JhengHei Light" pitchFamily="34" charset="-120"/>
                        <a:ea typeface="Microsoft JhengHei Light" pitchFamily="34" charset="-120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ja-JP" alt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Microsoft JhengHei Light" pitchFamily="34" charset="-120"/>
                          <a:ea typeface="Microsoft JhengHei Light" pitchFamily="34" charset="-120"/>
                          <a:cs typeface="Segoe UI Semilight" pitchFamily="34" charset="0"/>
                        </a:rPr>
                        <a:t>〇</a:t>
                      </a:r>
                      <a:endParaRPr lang="ja-JP" altLang="zh-CN" sz="2400" b="0" kern="1200" dirty="0">
                        <a:solidFill>
                          <a:schemeClr val="tx1"/>
                        </a:solidFill>
                        <a:effectLst/>
                        <a:latin typeface="Microsoft JhengHei Light" pitchFamily="34" charset="-120"/>
                        <a:ea typeface="Microsoft JhengHei Light" pitchFamily="34" charset="-120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33142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B&amp;B</a:t>
                      </a:r>
                      <a:endParaRPr lang="ja-JP" sz="2400" b="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800" b="0" dirty="0" smtClean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◎</a:t>
                      </a:r>
                      <a:endParaRPr lang="ja-JP" sz="2000" b="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400" b="0" dirty="0" smtClean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△</a:t>
                      </a:r>
                      <a:endParaRPr lang="ja-JP" altLang="zh-CN" sz="2400" b="0" dirty="0">
                        <a:solidFill>
                          <a:schemeClr val="tx1"/>
                        </a:solidFill>
                        <a:effectLst/>
                        <a:latin typeface="Meiryo" pitchFamily="34" charset="-128"/>
                        <a:ea typeface="Meiryo" pitchFamily="34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1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Future works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Segoe UI Semilight" pitchFamily="34" charset="0"/>
                <a:cs typeface="Segoe UI Semilight" pitchFamily="34" charset="0"/>
              </a:rPr>
              <a:t>There are several works we plan to conduct in the future: </a:t>
            </a:r>
            <a:endParaRPr lang="en-US" altLang="zh-CN" sz="2800" dirty="0" smtClean="0">
              <a:latin typeface="Segoe UI Semilight" pitchFamily="34" charset="0"/>
              <a:cs typeface="Segoe UI Semilight" pitchFamily="34" charset="0"/>
            </a:endParaRPr>
          </a:p>
          <a:p>
            <a:pPr marL="0" indent="0">
              <a:buNone/>
            </a:pPr>
            <a:endParaRPr lang="en-US" altLang="zh-CN" sz="1600" dirty="0" smtClean="0">
              <a:latin typeface="Segoe UI Semilight" pitchFamily="34" charset="0"/>
              <a:cs typeface="Segoe UI Semilight" pitchFamily="34" charset="0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Considering the cost of the </a:t>
            </a:r>
            <a:r>
              <a:rPr lang="en-US" altLang="zh-CN" sz="2400" dirty="0" smtClean="0">
                <a:latin typeface="Segoe UI Semilight" pitchFamily="34" charset="0"/>
                <a:cs typeface="Segoe UI Semilight" pitchFamily="34" charset="0"/>
              </a:rPr>
              <a:t>communication.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 smtClean="0">
                <a:latin typeface="Segoe UI Semilight" pitchFamily="34" charset="0"/>
                <a:cs typeface="Segoe UI Semilight" pitchFamily="34" charset="0"/>
              </a:rPr>
              <a:t>Using 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CUDA to speed up our genetic algorithm further</a:t>
            </a:r>
            <a:r>
              <a:rPr lang="en-US" altLang="zh-CN" sz="2400" dirty="0" smtClean="0">
                <a:latin typeface="Segoe UI Semilight" pitchFamily="34" charset="0"/>
                <a:cs typeface="Segoe UI Semilight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 smtClean="0">
                <a:latin typeface="Segoe UI Semilight" pitchFamily="34" charset="0"/>
                <a:cs typeface="Segoe UI Semilight" pitchFamily="34" charset="0"/>
              </a:rPr>
              <a:t>Comparing 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our genetic algorithm with other </a:t>
            </a:r>
            <a:r>
              <a:rPr lang="en-US" altLang="zh-CN" sz="2400" dirty="0" smtClean="0">
                <a:latin typeface="Segoe UI Semilight" pitchFamily="34" charset="0"/>
                <a:cs typeface="Segoe UI Semilight" pitchFamily="34" charset="0"/>
              </a:rPr>
              <a:t>meta-heuristics.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8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Achievements (1)</a:t>
            </a:r>
            <a:endParaRPr lang="ja-JP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38</a:t>
            </a:fld>
            <a:endParaRPr lang="ja-JP" altLang="en-US"/>
          </a:p>
        </p:txBody>
      </p:sp>
      <p:sp>
        <p:nvSpPr>
          <p:cNvPr id="5" name="矩形 4"/>
          <p:cNvSpPr/>
          <p:nvPr/>
        </p:nvSpPr>
        <p:spPr>
          <a:xfrm>
            <a:off x="323528" y="908720"/>
            <a:ext cx="844235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Segoe UI Semilight" pitchFamily="34" charset="0"/>
                <a:cs typeface="Segoe UI Semilight" pitchFamily="34" charset="0"/>
              </a:rPr>
              <a:t>Journal Publications</a:t>
            </a:r>
          </a:p>
          <a:p>
            <a:endParaRPr lang="zh-CN" altLang="zh-CN" b="1" dirty="0">
              <a:latin typeface="Segoe UI Semilight" pitchFamily="34" charset="0"/>
              <a:cs typeface="Segoe UI Semiligh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I. Taniguchi and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"Novel List Scheduling Strategies for Data Parallelism Task Graphs," 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International Journal on Networking and Computing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vol. 4, no. 2, pp. 279-290, July 2014.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Yining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Xu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Yang Liu,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Junya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Kaida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Ittetsu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Taniguchi, and Hiroyuki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"Static Mapping of Multiple Parallel Applications on Non-Hierarchical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Manycore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Embedded Systems," 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IEICE Transactions on Fundamentals of Electronics, Communications and Computer Sciences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vol. E99-A, no. 7, pp. 1417-1419, July 2016.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I. Taniguchi, and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"A Dual-Mode Scheduling Approach for Task Graphs with Data Parallelism," 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International Journal of Embedded Systems,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Inderscience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Publishers, vol. 9, no. 2, pp. 147-156, April 2017.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I. Taniguchi, and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"A Branch-and-Bound Approach to Scheduling of Data-Parallel Tasks on Multicore Architectures," Accepted for publication in 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International Journal of Embedded Systems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Inderscience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Publishers.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 </a:t>
            </a:r>
            <a:endParaRPr lang="zh-CN" altLang="zh-CN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Background</a:t>
            </a:r>
            <a:endParaRPr lang="zh-CN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312495" y="1412776"/>
            <a:ext cx="8352928" cy="474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Due to the rapid spread of </a:t>
            </a:r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multicores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, task scheduling became more important than ever.</a:t>
            </a:r>
          </a:p>
          <a:p>
            <a:endParaRPr lang="en-US" altLang="ja-JP" sz="2800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Considering </a:t>
            </a:r>
            <a:r>
              <a:rPr lang="en-US" altLang="ja-JP" sz="2800" b="1" dirty="0">
                <a:solidFill>
                  <a:srgbClr val="0084B4"/>
                </a:solidFill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both task and data parallelism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is a efficient way to fully utilize multicores.</a:t>
            </a:r>
          </a:p>
          <a:p>
            <a:pPr marL="0" indent="0">
              <a:buNone/>
            </a:pPr>
            <a:endParaRPr lang="en-US" altLang="ja-JP" sz="3000" dirty="0" smtClean="0">
              <a:latin typeface="Segoe UI Semilight" pitchFamily="34" charset="0"/>
              <a:ea typeface="Meiryo" pitchFamily="34" charset="-128"/>
              <a:cs typeface="Segoe UI Semilight" pitchFamily="34" charset="0"/>
            </a:endParaRPr>
          </a:p>
          <a:p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Have </a:t>
            </a:r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few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 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works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on </a:t>
            </a:r>
            <a:r>
              <a:rPr lang="en-US" altLang="zh-CN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</a:t>
            </a:r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ask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scheduling 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problem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 consider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ing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both task and data parallelism</a:t>
            </a:r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.</a:t>
            </a:r>
            <a:endParaRPr lang="en-US" altLang="ja-JP" sz="2800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1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Achievements </a:t>
            </a:r>
            <a:r>
              <a:rPr lang="en-US" altLang="ja-JP" dirty="0" smtClean="0">
                <a:latin typeface="Segoe UI Semilight" pitchFamily="34" charset="0"/>
                <a:cs typeface="Segoe UI Semilight" pitchFamily="34" charset="0"/>
              </a:rPr>
              <a:t>(2)</a:t>
            </a:r>
            <a:endParaRPr lang="ja-JP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5" name="矩形 4"/>
          <p:cNvSpPr/>
          <p:nvPr/>
        </p:nvSpPr>
        <p:spPr>
          <a:xfrm>
            <a:off x="323528" y="908720"/>
            <a:ext cx="8442357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Segoe UI Semilight" pitchFamily="34" charset="0"/>
                <a:cs typeface="Segoe UI Semilight" pitchFamily="34" charset="0"/>
              </a:rPr>
              <a:t>International Conference </a:t>
            </a:r>
            <a:r>
              <a:rPr lang="en-US" altLang="zh-CN" sz="2400" b="1" dirty="0" smtClean="0">
                <a:latin typeface="Segoe UI Semilight" pitchFamily="34" charset="0"/>
                <a:cs typeface="Segoe UI Semilight" pitchFamily="34" charset="0"/>
              </a:rPr>
              <a:t>Publications</a:t>
            </a:r>
          </a:p>
          <a:p>
            <a:endParaRPr lang="zh-CN" altLang="zh-CN" sz="2000" b="1" dirty="0">
              <a:latin typeface="Segoe UI Semilight" pitchFamily="34" charset="0"/>
              <a:cs typeface="Segoe UI Semilight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I. Taniguchi,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and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"List Scheduling Strategies for Task Graphs with Data Parallelism," In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 Proc. of International Symposium on Computing and Networking (CANDAR), 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pp. 168-172, Matsuyama, Dec. 2013.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I. Taniguchi, and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"A Dual-Mode Scheduling Algorithm for Task Graphs with Data Parallelism," In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 Proc. of Asia Pacific Conference on Circuits and Systems (APCCAS)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pp. 371-374,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Ishigaki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Japan, November 2014.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Yining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Xu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Junya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Kaida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Yang Liu,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Ittetsu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Taniguchi, Hiroyuki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"Static Task Mapping for Non-Hierarchical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Manycore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SoCs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," In 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Proc. of International Technical Conference on Circuits/Systems, Computers and Communications (ITC-CSCC)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pp. 519-521, Seoul, Korea, June-July 2015.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907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Achievements </a:t>
            </a:r>
            <a:r>
              <a:rPr lang="en-US" altLang="ja-JP" dirty="0" smtClean="0">
                <a:latin typeface="Segoe UI Semilight" pitchFamily="34" charset="0"/>
                <a:cs typeface="Segoe UI Semilight" pitchFamily="34" charset="0"/>
              </a:rPr>
              <a:t>(3)</a:t>
            </a:r>
            <a:endParaRPr lang="ja-JP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5" name="矩形 4"/>
          <p:cNvSpPr/>
          <p:nvPr/>
        </p:nvSpPr>
        <p:spPr>
          <a:xfrm>
            <a:off x="323528" y="908720"/>
            <a:ext cx="8442357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Segoe UI Semilight" pitchFamily="34" charset="0"/>
                <a:cs typeface="Segoe UI Semilight" pitchFamily="34" charset="0"/>
              </a:rPr>
              <a:t>Domestic </a:t>
            </a:r>
            <a:r>
              <a:rPr lang="en-US" altLang="zh-CN" sz="2400" b="1" dirty="0">
                <a:latin typeface="Segoe UI Semilight" pitchFamily="34" charset="0"/>
                <a:cs typeface="Segoe UI Semilight" pitchFamily="34" charset="0"/>
              </a:rPr>
              <a:t>Workshops and </a:t>
            </a:r>
            <a:r>
              <a:rPr lang="en-US" altLang="zh-CN" sz="2400" b="1" dirty="0" smtClean="0">
                <a:latin typeface="Segoe UI Semilight" pitchFamily="34" charset="0"/>
                <a:cs typeface="Segoe UI Semilight" pitchFamily="34" charset="0"/>
              </a:rPr>
              <a:t>Meetings</a:t>
            </a:r>
          </a:p>
          <a:p>
            <a:endParaRPr lang="zh-CN" altLang="zh-CN" sz="2000" b="1" dirty="0">
              <a:latin typeface="Segoe UI Semilight" pitchFamily="34" charset="0"/>
              <a:cs typeface="Segoe UI Semilight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Yang Liu,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Ittetsu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Taniguchi, Hiroyuki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Tomiyama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and Lin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Meng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"List Scheduling Algorithms for Task Graphs with Data Parallelism,"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電子情報通信学会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VLD/DC/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情報処理学会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SLDM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研究会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鹿児島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2013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年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11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月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.</a:t>
            </a:r>
            <a:endParaRPr lang="zh-CN" altLang="zh-CN" sz="2000" dirty="0">
              <a:latin typeface="MS Gothic" pitchFamily="49" charset="-128"/>
              <a:ea typeface="MS Gothic" pitchFamily="49" charset="-128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Yang Liu,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Ittetsu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Taniguchi, Hiroyuki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Tomiyama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and Lin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Meng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"List Scheduling Strategies for Task Graphs with Data Parallelism,"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第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14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回留日中国人研究成果報告会論文集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pp. 265-268,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大阪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2013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年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11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月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.</a:t>
            </a:r>
            <a:endParaRPr lang="zh-CN" altLang="zh-CN" sz="2000" dirty="0">
              <a:latin typeface="MS Gothic" pitchFamily="49" charset="-128"/>
              <a:ea typeface="MS Gothic" pitchFamily="49" charset="-128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Yang Liu, Lin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Meng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Ittetsu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Taniguchi and Hiroyuki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Tomiyama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"A Dual-Mode Scheduling Strategy for Task Graphs with Data Parallelism,"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電子情報通信学会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VLD/CPSY/RECONF/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情報処理学会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SLDM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研究会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横浜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2015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年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1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月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.</a:t>
            </a:r>
            <a:endParaRPr lang="zh-CN" altLang="zh-CN" sz="2000" dirty="0">
              <a:latin typeface="MS Gothic" pitchFamily="49" charset="-128"/>
              <a:ea typeface="MS Gothic" pitchFamily="49" charset="-128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Yang Liu,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Yining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Xu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Lin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Meng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Ittetsu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Taniguchi and Hiroyuki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Tomiyama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"A Fast and Exact Algorithm for Scheduling of Data-Parallel Tasks,"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電子情報通信学会総合大会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草津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2015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年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3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月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.</a:t>
            </a:r>
            <a:endParaRPr lang="zh-CN" altLang="zh-CN" sz="2000" dirty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907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 smtClean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Related Works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8504" y="2815536"/>
            <a:ext cx="2759760" cy="3061736"/>
          </a:xfrm>
          <a:prstGeom prst="rect">
            <a:avLst/>
          </a:prstGeom>
          <a:solidFill>
            <a:srgbClr val="79B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-342900">
              <a:buFont typeface="Arial" pitchFamily="34" charset="0"/>
              <a:buChar char="•"/>
            </a:pPr>
            <a:endParaRPr lang="zh-CN" altLang="zh-CN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6636" y="2830284"/>
            <a:ext cx="2731948" cy="3046988"/>
          </a:xfrm>
          <a:prstGeom prst="rect">
            <a:avLst/>
          </a:prstGeom>
          <a:solidFill>
            <a:srgbClr val="79B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 smtClean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0" lvl="1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457200" lvl="2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457200" lvl="2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457200" lvl="2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64144" y="2830284"/>
            <a:ext cx="2766768" cy="3046988"/>
          </a:xfrm>
          <a:prstGeom prst="rect">
            <a:avLst/>
          </a:prstGeom>
          <a:solidFill>
            <a:srgbClr val="79B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 smtClean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 smtClean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 smtClean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 smtClean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 smtClean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504" y="2830284"/>
            <a:ext cx="2759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b="1" dirty="0" smtClean="0">
                <a:latin typeface="Segoe UI Semilight" pitchFamily="34" charset="0"/>
                <a:cs typeface="Segoe UI Semilight" pitchFamily="34" charset="0"/>
              </a:rPr>
              <a:t>List Scheduling</a:t>
            </a:r>
          </a:p>
          <a:p>
            <a:pPr marL="285750" lvl="1" indent="-15875">
              <a:lnSpc>
                <a:spcPct val="200000"/>
              </a:lnSpc>
              <a:buFontTx/>
              <a:buChar char="‐"/>
            </a:pPr>
            <a:r>
              <a:rPr lang="en-US" altLang="zh-CN" sz="1400" dirty="0" smtClean="0">
                <a:latin typeface="Segoe UI Semilight" pitchFamily="34" charset="0"/>
                <a:cs typeface="Segoe UI Semilight" pitchFamily="34" charset="0"/>
              </a:rPr>
              <a:t>H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. </a:t>
            </a:r>
            <a:r>
              <a:rPr lang="en-US" altLang="zh-CN" sz="1400" dirty="0" err="1" smtClean="0">
                <a:latin typeface="Segoe UI Semilight" pitchFamily="34" charset="0"/>
                <a:cs typeface="Segoe UI Semilight" pitchFamily="34" charset="0"/>
              </a:rPr>
              <a:t>Kasahara</a:t>
            </a:r>
            <a:r>
              <a:rPr lang="en-US" altLang="zh-CN" sz="1400" dirty="0" smtClean="0">
                <a:latin typeface="Segoe UI Semilight" pitchFamily="34" charset="0"/>
                <a:cs typeface="Segoe UI Semilight" pitchFamily="34" charset="0"/>
              </a:rPr>
              <a:t>, TC, 1984</a:t>
            </a:r>
          </a:p>
          <a:p>
            <a:pPr marL="285750" lvl="1" indent="-15875">
              <a:lnSpc>
                <a:spcPct val="200000"/>
              </a:lnSpc>
              <a:buFontTx/>
              <a:buChar char="‐"/>
            </a:pPr>
            <a:r>
              <a:rPr lang="en-US" altLang="ja-JP" sz="1400" b="1" dirty="0" smtClean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N</a:t>
            </a:r>
            <a:r>
              <a:rPr lang="en-US" altLang="ja-JP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. </a:t>
            </a:r>
            <a:r>
              <a:rPr lang="en-US" altLang="ja-JP" sz="1400" b="1" dirty="0" err="1" smtClean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Vydyanathan</a:t>
            </a:r>
            <a:r>
              <a:rPr lang="en-US" altLang="ja-JP" sz="1400" b="1" dirty="0" smtClean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, TPDS</a:t>
            </a:r>
            <a:r>
              <a:rPr lang="en-US" altLang="zh-CN" sz="1400" b="1" dirty="0" smtClean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,</a:t>
            </a:r>
            <a:r>
              <a:rPr lang="en-US" altLang="ja-JP" sz="1400" b="1" dirty="0" smtClean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2009</a:t>
            </a:r>
          </a:p>
          <a:p>
            <a:pPr marL="285750" lvl="1" indent="-15875">
              <a:lnSpc>
                <a:spcPct val="200000"/>
              </a:lnSpc>
              <a:buFontTx/>
              <a:buChar char="‐"/>
            </a:pPr>
            <a:r>
              <a:rPr lang="en-US" altLang="zh-CN" sz="1400" dirty="0" smtClean="0">
                <a:latin typeface="Segoe UI Semilight" pitchFamily="34" charset="0"/>
                <a:cs typeface="Segoe UI Semilight" pitchFamily="34" charset="0"/>
              </a:rPr>
              <a:t>G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. </a:t>
            </a:r>
            <a:r>
              <a:rPr lang="en-US" altLang="zh-CN" sz="1400" dirty="0" err="1" smtClean="0">
                <a:latin typeface="Segoe UI Semilight" pitchFamily="34" charset="0"/>
                <a:cs typeface="Segoe UI Semilight" pitchFamily="34" charset="0"/>
              </a:rPr>
              <a:t>Sinevriotis</a:t>
            </a:r>
            <a:r>
              <a:rPr lang="en-US" altLang="zh-CN" sz="1400" dirty="0" smtClean="0">
                <a:latin typeface="Segoe UI Semilight" pitchFamily="34" charset="0"/>
                <a:cs typeface="Segoe UI Semilight" pitchFamily="34" charset="0"/>
              </a:rPr>
              <a:t>, ISCAS, 2002</a:t>
            </a:r>
          </a:p>
          <a:p>
            <a:pPr marL="2857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b="1" dirty="0" smtClean="0">
                <a:latin typeface="Segoe UI Semilight" pitchFamily="34" charset="0"/>
                <a:cs typeface="Segoe UI Semilight" pitchFamily="34" charset="0"/>
              </a:rPr>
              <a:t>Cluster Based</a:t>
            </a:r>
          </a:p>
          <a:p>
            <a:pPr marL="2857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b="1" dirty="0" smtClean="0">
                <a:latin typeface="Segoe UI Semilight" pitchFamily="34" charset="0"/>
                <a:cs typeface="Segoe UI Semilight" pitchFamily="34" charset="0"/>
              </a:rPr>
              <a:t>Duplication Based</a:t>
            </a:r>
            <a:endParaRPr lang="zh-CN" altLang="zh-CN" b="1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6636" y="2830284"/>
            <a:ext cx="290110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b="1" dirty="0" smtClean="0"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pPr marL="285750" lvl="1" indent="68263">
              <a:lnSpc>
                <a:spcPct val="200000"/>
              </a:lnSpc>
              <a:buFontTx/>
              <a:buChar char="‐"/>
            </a:pPr>
            <a:r>
              <a:rPr lang="en-US" altLang="zh-CN" sz="1400" dirty="0" smtClean="0">
                <a:latin typeface="Segoe UI Semilight" pitchFamily="34" charset="0"/>
                <a:cs typeface="Segoe UI Semilight" pitchFamily="34" charset="0"/>
              </a:rPr>
              <a:t>L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. Wang, JPDC, 1997</a:t>
            </a:r>
          </a:p>
          <a:p>
            <a:pPr marL="285750" lvl="1" indent="68263">
              <a:lnSpc>
                <a:spcPct val="200000"/>
              </a:lnSpc>
              <a:buFontTx/>
              <a:buChar char="‐"/>
            </a:pPr>
            <a:r>
              <a:rPr lang="en-US" altLang="zh-CN" sz="1400" dirty="0" smtClean="0">
                <a:latin typeface="Segoe UI Semilight" pitchFamily="34" charset="0"/>
                <a:cs typeface="Segoe UI Semilight" pitchFamily="34" charset="0"/>
              </a:rPr>
              <a:t>Y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Xu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altLang="zh-CN" sz="1400" dirty="0" smtClean="0">
                <a:latin typeface="Segoe UI Semilight" pitchFamily="34" charset="0"/>
                <a:cs typeface="Segoe UI Semilight" pitchFamily="34" charset="0"/>
              </a:rPr>
              <a:t>JIS, 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2014</a:t>
            </a:r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b="1" dirty="0" smtClean="0">
                <a:latin typeface="Segoe UI Semilight" pitchFamily="34" charset="0"/>
                <a:cs typeface="Segoe UI Semilight" pitchFamily="34" charset="0"/>
              </a:rPr>
              <a:t>Ant </a:t>
            </a: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Colony </a:t>
            </a:r>
            <a:r>
              <a:rPr lang="en-US" altLang="zh-CN" b="1" dirty="0" smtClean="0">
                <a:latin typeface="Segoe UI Semilight" pitchFamily="34" charset="0"/>
                <a:cs typeface="Segoe UI Semilight" pitchFamily="34" charset="0"/>
              </a:rPr>
              <a:t>Optimization</a:t>
            </a:r>
          </a:p>
          <a:p>
            <a:pPr marL="285750" lvl="1" indent="68263">
              <a:lnSpc>
                <a:spcPct val="200000"/>
              </a:lnSpc>
              <a:buFontTx/>
              <a:buChar char="‐"/>
            </a:pPr>
            <a:r>
              <a:rPr lang="en-US" altLang="zh-CN" sz="1400" dirty="0" smtClean="0">
                <a:latin typeface="Segoe UI Semilight" pitchFamily="34" charset="0"/>
                <a:cs typeface="Segoe UI Semilight" pitchFamily="34" charset="0"/>
              </a:rPr>
              <a:t>F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Ferrandi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TCAD, 2010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9621" y="2992822"/>
            <a:ext cx="276129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b="1" dirty="0" smtClean="0">
                <a:latin typeface="Segoe UI Semilight" pitchFamily="34" charset="0"/>
                <a:cs typeface="Segoe UI Semilight" pitchFamily="34" charset="0"/>
              </a:rPr>
              <a:t>Branch-and-Bound  </a:t>
            </a:r>
            <a:r>
              <a:rPr lang="ja-JP" altLang="en-US" b="1" dirty="0">
                <a:latin typeface="Segoe UI Semilight" pitchFamily="34" charset="0"/>
                <a:cs typeface="Segoe UI Semilight" pitchFamily="34" charset="0"/>
              </a:rPr>
              <a:t>　</a:t>
            </a:r>
            <a:r>
              <a:rPr lang="ja-JP" altLang="en-US" b="1" dirty="0" smtClean="0">
                <a:latin typeface="Segoe UI Semilight" pitchFamily="34" charset="0"/>
                <a:cs typeface="Segoe UI Semilight" pitchFamily="34" charset="0"/>
              </a:rPr>
              <a:t>  </a:t>
            </a:r>
            <a:r>
              <a:rPr lang="en-US" altLang="zh-CN" b="1" dirty="0" smtClean="0">
                <a:latin typeface="Segoe UI Semilight" pitchFamily="34" charset="0"/>
                <a:cs typeface="Segoe UI Semilight" pitchFamily="34" charset="0"/>
              </a:rPr>
              <a:t>Algorithm</a:t>
            </a:r>
          </a:p>
          <a:p>
            <a:pPr marL="285750" lvl="1" indent="68263">
              <a:lnSpc>
                <a:spcPct val="200000"/>
              </a:lnSpc>
              <a:spcAft>
                <a:spcPts val="1200"/>
              </a:spcAft>
              <a:buFontTx/>
              <a:buChar char="‐"/>
            </a:pPr>
            <a:r>
              <a:rPr lang="en-US" altLang="zh-CN" sz="1400" dirty="0" smtClean="0">
                <a:latin typeface="Segoe UI Semilight" pitchFamily="34" charset="0"/>
                <a:cs typeface="Segoe UI Semilight" pitchFamily="34" charset="0"/>
              </a:rPr>
              <a:t>O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Sinnen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PDCAT, 2008</a:t>
            </a:r>
            <a:endParaRPr lang="zh-CN" altLang="zh-CN" sz="1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b="1" dirty="0" smtClean="0">
                <a:latin typeface="Segoe UI Semilight" pitchFamily="34" charset="0"/>
                <a:cs typeface="Segoe UI Semilight" pitchFamily="34" charset="0"/>
              </a:rPr>
              <a:t>Integer </a:t>
            </a: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Linear </a:t>
            </a:r>
            <a:r>
              <a:rPr lang="en-US" altLang="zh-CN" b="1" dirty="0" smtClean="0">
                <a:latin typeface="Segoe UI Semilight" pitchFamily="34" charset="0"/>
                <a:cs typeface="Segoe UI Semilight" pitchFamily="34" charset="0"/>
              </a:rPr>
              <a:t>Programming</a:t>
            </a:r>
          </a:p>
          <a:p>
            <a:pPr marL="285750" lvl="1" indent="68263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  <a:buFontTx/>
              <a:buChar char="‐"/>
            </a:pPr>
            <a:r>
              <a:rPr lang="en-US" altLang="zh-CN" sz="1400" b="1" dirty="0" smtClean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H. Yang, ISOCC</a:t>
            </a:r>
            <a:r>
              <a:rPr lang="en-US" altLang="zh-CN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,</a:t>
            </a:r>
            <a:r>
              <a:rPr lang="en-US" altLang="zh-CN" sz="1400" b="1" dirty="0" smtClean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2008 </a:t>
            </a:r>
            <a:endParaRPr lang="en-US" altLang="zh-CN" sz="1400" b="1" dirty="0" smtClean="0">
              <a:solidFill>
                <a:schemeClr val="accent2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5793" y="2444446"/>
            <a:ext cx="2461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Heuristic  </a:t>
            </a:r>
            <a:r>
              <a:rPr lang="en-US" altLang="zh-CN" b="1" dirty="0" smtClean="0">
                <a:latin typeface="Segoe UI Semilight" pitchFamily="34" charset="0"/>
                <a:cs typeface="Segoe UI Semilight" pitchFamily="34" charset="0"/>
              </a:rPr>
              <a:t>Algorithms</a:t>
            </a:r>
            <a:endParaRPr lang="en-US" altLang="zh-CN" b="1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09313" y="2453466"/>
            <a:ext cx="2769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b="1" dirty="0" smtClean="0">
                <a:latin typeface="Segoe UI Semilight" pitchFamily="34" charset="0"/>
                <a:cs typeface="Segoe UI Semilight" pitchFamily="34" charset="0"/>
              </a:rPr>
              <a:t>Meta-Heuristic Algorithms</a:t>
            </a:r>
            <a:endParaRPr lang="en-US" altLang="zh-CN" b="1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00060" y="2453778"/>
            <a:ext cx="196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Exact </a:t>
            </a:r>
            <a:r>
              <a:rPr lang="en-US" altLang="zh-CN" b="1" dirty="0" smtClean="0">
                <a:latin typeface="Segoe UI Semilight" pitchFamily="34" charset="0"/>
                <a:cs typeface="Segoe UI Semilight" pitchFamily="34" charset="0"/>
              </a:rPr>
              <a:t>Algorithms</a:t>
            </a:r>
            <a:endParaRPr lang="en-US" altLang="zh-CN" b="1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504" y="908720"/>
            <a:ext cx="859240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Scheduling is a NP hard problem, The exact algorithms algorithm may take very long time</a:t>
            </a: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. 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altLang="ja-JP" sz="600" dirty="0" smtClean="0">
              <a:latin typeface="Segoe UI Semilight" pitchFamily="34" charset="0"/>
              <a:cs typeface="Segoe UI Semilight" pitchFamily="34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A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large number of heuristics and meta-heuristics aim to find near-optimal results.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600" dirty="0" smtClean="0">
              <a:latin typeface="Segoe UI Semilight" pitchFamily="34" charset="0"/>
              <a:cs typeface="Segoe UI Semi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>
                <a:latin typeface="Segoe UI Semilight" pitchFamily="34" charset="0"/>
                <a:cs typeface="Segoe UI Semilight" pitchFamily="34" charset="0"/>
              </a:rPr>
              <a:t>Have</a:t>
            </a: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 few </a:t>
            </a:r>
            <a:r>
              <a:rPr lang="en-US" altLang="ja-JP" dirty="0" smtClean="0">
                <a:latin typeface="Segoe UI Semilight" pitchFamily="34" charset="0"/>
                <a:cs typeface="Segoe UI Semilight" pitchFamily="34" charset="0"/>
              </a:rPr>
              <a:t>works </a:t>
            </a:r>
            <a:r>
              <a:rPr lang="en-US" altLang="ja-JP" b="1" dirty="0" smtClean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considering both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data and task </a:t>
            </a:r>
            <a:r>
              <a:rPr lang="en-US" altLang="ja-JP" b="1" dirty="0" smtClean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parallelisms</a:t>
            </a:r>
            <a:r>
              <a:rPr lang="en-US" altLang="ja-JP" dirty="0" smtClean="0">
                <a:latin typeface="Segoe UI Semilight" pitchFamily="34" charset="0"/>
                <a:cs typeface="Segoe UI Semilight" pitchFamily="34" charset="0"/>
              </a:rPr>
              <a:t>.</a:t>
            </a:r>
            <a:endParaRPr lang="en-US" altLang="ja-JP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0137" y="6023029"/>
            <a:ext cx="8134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altLang="ja-JP" b="1" dirty="0" smtClean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Assumption: 	The degree of data parallelism in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tasks is flexible</a:t>
            </a:r>
          </a:p>
          <a:p>
            <a:pPr marL="274320" lvl="1" indent="0">
              <a:buNone/>
            </a:pP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Problem: 	May not be practical in some systems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6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Works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 smtClean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21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The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Problem 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Definition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014390" y="6477595"/>
            <a:ext cx="2133600" cy="365125"/>
          </a:xfrm>
        </p:spPr>
        <p:txBody>
          <a:bodyPr/>
          <a:lstStyle/>
          <a:p>
            <a:fld id="{BED71BD2-B24B-49C7-97A3-40EA2F9B79CF}" type="slidenum">
              <a:rPr lang="ja-JP" altLang="en-US" smtClean="0">
                <a:ea typeface="Arial Unicode MS" panose="020B0604020202020204" pitchFamily="50" charset="-128"/>
              </a:rPr>
              <a:pPr/>
              <a:t>7</a:t>
            </a:fld>
            <a:endParaRPr lang="ja-JP" altLang="en-US">
              <a:ea typeface="Arial Unicode MS" panose="020B0604020202020204" pitchFamily="50" charset="-128"/>
            </a:endParaRPr>
          </a:p>
        </p:txBody>
      </p:sp>
      <p:sp>
        <p:nvSpPr>
          <p:cNvPr id="5" name="テキスト ボックス 14"/>
          <p:cNvSpPr txBox="1"/>
          <p:nvPr/>
        </p:nvSpPr>
        <p:spPr>
          <a:xfrm>
            <a:off x="4924274" y="2759490"/>
            <a:ext cx="4258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Task </a:t>
            </a:r>
            <a:r>
              <a:rPr kumimoji="1"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5</a:t>
            </a:r>
          </a:p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Execution time: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30 </a:t>
            </a:r>
          </a:p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Degree of data parallelism: 3 </a:t>
            </a:r>
            <a:endParaRPr kumimoji="1" lang="ja-JP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28" name="テキスト ボックス 43"/>
          <p:cNvSpPr txBox="1"/>
          <p:nvPr/>
        </p:nvSpPr>
        <p:spPr>
          <a:xfrm>
            <a:off x="235560" y="1197851"/>
            <a:ext cx="869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An application is modeled as a task graph.</a:t>
            </a:r>
          </a:p>
        </p:txBody>
      </p:sp>
      <p:sp>
        <p:nvSpPr>
          <p:cNvPr id="29" name="正方形/長方形 6"/>
          <p:cNvSpPr>
            <a:spLocks noChangeArrowheads="1"/>
          </p:cNvSpPr>
          <p:nvPr/>
        </p:nvSpPr>
        <p:spPr bwMode="auto">
          <a:xfrm>
            <a:off x="1040411" y="5190291"/>
            <a:ext cx="77662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ja-JP" sz="2400" b="1" dirty="0" smtClean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Given:		Task graph, total cores numbers</a:t>
            </a:r>
          </a:p>
          <a:p>
            <a:pPr>
              <a:defRPr/>
            </a:pPr>
            <a:r>
              <a:rPr lang="en-US" altLang="ja-JP" sz="2400" b="1" dirty="0" smtClean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Objective : 	minimize the overall schedule length</a:t>
            </a:r>
          </a:p>
        </p:txBody>
      </p:sp>
      <p:sp>
        <p:nvSpPr>
          <p:cNvPr id="30" name="灯片编号占位符 3"/>
          <p:cNvSpPr txBox="1">
            <a:spLocks/>
          </p:cNvSpPr>
          <p:nvPr/>
        </p:nvSpPr>
        <p:spPr>
          <a:xfrm>
            <a:off x="6732240" y="1886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3600" b="1" kern="1200">
                <a:solidFill>
                  <a:schemeClr val="bg1"/>
                </a:solidFill>
                <a:latin typeface="Segoe UI Semilight" pitchFamily="34" charset="0"/>
                <a:ea typeface="+mn-ea"/>
                <a:cs typeface="Segoe UI Semilight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B7DE40-D7EE-463C-B953-931571FBD96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31" name="グループ化 4"/>
          <p:cNvGrpSpPr/>
          <p:nvPr/>
        </p:nvGrpSpPr>
        <p:grpSpPr>
          <a:xfrm>
            <a:off x="261416" y="2252440"/>
            <a:ext cx="4356091" cy="2489966"/>
            <a:chOff x="725749" y="1662570"/>
            <a:chExt cx="3103504" cy="1584176"/>
          </a:xfrm>
        </p:grpSpPr>
        <p:sp>
          <p:nvSpPr>
            <p:cNvPr id="32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800" i="1" dirty="0" smtClean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8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3" name="グループ化 6"/>
            <p:cNvGrpSpPr/>
            <p:nvPr/>
          </p:nvGrpSpPr>
          <p:grpSpPr>
            <a:xfrm>
              <a:off x="725749" y="1662570"/>
              <a:ext cx="3103504" cy="1338325"/>
              <a:chOff x="725749" y="1662570"/>
              <a:chExt cx="3103504" cy="1338325"/>
            </a:xfrm>
          </p:grpSpPr>
          <p:sp>
            <p:nvSpPr>
              <p:cNvPr id="34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800" i="1" dirty="0" smtClean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8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5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800" dirty="0" smtClean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6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800" dirty="0" smtClean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7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800" dirty="0" smtClean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8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800" dirty="0" smtClean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39" name="直線矢印コネクタ 12"/>
              <p:cNvCxnSpPr>
                <a:stCxn id="34" idx="3"/>
                <a:endCxn id="35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13"/>
              <p:cNvCxnSpPr>
                <a:stCxn id="34" idx="5"/>
                <a:endCxn id="36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矢印コネクタ 14"/>
              <p:cNvCxnSpPr>
                <a:stCxn id="36" idx="3"/>
                <a:endCxn id="37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15"/>
              <p:cNvCxnSpPr>
                <a:stCxn id="36" idx="5"/>
                <a:endCxn id="38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16"/>
              <p:cNvCxnSpPr>
                <a:stCxn id="38" idx="4"/>
                <a:endCxn id="32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17"/>
              <p:cNvCxnSpPr>
                <a:stCxn id="37" idx="4"/>
                <a:endCxn id="32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18"/>
              <p:cNvCxnSpPr>
                <a:stCxn id="35" idx="4"/>
                <a:endCxn id="50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19"/>
              <p:cNvSpPr txBox="1"/>
              <p:nvPr/>
            </p:nvSpPr>
            <p:spPr>
              <a:xfrm>
                <a:off x="1010562" y="2121146"/>
                <a:ext cx="605698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 smtClean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sz="2400" dirty="0" smtClean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sz="2400" dirty="0" smtClean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7" name="テキスト ボックス 20"/>
              <p:cNvSpPr txBox="1"/>
              <p:nvPr/>
            </p:nvSpPr>
            <p:spPr>
              <a:xfrm>
                <a:off x="3195004" y="2553193"/>
                <a:ext cx="634249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 smtClean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8" name="テキスト ボックス 21"/>
              <p:cNvSpPr txBox="1"/>
              <p:nvPr/>
            </p:nvSpPr>
            <p:spPr>
              <a:xfrm>
                <a:off x="2686013" y="2121146"/>
                <a:ext cx="694779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 smtClean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9" name="テキスト ボックス 22"/>
              <p:cNvSpPr txBox="1"/>
              <p:nvPr/>
            </p:nvSpPr>
            <p:spPr>
              <a:xfrm>
                <a:off x="2095772" y="2553193"/>
                <a:ext cx="666227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 smtClean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0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800" dirty="0" smtClean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51" name="直線矢印コネクタ 24"/>
              <p:cNvCxnSpPr>
                <a:stCxn id="50" idx="4"/>
                <a:endCxn id="32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25"/>
              <p:cNvSpPr txBox="1"/>
              <p:nvPr/>
            </p:nvSpPr>
            <p:spPr>
              <a:xfrm>
                <a:off x="1013781" y="2573518"/>
                <a:ext cx="628539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 smtClean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9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 smtClean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6592</TotalTime>
  <Words>3003</Words>
  <Application>Microsoft Office PowerPoint</Application>
  <PresentationFormat>画面に合わせる (4:3)</PresentationFormat>
  <Paragraphs>922</Paragraphs>
  <Slides>41</Slides>
  <Notes>16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2" baseType="lpstr">
      <vt:lpstr>Office 主题​​</vt:lpstr>
      <vt:lpstr>Doctoral Dissertation Defense  Scheduling Algorithms for Data Parallel Tasks on Multicore Architectures</vt:lpstr>
      <vt:lpstr>Presentation Outline</vt:lpstr>
      <vt:lpstr>Presentation Outline</vt:lpstr>
      <vt:lpstr>Background</vt:lpstr>
      <vt:lpstr>Presentation Outline</vt:lpstr>
      <vt:lpstr>Related Works</vt:lpstr>
      <vt:lpstr>Presentation Outline</vt:lpstr>
      <vt:lpstr>The Problem Definition</vt:lpstr>
      <vt:lpstr>Presentation Outline</vt:lpstr>
      <vt:lpstr>List Scheduling Algorithms</vt:lpstr>
      <vt:lpstr>The Proposed Priorities (1)</vt:lpstr>
      <vt:lpstr>The Proposed Priorities (2)</vt:lpstr>
      <vt:lpstr>Experiments</vt:lpstr>
      <vt:lpstr>Experiments</vt:lpstr>
      <vt:lpstr>Presentation Outline</vt:lpstr>
      <vt:lpstr>Dual-mode Algorithm</vt:lpstr>
      <vt:lpstr>The Proposed Priorities</vt:lpstr>
      <vt:lpstr>Experiments</vt:lpstr>
      <vt:lpstr>Experiments</vt:lpstr>
      <vt:lpstr>Presentation Outline</vt:lpstr>
      <vt:lpstr>Genetic Algorithm</vt:lpstr>
      <vt:lpstr>Chromosomal representation</vt:lpstr>
      <vt:lpstr>Corresponding Genetic Operators</vt:lpstr>
      <vt:lpstr>Parallelization of the Algorithm</vt:lpstr>
      <vt:lpstr>Experiments</vt:lpstr>
      <vt:lpstr>Experiments</vt:lpstr>
      <vt:lpstr>Runtimes </vt:lpstr>
      <vt:lpstr>Presentation Outline</vt:lpstr>
      <vt:lpstr>Branching tree</vt:lpstr>
      <vt:lpstr>Branch and bound algorithms</vt:lpstr>
      <vt:lpstr>(1) Related Pattern Rule</vt:lpstr>
      <vt:lpstr>(3) Reducing Meaningless Idle Time</vt:lpstr>
      <vt:lpstr>Experiments</vt:lpstr>
      <vt:lpstr>Experiments</vt:lpstr>
      <vt:lpstr>Runtimes </vt:lpstr>
      <vt:lpstr>Presentation Outline</vt:lpstr>
      <vt:lpstr>Conclusions</vt:lpstr>
      <vt:lpstr>Future works</vt:lpstr>
      <vt:lpstr>Achievements (1)</vt:lpstr>
      <vt:lpstr>Achievements (2)</vt:lpstr>
      <vt:lpstr>Achievements (3)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dsdsds</dc:title>
  <dc:creator>劉阳</dc:creator>
  <cp:lastModifiedBy>全社標準ＰＣ</cp:lastModifiedBy>
  <cp:revision>115</cp:revision>
  <dcterms:created xsi:type="dcterms:W3CDTF">2018-06-29T19:38:01Z</dcterms:created>
  <dcterms:modified xsi:type="dcterms:W3CDTF">2018-07-24T10:30:39Z</dcterms:modified>
</cp:coreProperties>
</file>