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4321175" cy="2520950"/>
  <p:notesSz cx="6858000" cy="9144000"/>
  <p:defaultTextStyle>
    <a:defPPr>
      <a:defRPr lang="ja-JP"/>
    </a:defPPr>
    <a:lvl1pPr marL="0" algn="l" defTabSz="368526" rtl="0" eaLnBrk="1" latinLnBrk="0" hangingPunct="1">
      <a:defRPr kumimoji="1" sz="700" kern="1200">
        <a:solidFill>
          <a:schemeClr val="tx1"/>
        </a:solidFill>
        <a:latin typeface="+mn-lt"/>
        <a:ea typeface="+mn-ea"/>
        <a:cs typeface="+mn-cs"/>
      </a:defRPr>
    </a:lvl1pPr>
    <a:lvl2pPr marL="184261" algn="l" defTabSz="368526" rtl="0" eaLnBrk="1" latinLnBrk="0" hangingPunct="1">
      <a:defRPr kumimoji="1" sz="700" kern="1200">
        <a:solidFill>
          <a:schemeClr val="tx1"/>
        </a:solidFill>
        <a:latin typeface="+mn-lt"/>
        <a:ea typeface="+mn-ea"/>
        <a:cs typeface="+mn-cs"/>
      </a:defRPr>
    </a:lvl2pPr>
    <a:lvl3pPr marL="368526" algn="l" defTabSz="368526" rtl="0" eaLnBrk="1" latinLnBrk="0" hangingPunct="1">
      <a:defRPr kumimoji="1" sz="700" kern="1200">
        <a:solidFill>
          <a:schemeClr val="tx1"/>
        </a:solidFill>
        <a:latin typeface="+mn-lt"/>
        <a:ea typeface="+mn-ea"/>
        <a:cs typeface="+mn-cs"/>
      </a:defRPr>
    </a:lvl3pPr>
    <a:lvl4pPr marL="552787" algn="l" defTabSz="368526" rtl="0" eaLnBrk="1" latinLnBrk="0" hangingPunct="1">
      <a:defRPr kumimoji="1" sz="700" kern="1200">
        <a:solidFill>
          <a:schemeClr val="tx1"/>
        </a:solidFill>
        <a:latin typeface="+mn-lt"/>
        <a:ea typeface="+mn-ea"/>
        <a:cs typeface="+mn-cs"/>
      </a:defRPr>
    </a:lvl4pPr>
    <a:lvl5pPr marL="737052" algn="l" defTabSz="368526" rtl="0" eaLnBrk="1" latinLnBrk="0" hangingPunct="1">
      <a:defRPr kumimoji="1" sz="700" kern="1200">
        <a:solidFill>
          <a:schemeClr val="tx1"/>
        </a:solidFill>
        <a:latin typeface="+mn-lt"/>
        <a:ea typeface="+mn-ea"/>
        <a:cs typeface="+mn-cs"/>
      </a:defRPr>
    </a:lvl5pPr>
    <a:lvl6pPr marL="921313" algn="l" defTabSz="368526" rtl="0" eaLnBrk="1" latinLnBrk="0" hangingPunct="1">
      <a:defRPr kumimoji="1" sz="700" kern="1200">
        <a:solidFill>
          <a:schemeClr val="tx1"/>
        </a:solidFill>
        <a:latin typeface="+mn-lt"/>
        <a:ea typeface="+mn-ea"/>
        <a:cs typeface="+mn-cs"/>
      </a:defRPr>
    </a:lvl6pPr>
    <a:lvl7pPr marL="1105578" algn="l" defTabSz="368526" rtl="0" eaLnBrk="1" latinLnBrk="0" hangingPunct="1">
      <a:defRPr kumimoji="1" sz="700" kern="1200">
        <a:solidFill>
          <a:schemeClr val="tx1"/>
        </a:solidFill>
        <a:latin typeface="+mn-lt"/>
        <a:ea typeface="+mn-ea"/>
        <a:cs typeface="+mn-cs"/>
      </a:defRPr>
    </a:lvl7pPr>
    <a:lvl8pPr marL="1289839" algn="l" defTabSz="368526" rtl="0" eaLnBrk="1" latinLnBrk="0" hangingPunct="1">
      <a:defRPr kumimoji="1" sz="700" kern="1200">
        <a:solidFill>
          <a:schemeClr val="tx1"/>
        </a:solidFill>
        <a:latin typeface="+mn-lt"/>
        <a:ea typeface="+mn-ea"/>
        <a:cs typeface="+mn-cs"/>
      </a:defRPr>
    </a:lvl8pPr>
    <a:lvl9pPr marL="1474104" algn="l" defTabSz="368526" rtl="0" eaLnBrk="1" latinLnBrk="0" hangingPunct="1">
      <a:defRPr kumimoji="1"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4" d="100"/>
          <a:sy n="224" d="100"/>
        </p:scale>
        <p:origin x="-1164" y="-96"/>
      </p:cViewPr>
      <p:guideLst>
        <p:guide orient="horz" pos="79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2" y="783131"/>
            <a:ext cx="3672999" cy="540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6" y="1428538"/>
            <a:ext cx="3024823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2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9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3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0" y="100958"/>
            <a:ext cx="972266" cy="215097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16061" y="100958"/>
            <a:ext cx="2844774" cy="21509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0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7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5" y="1619945"/>
            <a:ext cx="3672999" cy="500689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1345" y="1068488"/>
            <a:ext cx="3672999" cy="551458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842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852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278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73705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92131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110557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128983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147410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16061" y="588222"/>
            <a:ext cx="1908518" cy="166371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196600" y="588222"/>
            <a:ext cx="1908518" cy="166371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04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16061" y="564297"/>
            <a:ext cx="1909271" cy="23517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4261" indent="0">
              <a:buNone/>
              <a:defRPr sz="700" b="1"/>
            </a:lvl2pPr>
            <a:lvl3pPr marL="368526" indent="0">
              <a:buNone/>
              <a:defRPr sz="700" b="1"/>
            </a:lvl3pPr>
            <a:lvl4pPr marL="552787" indent="0">
              <a:buNone/>
              <a:defRPr sz="700" b="1"/>
            </a:lvl4pPr>
            <a:lvl5pPr marL="737052" indent="0">
              <a:buNone/>
              <a:defRPr sz="700" b="1"/>
            </a:lvl5pPr>
            <a:lvl6pPr marL="921313" indent="0">
              <a:buNone/>
              <a:defRPr sz="700" b="1"/>
            </a:lvl6pPr>
            <a:lvl7pPr marL="1105578" indent="0">
              <a:buNone/>
              <a:defRPr sz="700" b="1"/>
            </a:lvl7pPr>
            <a:lvl8pPr marL="1289839" indent="0">
              <a:buNone/>
              <a:defRPr sz="700" b="1"/>
            </a:lvl8pPr>
            <a:lvl9pPr marL="1474104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16061" y="799470"/>
            <a:ext cx="1909271" cy="1452463"/>
          </a:xfrm>
        </p:spPr>
        <p:txBody>
          <a:bodyPr/>
          <a:lstStyle>
            <a:lvl1pPr>
              <a:defRPr sz="10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195097" y="564297"/>
            <a:ext cx="1910019" cy="23517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4261" indent="0">
              <a:buNone/>
              <a:defRPr sz="700" b="1"/>
            </a:lvl2pPr>
            <a:lvl3pPr marL="368526" indent="0">
              <a:buNone/>
              <a:defRPr sz="700" b="1"/>
            </a:lvl3pPr>
            <a:lvl4pPr marL="552787" indent="0">
              <a:buNone/>
              <a:defRPr sz="700" b="1"/>
            </a:lvl4pPr>
            <a:lvl5pPr marL="737052" indent="0">
              <a:buNone/>
              <a:defRPr sz="700" b="1"/>
            </a:lvl5pPr>
            <a:lvl6pPr marL="921313" indent="0">
              <a:buNone/>
              <a:defRPr sz="700" b="1"/>
            </a:lvl6pPr>
            <a:lvl7pPr marL="1105578" indent="0">
              <a:buNone/>
              <a:defRPr sz="700" b="1"/>
            </a:lvl7pPr>
            <a:lvl8pPr marL="1289839" indent="0">
              <a:buNone/>
              <a:defRPr sz="700" b="1"/>
            </a:lvl8pPr>
            <a:lvl9pPr marL="1474104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195097" y="799470"/>
            <a:ext cx="1910019" cy="1452463"/>
          </a:xfrm>
        </p:spPr>
        <p:txBody>
          <a:bodyPr/>
          <a:lstStyle>
            <a:lvl1pPr>
              <a:defRPr sz="10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5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4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6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59" y="100372"/>
            <a:ext cx="1421637" cy="42716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9463" y="100373"/>
            <a:ext cx="2415659" cy="2151561"/>
          </a:xfrm>
        </p:spPr>
        <p:txBody>
          <a:bodyPr/>
          <a:lstStyle>
            <a:lvl1pPr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6059" y="527534"/>
            <a:ext cx="1421637" cy="1724400"/>
          </a:xfrm>
        </p:spPr>
        <p:txBody>
          <a:bodyPr/>
          <a:lstStyle>
            <a:lvl1pPr marL="0" indent="0">
              <a:buNone/>
              <a:defRPr sz="300"/>
            </a:lvl1pPr>
            <a:lvl2pPr marL="184261" indent="0">
              <a:buNone/>
              <a:defRPr sz="300"/>
            </a:lvl2pPr>
            <a:lvl3pPr marL="368526" indent="0">
              <a:buNone/>
              <a:defRPr sz="300"/>
            </a:lvl3pPr>
            <a:lvl4pPr marL="552787" indent="0">
              <a:buNone/>
              <a:defRPr sz="300"/>
            </a:lvl4pPr>
            <a:lvl5pPr marL="737052" indent="0">
              <a:buNone/>
              <a:defRPr sz="300"/>
            </a:lvl5pPr>
            <a:lvl6pPr marL="921313" indent="0">
              <a:buNone/>
              <a:defRPr sz="300"/>
            </a:lvl6pPr>
            <a:lvl7pPr marL="1105578" indent="0">
              <a:buNone/>
              <a:defRPr sz="300"/>
            </a:lvl7pPr>
            <a:lvl8pPr marL="1289839" indent="0">
              <a:buNone/>
              <a:defRPr sz="300"/>
            </a:lvl8pPr>
            <a:lvl9pPr marL="1474104" indent="0">
              <a:buNone/>
              <a:defRPr sz="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6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2" y="1764666"/>
            <a:ext cx="2592705" cy="20832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46982" y="225251"/>
            <a:ext cx="2592705" cy="1512570"/>
          </a:xfrm>
        </p:spPr>
        <p:txBody>
          <a:bodyPr/>
          <a:lstStyle>
            <a:lvl1pPr marL="0" indent="0">
              <a:buNone/>
              <a:defRPr sz="1400"/>
            </a:lvl1pPr>
            <a:lvl2pPr marL="184261" indent="0">
              <a:buNone/>
              <a:defRPr sz="1000"/>
            </a:lvl2pPr>
            <a:lvl3pPr marL="368526" indent="0">
              <a:buNone/>
              <a:defRPr sz="1000"/>
            </a:lvl3pPr>
            <a:lvl4pPr marL="552787" indent="0">
              <a:buNone/>
              <a:defRPr sz="700"/>
            </a:lvl4pPr>
            <a:lvl5pPr marL="737052" indent="0">
              <a:buNone/>
              <a:defRPr sz="700"/>
            </a:lvl5pPr>
            <a:lvl6pPr marL="921313" indent="0">
              <a:buNone/>
              <a:defRPr sz="700"/>
            </a:lvl6pPr>
            <a:lvl7pPr marL="1105578" indent="0">
              <a:buNone/>
              <a:defRPr sz="700"/>
            </a:lvl7pPr>
            <a:lvl8pPr marL="1289839" indent="0">
              <a:buNone/>
              <a:defRPr sz="700"/>
            </a:lvl8pPr>
            <a:lvl9pPr marL="1474104" indent="0">
              <a:buNone/>
              <a:defRPr sz="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6982" y="1972995"/>
            <a:ext cx="2592705" cy="295861"/>
          </a:xfrm>
        </p:spPr>
        <p:txBody>
          <a:bodyPr/>
          <a:lstStyle>
            <a:lvl1pPr marL="0" indent="0">
              <a:buNone/>
              <a:defRPr sz="300"/>
            </a:lvl1pPr>
            <a:lvl2pPr marL="184261" indent="0">
              <a:buNone/>
              <a:defRPr sz="300"/>
            </a:lvl2pPr>
            <a:lvl3pPr marL="368526" indent="0">
              <a:buNone/>
              <a:defRPr sz="300"/>
            </a:lvl3pPr>
            <a:lvl4pPr marL="552787" indent="0">
              <a:buNone/>
              <a:defRPr sz="300"/>
            </a:lvl4pPr>
            <a:lvl5pPr marL="737052" indent="0">
              <a:buNone/>
              <a:defRPr sz="300"/>
            </a:lvl5pPr>
            <a:lvl6pPr marL="921313" indent="0">
              <a:buNone/>
              <a:defRPr sz="300"/>
            </a:lvl6pPr>
            <a:lvl7pPr marL="1105578" indent="0">
              <a:buNone/>
              <a:defRPr sz="300"/>
            </a:lvl7pPr>
            <a:lvl8pPr marL="1289839" indent="0">
              <a:buNone/>
              <a:defRPr sz="300"/>
            </a:lvl8pPr>
            <a:lvl9pPr marL="1474104" indent="0">
              <a:buNone/>
              <a:defRPr sz="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9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16059" y="100957"/>
            <a:ext cx="3889058" cy="420158"/>
          </a:xfrm>
          <a:prstGeom prst="rect">
            <a:avLst/>
          </a:prstGeom>
        </p:spPr>
        <p:txBody>
          <a:bodyPr vert="horz" lIns="36854" tIns="18427" rIns="36854" bIns="1842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16059" y="588222"/>
            <a:ext cx="3889058" cy="1663711"/>
          </a:xfrm>
          <a:prstGeom prst="rect">
            <a:avLst/>
          </a:prstGeom>
        </p:spPr>
        <p:txBody>
          <a:bodyPr vert="horz" lIns="36854" tIns="18427" rIns="36854" bIns="1842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16061" y="2336551"/>
            <a:ext cx="1008273" cy="134216"/>
          </a:xfrm>
          <a:prstGeom prst="rect">
            <a:avLst/>
          </a:prstGeom>
        </p:spPr>
        <p:txBody>
          <a:bodyPr vert="horz" lIns="36854" tIns="18427" rIns="36854" bIns="184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891F-4459-49C5-91CC-45ABED6EB10A}" type="datetimeFigureOut">
              <a:rPr kumimoji="1" lang="ja-JP" altLang="en-US" smtClean="0"/>
              <a:t>2017/11/28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476401" y="2336551"/>
            <a:ext cx="1368373" cy="134216"/>
          </a:xfrm>
          <a:prstGeom prst="rect">
            <a:avLst/>
          </a:prstGeom>
        </p:spPr>
        <p:txBody>
          <a:bodyPr vert="horz" lIns="36854" tIns="18427" rIns="36854" bIns="184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096845" y="2336551"/>
            <a:ext cx="1008273" cy="134216"/>
          </a:xfrm>
          <a:prstGeom prst="rect">
            <a:avLst/>
          </a:prstGeom>
        </p:spPr>
        <p:txBody>
          <a:bodyPr vert="horz" lIns="36854" tIns="18427" rIns="36854" bIns="184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D847-A8C0-4BAA-8EB6-A44F44202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8526" rtl="0" eaLnBrk="1" latinLnBrk="0" hangingPunct="1">
        <a:spcBef>
          <a:spcPct val="0"/>
        </a:spcBef>
        <a:buNone/>
        <a:defRPr kumimoji="1"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197" indent="-138197" algn="l" defTabSz="3685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99426" indent="-115165" algn="l" defTabSz="36852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0658" indent="-92132" algn="l" defTabSz="3685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4920" indent="-92132" algn="l" defTabSz="36852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829181" indent="-92132" algn="l" defTabSz="36852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1013445" indent="-92132" algn="l" defTabSz="3685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707" indent="-92132" algn="l" defTabSz="3685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81971" indent="-92132" algn="l" defTabSz="3685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66233" indent="-92132" algn="l" defTabSz="36852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8526" rtl="0" eaLnBrk="1" latinLnBrk="0" hangingPunct="1"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4261" algn="l" defTabSz="368526" rtl="0" eaLnBrk="1" latinLnBrk="0" hangingPunct="1"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8526" algn="l" defTabSz="368526" rtl="0" eaLnBrk="1" latinLnBrk="0" hangingPunct="1"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2787" algn="l" defTabSz="368526" rtl="0" eaLnBrk="1" latinLnBrk="0" hangingPunct="1"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52" algn="l" defTabSz="368526" rtl="0" eaLnBrk="1" latinLnBrk="0" hangingPunct="1"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21313" algn="l" defTabSz="368526" rtl="0" eaLnBrk="1" latinLnBrk="0" hangingPunct="1"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5578" algn="l" defTabSz="368526" rtl="0" eaLnBrk="1" latinLnBrk="0" hangingPunct="1"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9839" algn="l" defTabSz="368526" rtl="0" eaLnBrk="1" latinLnBrk="0" hangingPunct="1"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74104" algn="l" defTabSz="368526" rtl="0" eaLnBrk="1" latinLnBrk="0" hangingPunct="1"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304" y="356069"/>
            <a:ext cx="1083444" cy="314213"/>
          </a:xfrm>
          <a:prstGeom prst="rect">
            <a:avLst/>
          </a:prstGeom>
        </p:spPr>
        <p:txBody>
          <a:bodyPr wrap="square" lIns="36854" tIns="18427" rIns="36854" bIns="18427">
            <a:spAutoFit/>
          </a:bodyPr>
          <a:lstStyle/>
          <a:p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303" y="1875453"/>
            <a:ext cx="862242" cy="314213"/>
          </a:xfrm>
          <a:prstGeom prst="rect">
            <a:avLst/>
          </a:prstGeom>
        </p:spPr>
        <p:txBody>
          <a:bodyPr wrap="square" lIns="36854" tIns="18427" rIns="36854" bIns="18427">
            <a:spAutoFit/>
          </a:bodyPr>
          <a:lstStyle/>
          <a:p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87957"/>
              </p:ext>
            </p:extLst>
          </p:nvPr>
        </p:nvGraphicFramePr>
        <p:xfrm>
          <a:off x="1134859" y="352664"/>
          <a:ext cx="2802826" cy="363732"/>
        </p:xfrm>
        <a:graphic>
          <a:graphicData uri="http://schemas.openxmlformats.org/drawingml/2006/table">
            <a:tbl>
              <a:tblPr firstRow="1" firstCol="1" bandRow="1"/>
              <a:tblGrid>
                <a:gridCol w="559874"/>
                <a:gridCol w="559874"/>
                <a:gridCol w="561026"/>
                <a:gridCol w="561026"/>
                <a:gridCol w="561026"/>
              </a:tblGrid>
              <a:tr h="363732"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  <a:latin typeface="Times New Roman"/>
                          <a:ea typeface="ＭＳ 明朝"/>
                        </a:rPr>
                        <a:t>T1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T2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T4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T5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T3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2265344" y="301747"/>
            <a:ext cx="0" cy="469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2232595" y="715984"/>
            <a:ext cx="2273334" cy="314213"/>
          </a:xfrm>
          <a:prstGeom prst="rect">
            <a:avLst/>
          </a:prstGeom>
        </p:spPr>
        <p:txBody>
          <a:bodyPr wrap="square" lIns="36854" tIns="18427" rIns="36854" bIns="18427">
            <a:spAutoFit/>
          </a:bodyPr>
          <a:lstStyle/>
          <a:p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crossover point</a:t>
            </a:r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9304" y="1166564"/>
            <a:ext cx="1083444" cy="314213"/>
          </a:xfrm>
          <a:prstGeom prst="rect">
            <a:avLst/>
          </a:prstGeom>
        </p:spPr>
        <p:txBody>
          <a:bodyPr wrap="square" lIns="36854" tIns="18427" rIns="36854" bIns="18427">
            <a:spAutoFit/>
          </a:bodyPr>
          <a:lstStyle/>
          <a:p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3197"/>
              </p:ext>
            </p:extLst>
          </p:nvPr>
        </p:nvGraphicFramePr>
        <p:xfrm>
          <a:off x="1142747" y="1163211"/>
          <a:ext cx="2802826" cy="363732"/>
        </p:xfrm>
        <a:graphic>
          <a:graphicData uri="http://schemas.openxmlformats.org/drawingml/2006/table">
            <a:tbl>
              <a:tblPr firstRow="1" firstCol="1" bandRow="1"/>
              <a:tblGrid>
                <a:gridCol w="559874"/>
                <a:gridCol w="559874"/>
                <a:gridCol w="561026"/>
                <a:gridCol w="561026"/>
                <a:gridCol w="561026"/>
              </a:tblGrid>
              <a:tr h="363732"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T2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T4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T5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T1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T3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20719"/>
              </p:ext>
            </p:extLst>
          </p:nvPr>
        </p:nvGraphicFramePr>
        <p:xfrm>
          <a:off x="1134858" y="1873978"/>
          <a:ext cx="2802826" cy="363732"/>
        </p:xfrm>
        <a:graphic>
          <a:graphicData uri="http://schemas.openxmlformats.org/drawingml/2006/table">
            <a:tbl>
              <a:tblPr firstRow="1" firstCol="1" bandRow="1"/>
              <a:tblGrid>
                <a:gridCol w="559874"/>
                <a:gridCol w="559874"/>
                <a:gridCol w="561026"/>
                <a:gridCol w="561026"/>
                <a:gridCol w="561026"/>
              </a:tblGrid>
              <a:tr h="363732"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T1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T2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T4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T5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T3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1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47178" y="28477"/>
            <a:ext cx="2160240" cy="314213"/>
          </a:xfrm>
          <a:prstGeom prst="rect">
            <a:avLst/>
          </a:prstGeom>
        </p:spPr>
        <p:txBody>
          <a:bodyPr wrap="square" lIns="36854" tIns="18427" rIns="36854" bIns="18427">
            <a:spAutoFit/>
          </a:bodyPr>
          <a:lstStyle/>
          <a:p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mutation of task 4</a:t>
            </a:r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70702"/>
              </p:ext>
            </p:extLst>
          </p:nvPr>
        </p:nvGraphicFramePr>
        <p:xfrm>
          <a:off x="797921" y="375465"/>
          <a:ext cx="2802826" cy="363732"/>
        </p:xfrm>
        <a:graphic>
          <a:graphicData uri="http://schemas.openxmlformats.org/drawingml/2006/table">
            <a:tbl>
              <a:tblPr firstRow="1" firstCol="1" bandRow="1"/>
              <a:tblGrid>
                <a:gridCol w="559874"/>
                <a:gridCol w="559874"/>
                <a:gridCol w="561026"/>
                <a:gridCol w="561026"/>
                <a:gridCol w="561026"/>
              </a:tblGrid>
              <a:tr h="363732"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  <a:latin typeface="Times New Roman"/>
                          <a:ea typeface="ＭＳ 明朝"/>
                        </a:rPr>
                        <a:t>T1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T2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T5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T3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T4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85952"/>
              </p:ext>
            </p:extLst>
          </p:nvPr>
        </p:nvGraphicFramePr>
        <p:xfrm>
          <a:off x="797921" y="1163510"/>
          <a:ext cx="2802826" cy="363732"/>
        </p:xfrm>
        <a:graphic>
          <a:graphicData uri="http://schemas.openxmlformats.org/drawingml/2006/table">
            <a:tbl>
              <a:tblPr firstRow="1" firstCol="1" bandRow="1"/>
              <a:tblGrid>
                <a:gridCol w="559874"/>
                <a:gridCol w="559874"/>
                <a:gridCol w="561026"/>
                <a:gridCol w="561026"/>
                <a:gridCol w="561026"/>
              </a:tblGrid>
              <a:tr h="363732"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  <a:latin typeface="Times New Roman"/>
                          <a:ea typeface="ＭＳ 明朝"/>
                        </a:rPr>
                        <a:t>T1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T2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T4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T5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T3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51927"/>
              </p:ext>
            </p:extLst>
          </p:nvPr>
        </p:nvGraphicFramePr>
        <p:xfrm>
          <a:off x="797921" y="1633249"/>
          <a:ext cx="2802826" cy="363732"/>
        </p:xfrm>
        <a:graphic>
          <a:graphicData uri="http://schemas.openxmlformats.org/drawingml/2006/table">
            <a:tbl>
              <a:tblPr firstRow="1" firstCol="1" bandRow="1"/>
              <a:tblGrid>
                <a:gridCol w="559874"/>
                <a:gridCol w="559874"/>
                <a:gridCol w="561026"/>
                <a:gridCol w="561026"/>
                <a:gridCol w="561026"/>
              </a:tblGrid>
              <a:tr h="363732"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  <a:latin typeface="Times New Roman"/>
                          <a:ea typeface="ＭＳ 明朝"/>
                        </a:rPr>
                        <a:t>T1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T2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T5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T4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T3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1039166" y="782288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mutations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19667"/>
              </p:ext>
            </p:extLst>
          </p:nvPr>
        </p:nvGraphicFramePr>
        <p:xfrm>
          <a:off x="796981" y="2107559"/>
          <a:ext cx="2802826" cy="363732"/>
        </p:xfrm>
        <a:graphic>
          <a:graphicData uri="http://schemas.openxmlformats.org/drawingml/2006/table">
            <a:tbl>
              <a:tblPr firstRow="1" firstCol="1" bandRow="1"/>
              <a:tblGrid>
                <a:gridCol w="559874"/>
                <a:gridCol w="559874"/>
                <a:gridCol w="561026"/>
                <a:gridCol w="561026"/>
                <a:gridCol w="561026"/>
              </a:tblGrid>
              <a:tr h="363732"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  <a:latin typeface="Times New Roman"/>
                          <a:ea typeface="ＭＳ 明朝"/>
                        </a:rPr>
                        <a:t>T1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T2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T5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T3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183515" algn="l" defTabSz="368526" rtl="0" eaLnBrk="1" latinLnBrk="0" hangingPunct="1">
                        <a:spcAft>
                          <a:spcPts val="600"/>
                        </a:spcAft>
                      </a:pPr>
                      <a:r>
                        <a:rPr kumimoji="1" lang="en-US" sz="19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+mn-cs"/>
                        </a:rPr>
                        <a:t>T4</a:t>
                      </a:r>
                      <a:endParaRPr kumimoji="1" lang="ja-JP" sz="19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ＭＳ 明朝"/>
                        <a:cs typeface="+mn-cs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7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33839"/>
              </p:ext>
            </p:extLst>
          </p:nvPr>
        </p:nvGraphicFramePr>
        <p:xfrm>
          <a:off x="783929" y="1158326"/>
          <a:ext cx="2802826" cy="363732"/>
        </p:xfrm>
        <a:graphic>
          <a:graphicData uri="http://schemas.openxmlformats.org/drawingml/2006/table">
            <a:tbl>
              <a:tblPr firstRow="1" firstCol="1" bandRow="1"/>
              <a:tblGrid>
                <a:gridCol w="559874"/>
                <a:gridCol w="559874"/>
                <a:gridCol w="561026"/>
                <a:gridCol w="561026"/>
                <a:gridCol w="561026"/>
              </a:tblGrid>
              <a:tr h="363732"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>
                          <a:effectLst/>
                          <a:latin typeface="Times New Roman"/>
                          <a:ea typeface="ＭＳ 明朝"/>
                        </a:rPr>
                        <a:t>T1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T2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T5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T3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3515" algn="l">
                        <a:spcAft>
                          <a:spcPts val="600"/>
                        </a:spcAft>
                      </a:pPr>
                      <a:r>
                        <a:rPr lang="en-US" sz="1900" dirty="0" smtClean="0">
                          <a:effectLst/>
                          <a:latin typeface="Times New Roman"/>
                          <a:ea typeface="ＭＳ 明朝"/>
                        </a:rPr>
                        <a:t>T4</a:t>
                      </a:r>
                      <a:endParaRPr lang="ja-JP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408" marR="324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左中かっこ 4"/>
          <p:cNvSpPr/>
          <p:nvPr/>
        </p:nvSpPr>
        <p:spPr>
          <a:xfrm rot="16200000">
            <a:off x="2036004" y="322169"/>
            <a:ext cx="304162" cy="28083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0033" y="1852595"/>
            <a:ext cx="1440160" cy="314213"/>
          </a:xfrm>
          <a:prstGeom prst="rect">
            <a:avLst/>
          </a:prstGeom>
        </p:spPr>
        <p:txBody>
          <a:bodyPr wrap="square" lIns="36854" tIns="18427" rIns="36854" bIns="18427">
            <a:spAutoFit/>
          </a:bodyPr>
          <a:lstStyle/>
          <a:p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</a:t>
            </a:r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左中かっこ 6"/>
          <p:cNvSpPr/>
          <p:nvPr/>
        </p:nvSpPr>
        <p:spPr>
          <a:xfrm rot="16200000" flipH="1">
            <a:off x="925611" y="676307"/>
            <a:ext cx="280286" cy="5242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15492" y="504210"/>
            <a:ext cx="672711" cy="314213"/>
          </a:xfrm>
          <a:prstGeom prst="rect">
            <a:avLst/>
          </a:prstGeom>
        </p:spPr>
        <p:txBody>
          <a:bodyPr wrap="square" lIns="36854" tIns="18427" rIns="36854" bIns="18427">
            <a:spAutoFit/>
          </a:bodyPr>
          <a:lstStyle/>
          <a:p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</a:t>
            </a:r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7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394916" y="765355"/>
            <a:ext cx="576064" cy="1031527"/>
            <a:chOff x="648419" y="828427"/>
            <a:chExt cx="899772" cy="1031527"/>
          </a:xfrm>
        </p:grpSpPr>
        <p:sp>
          <p:nvSpPr>
            <p:cNvPr id="4" name="正方形/長方形 3"/>
            <p:cNvSpPr/>
            <p:nvPr/>
          </p:nvSpPr>
          <p:spPr>
            <a:xfrm>
              <a:off x="756103" y="1188468"/>
              <a:ext cx="720080" cy="167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842003" y="1377205"/>
              <a:ext cx="560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・・・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648419" y="828427"/>
              <a:ext cx="899772" cy="103152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50900" y="942673"/>
              <a:ext cx="720080" cy="167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756103" y="1605966"/>
              <a:ext cx="720080" cy="167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2565417" y="763591"/>
            <a:ext cx="576064" cy="1031527"/>
            <a:chOff x="648419" y="828427"/>
            <a:chExt cx="899772" cy="1031527"/>
          </a:xfrm>
        </p:grpSpPr>
        <p:sp>
          <p:nvSpPr>
            <p:cNvPr id="34" name="正方形/長方形 33"/>
            <p:cNvSpPr/>
            <p:nvPr/>
          </p:nvSpPr>
          <p:spPr>
            <a:xfrm>
              <a:off x="756103" y="1188468"/>
              <a:ext cx="720080" cy="167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842003" y="1377205"/>
              <a:ext cx="560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・・・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648419" y="828427"/>
              <a:ext cx="899772" cy="103152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750900" y="942673"/>
              <a:ext cx="720080" cy="167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56103" y="1605966"/>
              <a:ext cx="720080" cy="167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角丸四角形 38"/>
          <p:cNvSpPr/>
          <p:nvPr/>
        </p:nvSpPr>
        <p:spPr>
          <a:xfrm>
            <a:off x="1885020" y="1183174"/>
            <a:ext cx="477133" cy="19151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矢印コネクタ 41"/>
          <p:cNvCxnSpPr>
            <a:stCxn id="39" idx="3"/>
            <a:endCxn id="36" idx="1"/>
          </p:cNvCxnSpPr>
          <p:nvPr/>
        </p:nvCxnSpPr>
        <p:spPr>
          <a:xfrm>
            <a:off x="2362153" y="1278930"/>
            <a:ext cx="203264" cy="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80107" y="348233"/>
            <a:ext cx="126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Initialization</a:t>
            </a:r>
          </a:p>
          <a:p>
            <a:r>
              <a:rPr kumimoji="1"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(multi-thread)</a:t>
            </a:r>
            <a:endParaRPr kumimoji="1" lang="ja-JP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533056" y="342359"/>
            <a:ext cx="121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operators </a:t>
            </a:r>
          </a:p>
          <a:p>
            <a:r>
              <a:rPr kumimoji="1"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ja-JP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</a:t>
            </a:r>
            <a:r>
              <a:rPr kumimoji="1"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線矢印コネクタ 52"/>
          <p:cNvCxnSpPr>
            <a:stCxn id="36" idx="3"/>
          </p:cNvCxnSpPr>
          <p:nvPr/>
        </p:nvCxnSpPr>
        <p:spPr>
          <a:xfrm>
            <a:off x="3141481" y="1279355"/>
            <a:ext cx="153597" cy="4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63" idx="3"/>
            <a:endCxn id="43" idx="2"/>
          </p:cNvCxnSpPr>
          <p:nvPr/>
        </p:nvCxnSpPr>
        <p:spPr>
          <a:xfrm flipH="1">
            <a:off x="1432001" y="1274927"/>
            <a:ext cx="2340210" cy="520626"/>
          </a:xfrm>
          <a:prstGeom prst="bentConnector4">
            <a:avLst>
              <a:gd name="adj1" fmla="val -9768"/>
              <a:gd name="adj2" fmla="val 14390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678787" y="541860"/>
            <a:ext cx="989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</a:p>
          <a:p>
            <a:r>
              <a:rPr lang="en-US" altLang="ja-JP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slection</a:t>
            </a:r>
            <a:r>
              <a:rPr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factor</a:t>
            </a:r>
          </a:p>
          <a:p>
            <a:r>
              <a:rPr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(single thread)   </a:t>
            </a:r>
            <a:endParaRPr kumimoji="1" lang="ja-JP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143969" y="764026"/>
            <a:ext cx="576064" cy="1031527"/>
            <a:chOff x="648419" y="828427"/>
            <a:chExt cx="899772" cy="1031527"/>
          </a:xfrm>
        </p:grpSpPr>
        <p:sp>
          <p:nvSpPr>
            <p:cNvPr id="31" name="正方形/長方形 30"/>
            <p:cNvSpPr/>
            <p:nvPr/>
          </p:nvSpPr>
          <p:spPr>
            <a:xfrm>
              <a:off x="756103" y="1188468"/>
              <a:ext cx="720080" cy="167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842003" y="1377205"/>
              <a:ext cx="560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・・・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角丸四角形 42"/>
            <p:cNvSpPr/>
            <p:nvPr/>
          </p:nvSpPr>
          <p:spPr>
            <a:xfrm>
              <a:off x="648419" y="828427"/>
              <a:ext cx="899772" cy="103152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50900" y="942673"/>
              <a:ext cx="720080" cy="167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756103" y="1605966"/>
              <a:ext cx="720080" cy="167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線矢印コネクタ 55"/>
          <p:cNvCxnSpPr>
            <a:stCxn id="43" idx="3"/>
            <a:endCxn id="39" idx="1"/>
          </p:cNvCxnSpPr>
          <p:nvPr/>
        </p:nvCxnSpPr>
        <p:spPr>
          <a:xfrm flipV="1">
            <a:off x="1720033" y="1278930"/>
            <a:ext cx="164987" cy="86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8" idx="3"/>
            <a:endCxn id="43" idx="1"/>
          </p:cNvCxnSpPr>
          <p:nvPr/>
        </p:nvCxnSpPr>
        <p:spPr>
          <a:xfrm flipV="1">
            <a:off x="970980" y="1279790"/>
            <a:ext cx="172989" cy="132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863419" y="202588"/>
            <a:ext cx="110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fitness values</a:t>
            </a:r>
            <a:endParaRPr kumimoji="1" lang="en-US" altLang="ja-JP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</a:t>
            </a:r>
            <a:r>
              <a:rPr lang="en-US" altLang="ja-JP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3295078" y="1179171"/>
            <a:ext cx="477133" cy="19151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312715" y="638498"/>
            <a:ext cx="1180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</a:t>
            </a:r>
            <a:r>
              <a:rPr lang="en-US" altLang="ja-JP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en-US" altLang="ja-JP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  <a:r>
              <a:rPr lang="en-US" altLang="ja-JP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endParaRPr kumimoji="1" lang="ja-JP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7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103</Words>
  <Application>Microsoft Office PowerPoint</Application>
  <PresentationFormat>ユーザー設定</PresentationFormat>
  <Paragraphs>62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パナソニック株式会社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全社標準ＰＣ</dc:creator>
  <cp:lastModifiedBy>全社標準ＰＣ</cp:lastModifiedBy>
  <cp:revision>15</cp:revision>
  <dcterms:created xsi:type="dcterms:W3CDTF">2017-11-27T06:38:57Z</dcterms:created>
  <dcterms:modified xsi:type="dcterms:W3CDTF">2017-11-28T06:42:14Z</dcterms:modified>
</cp:coreProperties>
</file>