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0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F8F2-8FB4-3B58-4CE9-6118F073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FAC38-2AE7-E56B-14A9-E1315618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3451-6AD4-1B1B-3136-A892972E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3E32-5E39-1C1A-46A4-74874716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D58B-E1AD-E668-9ED2-2586120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2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AA5D-6A8E-31CE-E9B0-A89105A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70E96-AC3C-4B8A-743F-E2CDDD36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7A1CE-5415-DFDE-F511-85B38B33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54C7-EB55-8C0E-62D6-F20B3F83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A7F1-5695-B746-F209-A8E2C728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39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603F2-4932-23E3-FB8B-B6E9E5983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6174-3BCD-F17D-2E33-B0F1D0B6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DEED-9491-3A60-1FBD-6276BC6C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262C-30FE-3F63-41F3-1F067EC1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7E40-7DFF-B047-1D22-A512C54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493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18D4-9327-D2BA-F4CD-3A8359BF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A119-9BE1-FB34-695C-591D707F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BCEB-C185-3AF5-0289-3C72C0B0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E98-1897-D4C6-85CE-CF955AE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0FA7-794C-6E36-7094-397171FA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9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4691-066C-06D1-42ED-162A1468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89DD-ECB2-9D8A-8724-52321A05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B8E6-390D-1466-233D-3B4F37C2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D5E4-D524-5EAE-D8BC-790F0DD7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D4EA-2371-F806-CCFA-66810F7C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77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1B2B-4FB2-34FB-732D-2ECB953E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79DF-68A5-B3AC-EDBB-61B14277F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54EA9-5F4E-83ED-AA68-24637DEF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1628B-3FDA-6AF6-D003-99A6664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787ED-9509-6F22-ABC7-5E69A8FE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722E-51C7-CB7B-2ECA-401973D6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347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0450-6ACF-CA7C-D852-76176C9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A8FC-B3EB-4266-BC81-D2ABCA0B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D4D3-664F-C6D3-98C8-F3A92DF8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C1E40-7053-5482-19FD-303B491C4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126C7-1B84-A196-1B82-DC5D4D492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80C60-6EEB-6E90-717A-FE8C2CD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952C-9080-AD3F-B64D-2063D373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F3EE2-6D79-5D2A-9483-8514DB17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361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7DCA-98BE-53A8-F785-914F0E03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A7C77-9744-96A8-51BC-661C0884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1E066-E72C-248E-7723-556AC41E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F308-6B49-0F8B-B264-656800A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7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CFD4-33D1-A017-90C1-A0031D10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86176-3A63-195F-DC53-F8BC6D7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281D6-F500-0464-FD96-C0CA90AF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50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F804-AE96-557A-07B0-9BAEAE24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83C-82D1-B17F-478F-AD894DE6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198A-FC2E-2349-38F2-AF45AC75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7610-5B46-AAFD-B575-2E4C76AD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19002-321F-4A7A-598C-A48DF6B4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9534-5C46-B552-5CA7-E19724D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2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4D-5AF0-B036-F5AF-5A2BE5B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47271-C4DA-9EDC-4753-00B4972E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8C37-923E-AB53-4B32-C4AF23BC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1D6D5-A334-5C98-AF2F-ED992D1A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F9CD-18CA-E983-0C43-CEC285ED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EAD2-190D-52FC-E707-CAC637E7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544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00E6B-B119-E7B4-5462-2898064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7C19-B462-283B-8E6A-1110025A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BF32-221F-039B-178D-0641E1764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46B6-E6FD-4216-B0C2-F5E535843794}" type="datetimeFigureOut">
              <a:rPr lang="en-DE" smtClean="0"/>
              <a:t>31/07/2024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8A58-6AD7-949B-5E96-1A12E4975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CC11-4422-578A-7CC4-50E50C26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2994-BA64-4D68-88DB-9EDC26BF3B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92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9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3197-E4B6-9B7F-6800-0BCFA6B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68F4-C8E5-4AA1-A363-B0C37C2EDEE0}" type="datetime1">
              <a:rPr lang="en-US" b="1" smtClean="0"/>
              <a:t>7/31/2024</a:t>
            </a:fld>
            <a:endParaRPr lang="de-DE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38AB0-A00C-1419-1578-57570697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04" y="1187934"/>
            <a:ext cx="4676127" cy="468275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9ADD56C-8923-37D8-6753-916C60E19014}"/>
              </a:ext>
            </a:extLst>
          </p:cNvPr>
          <p:cNvSpPr txBox="1"/>
          <p:nvPr/>
        </p:nvSpPr>
        <p:spPr>
          <a:xfrm>
            <a:off x="7901725" y="1187934"/>
            <a:ext cx="299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2D 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Ambient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Power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B10FEB-FE1C-F6EF-3BC8-C34850CBB66E}"/>
              </a:ext>
            </a:extLst>
          </p:cNvPr>
          <p:cNvSpPr txBox="1"/>
          <p:nvPr/>
        </p:nvSpPr>
        <p:spPr>
          <a:xfrm>
            <a:off x="7901725" y="3140705"/>
            <a:ext cx="189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err="1"/>
              <a:t>T@each</a:t>
            </a:r>
            <a:r>
              <a:rPr lang="en-GB" sz="1200" b="1" dirty="0"/>
              <a:t> part</a:t>
            </a:r>
            <a:endParaRPr lang="en-DE" sz="12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0B056B-D58C-3CC4-2F76-FF5ACDFC25EA}"/>
              </a:ext>
            </a:extLst>
          </p:cNvPr>
          <p:cNvSpPr txBox="1"/>
          <p:nvPr/>
        </p:nvSpPr>
        <p:spPr>
          <a:xfrm>
            <a:off x="3738069" y="1569428"/>
            <a:ext cx="860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</a:rPr>
              <a:t>stator</a:t>
            </a:r>
            <a:endParaRPr lang="en-DE" sz="1200" b="1" dirty="0">
              <a:solidFill>
                <a:srgbClr val="0000FF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EBA884-4924-D7AD-B2F6-68454F84DC55}"/>
              </a:ext>
            </a:extLst>
          </p:cNvPr>
          <p:cNvSpPr txBox="1"/>
          <p:nvPr/>
        </p:nvSpPr>
        <p:spPr>
          <a:xfrm>
            <a:off x="3738068" y="2087696"/>
            <a:ext cx="93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</a:rPr>
              <a:t>winding</a:t>
            </a:r>
            <a:endParaRPr lang="en-DE" sz="1200" b="1" dirty="0">
              <a:solidFill>
                <a:srgbClr val="0000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496B67-0B21-B3C9-893C-F64A63B423A0}"/>
              </a:ext>
            </a:extLst>
          </p:cNvPr>
          <p:cNvSpPr txBox="1"/>
          <p:nvPr/>
        </p:nvSpPr>
        <p:spPr>
          <a:xfrm>
            <a:off x="4168374" y="2987458"/>
            <a:ext cx="93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</a:rPr>
              <a:t>potting</a:t>
            </a:r>
            <a:endParaRPr lang="en-DE" sz="1200" b="1" dirty="0">
              <a:solidFill>
                <a:srgbClr val="0000FF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D6AC97-A131-45C1-FDD4-83D1D955B780}"/>
              </a:ext>
            </a:extLst>
          </p:cNvPr>
          <p:cNvSpPr txBox="1"/>
          <p:nvPr/>
        </p:nvSpPr>
        <p:spPr>
          <a:xfrm>
            <a:off x="4872104" y="1870764"/>
            <a:ext cx="93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</a:rPr>
              <a:t>insulation</a:t>
            </a:r>
            <a:endParaRPr lang="en-DE" sz="12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33257F-E31F-6F54-15EB-F2A6E7FE2CC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5244139" y="2147763"/>
            <a:ext cx="94130" cy="43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8B1D174-36ED-EF3A-E011-3F2881F0AC37}"/>
              </a:ext>
            </a:extLst>
          </p:cNvPr>
          <p:cNvSpPr txBox="1"/>
          <p:nvPr/>
        </p:nvSpPr>
        <p:spPr>
          <a:xfrm>
            <a:off x="1378557" y="132091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Motor Parts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9168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Contractor, Krishna</dc:creator>
  <cp:lastModifiedBy>Contractor, Krishna</cp:lastModifiedBy>
  <cp:revision>1</cp:revision>
  <dcterms:created xsi:type="dcterms:W3CDTF">2024-07-31T19:04:04Z</dcterms:created>
  <dcterms:modified xsi:type="dcterms:W3CDTF">2024-07-31T19:05:36Z</dcterms:modified>
</cp:coreProperties>
</file>