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49586-CC27-45D2-8447-46FA2AD30AA7}" v="53" dt="2019-04-24T15:09:4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on Penwell" userId="c5402de0494923bb" providerId="LiveId" clId="{BF249586-CC27-45D2-8447-46FA2AD30AA7}"/>
    <pc:docChg chg="custSel addSld modSld">
      <pc:chgData name="Eston Penwell" userId="c5402de0494923bb" providerId="LiveId" clId="{BF249586-CC27-45D2-8447-46FA2AD30AA7}" dt="2019-04-24T15:09:42.357" v="52" actId="404"/>
      <pc:docMkLst>
        <pc:docMk/>
      </pc:docMkLst>
      <pc:sldChg chg="delSp modSp add">
        <pc:chgData name="Eston Penwell" userId="c5402de0494923bb" providerId="LiveId" clId="{BF249586-CC27-45D2-8447-46FA2AD30AA7}" dt="2019-04-24T15:09:42.357" v="52" actId="404"/>
        <pc:sldMkLst>
          <pc:docMk/>
          <pc:sldMk cId="1537142298" sldId="261"/>
        </pc:sldMkLst>
        <pc:spChg chg="mod">
          <ac:chgData name="Eston Penwell" userId="c5402de0494923bb" providerId="LiveId" clId="{BF249586-CC27-45D2-8447-46FA2AD30AA7}" dt="2019-04-24T15:09:42.357" v="52" actId="404"/>
          <ac:spMkLst>
            <pc:docMk/>
            <pc:sldMk cId="1537142298" sldId="261"/>
            <ac:spMk id="2" creationId="{1919078B-FEE3-4987-A320-381FE8AC8D2B}"/>
          </ac:spMkLst>
        </pc:spChg>
        <pc:spChg chg="del">
          <ac:chgData name="Eston Penwell" userId="c5402de0494923bb" providerId="LiveId" clId="{BF249586-CC27-45D2-8447-46FA2AD30AA7}" dt="2019-04-24T15:08:39.971" v="30" actId="478"/>
          <ac:spMkLst>
            <pc:docMk/>
            <pc:sldMk cId="1537142298" sldId="261"/>
            <ac:spMk id="3" creationId="{1B8ADB1C-8DE4-4703-A810-34274C0BF4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935E-A0EF-4B87-B528-6037BD4FD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 </a:t>
            </a: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b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BFC99-F12E-46C9-A573-A2C64F39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Eston P Penwell</a:t>
            </a:r>
          </a:p>
          <a:p>
            <a:r>
              <a:rPr lang="en-US" dirty="0"/>
              <a:t>Drew Davis</a:t>
            </a:r>
          </a:p>
        </p:txBody>
      </p:sp>
    </p:spTree>
    <p:extLst>
      <p:ext uri="{BB962C8B-B14F-4D97-AF65-F5344CB8AC3E}">
        <p14:creationId xmlns:p14="http://schemas.microsoft.com/office/powerpoint/2010/main" val="2941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16432-B324-407D-AA1C-36F20F9D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F9EB-19EF-47CC-B182-BEC3D1F1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4252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The war game is a great idea for the reason of its universal concept. Almost everyone knows how to play, and it is fundamentally a fun and simply game to play. Furthermore, It would be a great way to demonstrate the number system to children to provide them a helpful tool to see which number is bigger in a deck of cards.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D85C3-0ACA-45D8-81D7-40AA392A2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4" t="31882" r="5302" b="732"/>
          <a:stretch/>
        </p:blipFill>
        <p:spPr>
          <a:xfrm rot="5400000">
            <a:off x="6570660" y="2097088"/>
            <a:ext cx="4797449" cy="24279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69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5A0-4CFE-4385-8C2C-F89EB3EF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827616-61A7-4660-ABCA-7190415D6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05" t="6846" r="29409" b="-176"/>
          <a:stretch/>
        </p:blipFill>
        <p:spPr>
          <a:xfrm>
            <a:off x="4311940" y="-14383"/>
            <a:ext cx="7818539" cy="9550591"/>
          </a:xfrm>
        </p:spPr>
      </p:pic>
    </p:spTree>
    <p:extLst>
      <p:ext uri="{BB962C8B-B14F-4D97-AF65-F5344CB8AC3E}">
        <p14:creationId xmlns:p14="http://schemas.microsoft.com/office/powerpoint/2010/main" val="21830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92AD-929A-48B4-A5C6-61D3257F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2CDC-1C67-4D01-8859-E61A715D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implements the war program</a:t>
            </a:r>
          </a:p>
          <a:p>
            <a:r>
              <a:rPr lang="en-US" dirty="0"/>
              <a:t>We created another class to handle this sequence of events</a:t>
            </a:r>
          </a:p>
          <a:p>
            <a:r>
              <a:rPr lang="en-US" dirty="0"/>
              <a:t>This class displays three cards while also declaring war </a:t>
            </a:r>
          </a:p>
          <a:p>
            <a:r>
              <a:rPr lang="en-US" dirty="0"/>
              <a:t>After which it checks them to see who won  and displays the winner of the war </a:t>
            </a:r>
          </a:p>
          <a:p>
            <a:r>
              <a:rPr lang="en-US" dirty="0"/>
              <a:t>Furthering said players points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81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F0C2-2A30-4795-8108-B942BC43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DD8B-3882-47DF-867B-80AC161F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decided to introduce a score method instead of creating a new deck</a:t>
            </a:r>
          </a:p>
          <a:p>
            <a:r>
              <a:rPr lang="en-US" dirty="0"/>
              <a:t>Based on creating a class variable </a:t>
            </a:r>
          </a:p>
          <a:p>
            <a:r>
              <a:rPr lang="en-US" dirty="0"/>
              <a:t>The class variable increases when someone wins </a:t>
            </a:r>
          </a:p>
          <a:p>
            <a:r>
              <a:rPr lang="en-US" dirty="0"/>
              <a:t>When a certain score is reached the game sequence ends and the winner is announced </a:t>
            </a:r>
          </a:p>
          <a:p>
            <a:r>
              <a:rPr lang="en-US" dirty="0"/>
              <a:t>Special instances like war create a special scenario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078B-FEE3-4987-A320-381FE8A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40" y="1490973"/>
            <a:ext cx="8204432" cy="36347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714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   WAR in java</vt:lpstr>
      <vt:lpstr>Elevator pitch</vt:lpstr>
      <vt:lpstr>UML</vt:lpstr>
      <vt:lpstr>war Deck</vt:lpstr>
      <vt:lpstr>Score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 in java</dc:title>
  <dc:creator>Eston Penwell</dc:creator>
  <cp:lastModifiedBy>Eston Penwell</cp:lastModifiedBy>
  <cp:revision>4</cp:revision>
  <dcterms:created xsi:type="dcterms:W3CDTF">2019-04-23T23:19:37Z</dcterms:created>
  <dcterms:modified xsi:type="dcterms:W3CDTF">2019-04-24T15:09:44Z</dcterms:modified>
</cp:coreProperties>
</file>