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62"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7BA2F-05A8-4275-9F41-B2B3D4F8B998}" v="1589" dt="2025-04-17T15:34:32.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2244943-32AA-1540-E6B1-948676FE8F79}"/>
    <pc:docChg chg="addSld delSld modSld">
      <pc:chgData name="Guest User" userId="" providerId="Windows Live" clId="Web-{82244943-32AA-1540-E6B1-948676FE8F79}" dt="2025-04-14T04:00:59.033" v="123" actId="1076"/>
      <pc:docMkLst>
        <pc:docMk/>
      </pc:docMkLst>
      <pc:sldChg chg="addSp delSp modSp">
        <pc:chgData name="Guest User" userId="" providerId="Windows Live" clId="Web-{82244943-32AA-1540-E6B1-948676FE8F79}" dt="2025-04-14T04:00:28.595" v="120" actId="1076"/>
        <pc:sldMkLst>
          <pc:docMk/>
          <pc:sldMk cId="1995626547" sldId="258"/>
        </pc:sldMkLst>
      </pc:sldChg>
      <pc:sldChg chg="add del replId">
        <pc:chgData name="Guest User" userId="" providerId="Windows Live" clId="Web-{82244943-32AA-1540-E6B1-948676FE8F79}" dt="2025-04-14T03:55:31.353" v="65"/>
        <pc:sldMkLst>
          <pc:docMk/>
          <pc:sldMk cId="315374808" sldId="259"/>
        </pc:sldMkLst>
      </pc:sldChg>
      <pc:sldChg chg="modSp add replId">
        <pc:chgData name="Guest User" userId="" providerId="Windows Live" clId="Web-{82244943-32AA-1540-E6B1-948676FE8F79}" dt="2025-04-14T04:00:59.033" v="123" actId="1076"/>
        <pc:sldMkLst>
          <pc:docMk/>
          <pc:sldMk cId="3580827625" sldId="259"/>
        </pc:sldMkLst>
      </pc:sldChg>
    </pc:docChg>
  </pc:docChgLst>
  <pc:docChgLst>
    <pc:chgData name="Guest User" providerId="Windows Live" clId="Web-{FADA1352-E066-C6BC-A595-54016F4ED0F8}"/>
    <pc:docChg chg="modSld">
      <pc:chgData name="Guest User" userId="" providerId="Windows Live" clId="Web-{FADA1352-E066-C6BC-A595-54016F4ED0F8}" dt="2025-04-14T03:45:36.736" v="19" actId="20577"/>
      <pc:docMkLst>
        <pc:docMk/>
      </pc:docMkLst>
      <pc:sldChg chg="addSp delSp modSp">
        <pc:chgData name="Guest User" userId="" providerId="Windows Live" clId="Web-{FADA1352-E066-C6BC-A595-54016F4ED0F8}" dt="2025-04-14T03:45:36.736" v="19" actId="20577"/>
        <pc:sldMkLst>
          <pc:docMk/>
          <pc:sldMk cId="1995626547" sldId="258"/>
        </pc:sldMkLst>
      </pc:sldChg>
    </pc:docChg>
  </pc:docChgLst>
  <pc:docChgLst>
    <pc:chgData name="Guest User" providerId="Windows Live" clId="Web-{192829BE-1751-3833-C8B3-8E8276951F5E}"/>
    <pc:docChg chg="modSld">
      <pc:chgData name="Guest User" userId="" providerId="Windows Live" clId="Web-{192829BE-1751-3833-C8B3-8E8276951F5E}" dt="2025-04-10T16:53:19.356" v="65" actId="20577"/>
      <pc:docMkLst>
        <pc:docMk/>
      </pc:docMkLst>
      <pc:sldChg chg="modSp">
        <pc:chgData name="Guest User" userId="" providerId="Windows Live" clId="Web-{192829BE-1751-3833-C8B3-8E8276951F5E}" dt="2025-04-10T16:53:19.356" v="65" actId="20577"/>
        <pc:sldMkLst>
          <pc:docMk/>
          <pc:sldMk cId="2709660663" sldId="257"/>
        </pc:sldMkLst>
      </pc:sldChg>
    </pc:docChg>
  </pc:docChgLst>
  <pc:docChgLst>
    <pc:chgData name="Guest User" providerId="Windows Live" clId="Web-{91FF1C55-FC59-119C-5463-CEE475E19897}"/>
    <pc:docChg chg="modSld">
      <pc:chgData name="Guest User" userId="" providerId="Windows Live" clId="Web-{91FF1C55-FC59-119C-5463-CEE475E19897}" dt="2025-04-14T14:07:08.089" v="5" actId="1076"/>
      <pc:docMkLst>
        <pc:docMk/>
      </pc:docMkLst>
      <pc:sldChg chg="modSp">
        <pc:chgData name="Guest User" userId="" providerId="Windows Live" clId="Web-{91FF1C55-FC59-119C-5463-CEE475E19897}" dt="2025-04-14T14:07:08.089" v="5" actId="1076"/>
        <pc:sldMkLst>
          <pc:docMk/>
          <pc:sldMk cId="3580827625" sldId="259"/>
        </pc:sldMkLst>
      </pc:sldChg>
    </pc:docChg>
  </pc:docChgLst>
  <pc:docChgLst>
    <pc:chgData name="Guest User" providerId="Windows Live" clId="Web-{1FE9FC05-3EAD-569D-6479-15AC3F14D4D0}"/>
    <pc:docChg chg="modSld">
      <pc:chgData name="Guest User" userId="" providerId="Windows Live" clId="Web-{1FE9FC05-3EAD-569D-6479-15AC3F14D4D0}" dt="2025-04-09T22:10:43.674" v="95" actId="20577"/>
      <pc:docMkLst>
        <pc:docMk/>
      </pc:docMkLst>
      <pc:sldChg chg="modSp">
        <pc:chgData name="Guest User" userId="" providerId="Windows Live" clId="Web-{1FE9FC05-3EAD-569D-6479-15AC3F14D4D0}" dt="2025-04-09T22:10:43.674" v="95" actId="20577"/>
        <pc:sldMkLst>
          <pc:docMk/>
          <pc:sldMk cId="2709660663" sldId="257"/>
        </pc:sldMkLst>
      </pc:sldChg>
    </pc:docChg>
  </pc:docChgLst>
  <pc:docChgLst>
    <pc:chgData name="Lucas Gamboa" userId="ce210f5b4c470925" providerId="LiveId" clId="{1FC7BA2F-05A8-4275-9F41-B2B3D4F8B998}"/>
    <pc:docChg chg="undo redo custSel addSld delSld modSld">
      <pc:chgData name="Lucas Gamboa" userId="ce210f5b4c470925" providerId="LiveId" clId="{1FC7BA2F-05A8-4275-9F41-B2B3D4F8B998}" dt="2025-04-17T15:34:32.690" v="9561" actId="2696"/>
      <pc:docMkLst>
        <pc:docMk/>
      </pc:docMkLst>
      <pc:sldChg chg="addSp delSp modSp del mod">
        <pc:chgData name="Lucas Gamboa" userId="ce210f5b4c470925" providerId="LiveId" clId="{1FC7BA2F-05A8-4275-9F41-B2B3D4F8B998}" dt="2025-04-15T14:36:37.113" v="9237" actId="2696"/>
        <pc:sldMkLst>
          <pc:docMk/>
          <pc:sldMk cId="2709660663" sldId="257"/>
        </pc:sldMkLst>
      </pc:sldChg>
      <pc:sldChg chg="del">
        <pc:chgData name="Lucas Gamboa" userId="ce210f5b4c470925" providerId="LiveId" clId="{1FC7BA2F-05A8-4275-9F41-B2B3D4F8B998}" dt="2025-04-15T14:36:43.471" v="9238" actId="2696"/>
        <pc:sldMkLst>
          <pc:docMk/>
          <pc:sldMk cId="1995626547" sldId="258"/>
        </pc:sldMkLst>
      </pc:sldChg>
      <pc:sldChg chg="modSp del mod">
        <pc:chgData name="Lucas Gamboa" userId="ce210f5b4c470925" providerId="LiveId" clId="{1FC7BA2F-05A8-4275-9F41-B2B3D4F8B998}" dt="2025-04-15T14:36:43.471" v="9238" actId="2696"/>
        <pc:sldMkLst>
          <pc:docMk/>
          <pc:sldMk cId="3580827625" sldId="259"/>
        </pc:sldMkLst>
      </pc:sldChg>
      <pc:sldChg chg="del">
        <pc:chgData name="Lucas Gamboa" userId="ce210f5b4c470925" providerId="LiveId" clId="{1FC7BA2F-05A8-4275-9F41-B2B3D4F8B998}" dt="2025-04-15T14:36:43.471" v="9238" actId="2696"/>
        <pc:sldMkLst>
          <pc:docMk/>
          <pc:sldMk cId="3183075165" sldId="260"/>
        </pc:sldMkLst>
      </pc:sldChg>
      <pc:sldChg chg="add del">
        <pc:chgData name="Lucas Gamboa" userId="ce210f5b4c470925" providerId="LiveId" clId="{1FC7BA2F-05A8-4275-9F41-B2B3D4F8B998}" dt="2025-04-14T14:20:16.564" v="4874" actId="2890"/>
        <pc:sldMkLst>
          <pc:docMk/>
          <pc:sldMk cId="917175305" sldId="261"/>
        </pc:sldMkLst>
      </pc:sldChg>
      <pc:sldChg chg="addSp delSp modSp add del mod">
        <pc:chgData name="Lucas Gamboa" userId="ce210f5b4c470925" providerId="LiveId" clId="{1FC7BA2F-05A8-4275-9F41-B2B3D4F8B998}" dt="2025-04-17T15:34:32.690" v="9561" actId="2696"/>
        <pc:sldMkLst>
          <pc:docMk/>
          <pc:sldMk cId="2586087394" sldId="261"/>
        </pc:sldMkLst>
        <pc:picChg chg="add mod modCrop">
          <ac:chgData name="Lucas Gamboa" userId="ce210f5b4c470925" providerId="LiveId" clId="{1FC7BA2F-05A8-4275-9F41-B2B3D4F8B998}" dt="2025-04-16T15:59:33.150" v="9394" actId="1076"/>
          <ac:picMkLst>
            <pc:docMk/>
            <pc:sldMk cId="2586087394" sldId="261"/>
            <ac:picMk id="2" creationId="{34BB67D8-E324-E8C2-F2A2-67A58CD4E590}"/>
          </ac:picMkLst>
        </pc:picChg>
        <pc:picChg chg="add del mod ord">
          <ac:chgData name="Lucas Gamboa" userId="ce210f5b4c470925" providerId="LiveId" clId="{1FC7BA2F-05A8-4275-9F41-B2B3D4F8B998}" dt="2025-04-16T15:59:33.569" v="9395" actId="478"/>
          <ac:picMkLst>
            <pc:docMk/>
            <pc:sldMk cId="2586087394" sldId="261"/>
            <ac:picMk id="8" creationId="{AB259264-2F7E-5E60-32EF-CF4A5E0D28F9}"/>
          </ac:picMkLst>
        </pc:picChg>
      </pc:sldChg>
      <pc:sldChg chg="addSp delSp modSp add mod">
        <pc:chgData name="Lucas Gamboa" userId="ce210f5b4c470925" providerId="LiveId" clId="{1FC7BA2F-05A8-4275-9F41-B2B3D4F8B998}" dt="2025-04-17T14:35:22.205" v="9560" actId="1076"/>
        <pc:sldMkLst>
          <pc:docMk/>
          <pc:sldMk cId="1374948477" sldId="262"/>
        </pc:sldMkLst>
        <pc:spChg chg="mod">
          <ac:chgData name="Lucas Gamboa" userId="ce210f5b4c470925" providerId="LiveId" clId="{1FC7BA2F-05A8-4275-9F41-B2B3D4F8B998}" dt="2025-04-16T16:34:36.148" v="9507" actId="1076"/>
          <ac:spMkLst>
            <pc:docMk/>
            <pc:sldMk cId="1374948477" sldId="262"/>
            <ac:spMk id="6" creationId="{CF8C9D16-1B4D-E942-F324-9492BA6541C0}"/>
          </ac:spMkLst>
        </pc:spChg>
        <pc:spChg chg="mod">
          <ac:chgData name="Lucas Gamboa" userId="ce210f5b4c470925" providerId="LiveId" clId="{1FC7BA2F-05A8-4275-9F41-B2B3D4F8B998}" dt="2025-04-16T16:34:36.148" v="9507" actId="1076"/>
          <ac:spMkLst>
            <pc:docMk/>
            <pc:sldMk cId="1374948477" sldId="262"/>
            <ac:spMk id="7" creationId="{52803E49-0AD9-D9D3-7358-D7C9560DF165}"/>
          </ac:spMkLst>
        </pc:spChg>
        <pc:spChg chg="mod">
          <ac:chgData name="Lucas Gamboa" userId="ce210f5b4c470925" providerId="LiveId" clId="{1FC7BA2F-05A8-4275-9F41-B2B3D4F8B998}" dt="2025-04-16T16:35:57.165" v="9510" actId="1076"/>
          <ac:spMkLst>
            <pc:docMk/>
            <pc:sldMk cId="1374948477" sldId="262"/>
            <ac:spMk id="16" creationId="{4BBD6CFB-F3B9-3D5D-939E-5A56FA4067A3}"/>
          </ac:spMkLst>
        </pc:spChg>
        <pc:spChg chg="mod">
          <ac:chgData name="Lucas Gamboa" userId="ce210f5b4c470925" providerId="LiveId" clId="{1FC7BA2F-05A8-4275-9F41-B2B3D4F8B998}" dt="2025-04-16T16:36:48.045" v="9516" actId="1076"/>
          <ac:spMkLst>
            <pc:docMk/>
            <pc:sldMk cId="1374948477" sldId="262"/>
            <ac:spMk id="17" creationId="{7B7F6359-3AED-8463-60FE-845A7500A016}"/>
          </ac:spMkLst>
        </pc:spChg>
        <pc:spChg chg="mod">
          <ac:chgData name="Lucas Gamboa" userId="ce210f5b4c470925" providerId="LiveId" clId="{1FC7BA2F-05A8-4275-9F41-B2B3D4F8B998}" dt="2025-04-16T16:35:57.165" v="9510" actId="1076"/>
          <ac:spMkLst>
            <pc:docMk/>
            <pc:sldMk cId="1374948477" sldId="262"/>
            <ac:spMk id="18" creationId="{4FF1AAD7-A15A-CE72-0285-1A58B64BD399}"/>
          </ac:spMkLst>
        </pc:spChg>
        <pc:spChg chg="mod">
          <ac:chgData name="Lucas Gamboa" userId="ce210f5b4c470925" providerId="LiveId" clId="{1FC7BA2F-05A8-4275-9F41-B2B3D4F8B998}" dt="2025-04-16T16:35:57.165" v="9510" actId="1076"/>
          <ac:spMkLst>
            <pc:docMk/>
            <pc:sldMk cId="1374948477" sldId="262"/>
            <ac:spMk id="20" creationId="{2CDD8AE9-B871-C978-DCFB-2B1A29E271BC}"/>
          </ac:spMkLst>
        </pc:spChg>
        <pc:spChg chg="mod">
          <ac:chgData name="Lucas Gamboa" userId="ce210f5b4c470925" providerId="LiveId" clId="{1FC7BA2F-05A8-4275-9F41-B2B3D4F8B998}" dt="2025-04-16T16:35:57.165" v="9510" actId="1076"/>
          <ac:spMkLst>
            <pc:docMk/>
            <pc:sldMk cId="1374948477" sldId="262"/>
            <ac:spMk id="42" creationId="{53609B50-740F-7AD8-EF56-CA3C67B7A12E}"/>
          </ac:spMkLst>
        </pc:spChg>
        <pc:spChg chg="del mod">
          <ac:chgData name="Lucas Gamboa" userId="ce210f5b4c470925" providerId="LiveId" clId="{1FC7BA2F-05A8-4275-9F41-B2B3D4F8B998}" dt="2025-04-17T14:25:29.679" v="9530" actId="478"/>
          <ac:spMkLst>
            <pc:docMk/>
            <pc:sldMk cId="1374948477" sldId="262"/>
            <ac:spMk id="50" creationId="{2D9B43E2-DE03-F9B7-69FA-4B2D5FEB8EFA}"/>
          </ac:spMkLst>
        </pc:spChg>
        <pc:spChg chg="del">
          <ac:chgData name="Lucas Gamboa" userId="ce210f5b4c470925" providerId="LiveId" clId="{1FC7BA2F-05A8-4275-9F41-B2B3D4F8B998}" dt="2025-04-17T14:25:25.080" v="9528" actId="478"/>
          <ac:spMkLst>
            <pc:docMk/>
            <pc:sldMk cId="1374948477" sldId="262"/>
            <ac:spMk id="51" creationId="{16BCD400-C442-9E0B-BCB9-21D9D59E77F9}"/>
          </ac:spMkLst>
        </pc:spChg>
        <pc:spChg chg="del">
          <ac:chgData name="Lucas Gamboa" userId="ce210f5b4c470925" providerId="LiveId" clId="{1FC7BA2F-05A8-4275-9F41-B2B3D4F8B998}" dt="2025-04-17T14:25:18.916" v="9525" actId="478"/>
          <ac:spMkLst>
            <pc:docMk/>
            <pc:sldMk cId="1374948477" sldId="262"/>
            <ac:spMk id="52" creationId="{088AB82F-B939-1E21-68A8-B308E76F49B3}"/>
          </ac:spMkLst>
        </pc:spChg>
        <pc:spChg chg="mod">
          <ac:chgData name="Lucas Gamboa" userId="ce210f5b4c470925" providerId="LiveId" clId="{1FC7BA2F-05A8-4275-9F41-B2B3D4F8B998}" dt="2025-04-16T16:35:57.165" v="9510" actId="1076"/>
          <ac:spMkLst>
            <pc:docMk/>
            <pc:sldMk cId="1374948477" sldId="262"/>
            <ac:spMk id="58" creationId="{80535F7D-1138-39A5-C0A8-DA10F1267425}"/>
          </ac:spMkLst>
        </pc:spChg>
        <pc:spChg chg="mod">
          <ac:chgData name="Lucas Gamboa" userId="ce210f5b4c470925" providerId="LiveId" clId="{1FC7BA2F-05A8-4275-9F41-B2B3D4F8B998}" dt="2025-04-16T16:35:57.165" v="9510" actId="1076"/>
          <ac:spMkLst>
            <pc:docMk/>
            <pc:sldMk cId="1374948477" sldId="262"/>
            <ac:spMk id="62" creationId="{AAEE98A2-D17D-9543-41C7-09C41E279ED3}"/>
          </ac:spMkLst>
        </pc:spChg>
        <pc:spChg chg="mod">
          <ac:chgData name="Lucas Gamboa" userId="ce210f5b4c470925" providerId="LiveId" clId="{1FC7BA2F-05A8-4275-9F41-B2B3D4F8B998}" dt="2025-04-16T16:36:48.045" v="9516" actId="1076"/>
          <ac:spMkLst>
            <pc:docMk/>
            <pc:sldMk cId="1374948477" sldId="262"/>
            <ac:spMk id="63" creationId="{83CE0FC7-8C72-50B0-826E-CA14C71DF9C0}"/>
          </ac:spMkLst>
        </pc:spChg>
        <pc:spChg chg="mod">
          <ac:chgData name="Lucas Gamboa" userId="ce210f5b4c470925" providerId="LiveId" clId="{1FC7BA2F-05A8-4275-9F41-B2B3D4F8B998}" dt="2025-04-17T14:35:22.205" v="9560" actId="1076"/>
          <ac:spMkLst>
            <pc:docMk/>
            <pc:sldMk cId="1374948477" sldId="262"/>
            <ac:spMk id="64" creationId="{D3E8E32F-2C10-083E-EE06-9E87929AB5A8}"/>
          </ac:spMkLst>
        </pc:spChg>
        <pc:spChg chg="mod">
          <ac:chgData name="Lucas Gamboa" userId="ce210f5b4c470925" providerId="LiveId" clId="{1FC7BA2F-05A8-4275-9F41-B2B3D4F8B998}" dt="2025-04-16T16:36:48.045" v="9516" actId="1076"/>
          <ac:spMkLst>
            <pc:docMk/>
            <pc:sldMk cId="1374948477" sldId="262"/>
            <ac:spMk id="66" creationId="{220E4E35-6C40-E352-D8B6-8524A0B4D84F}"/>
          </ac:spMkLst>
        </pc:spChg>
        <pc:spChg chg="mod">
          <ac:chgData name="Lucas Gamboa" userId="ce210f5b4c470925" providerId="LiveId" clId="{1FC7BA2F-05A8-4275-9F41-B2B3D4F8B998}" dt="2025-04-17T14:35:12.269" v="9559" actId="1076"/>
          <ac:spMkLst>
            <pc:docMk/>
            <pc:sldMk cId="1374948477" sldId="262"/>
            <ac:spMk id="67" creationId="{6E8C6EDF-CC01-7D7A-F02C-636811599D2A}"/>
          </ac:spMkLst>
        </pc:spChg>
        <pc:spChg chg="mod">
          <ac:chgData name="Lucas Gamboa" userId="ce210f5b4c470925" providerId="LiveId" clId="{1FC7BA2F-05A8-4275-9F41-B2B3D4F8B998}" dt="2025-04-17T14:35:12.269" v="9559" actId="1076"/>
          <ac:spMkLst>
            <pc:docMk/>
            <pc:sldMk cId="1374948477" sldId="262"/>
            <ac:spMk id="71" creationId="{8F9BB938-7A21-DFFD-F0F8-37A0C81FAE2F}"/>
          </ac:spMkLst>
        </pc:spChg>
        <pc:spChg chg="mod">
          <ac:chgData name="Lucas Gamboa" userId="ce210f5b4c470925" providerId="LiveId" clId="{1FC7BA2F-05A8-4275-9F41-B2B3D4F8B998}" dt="2025-04-16T16:34:36.148" v="9507" actId="1076"/>
          <ac:spMkLst>
            <pc:docMk/>
            <pc:sldMk cId="1374948477" sldId="262"/>
            <ac:spMk id="72" creationId="{1E993665-931A-67FD-107A-4B4362C0492E}"/>
          </ac:spMkLst>
        </pc:spChg>
        <pc:spChg chg="mod">
          <ac:chgData name="Lucas Gamboa" userId="ce210f5b4c470925" providerId="LiveId" clId="{1FC7BA2F-05A8-4275-9F41-B2B3D4F8B998}" dt="2025-04-16T16:34:36.148" v="9507" actId="1076"/>
          <ac:spMkLst>
            <pc:docMk/>
            <pc:sldMk cId="1374948477" sldId="262"/>
            <ac:spMk id="74" creationId="{A8B9B975-7981-51B7-98D4-D374B1FA00CF}"/>
          </ac:spMkLst>
        </pc:spChg>
        <pc:grpChg chg="add mod">
          <ac:chgData name="Lucas Gamboa" userId="ce210f5b4c470925" providerId="LiveId" clId="{1FC7BA2F-05A8-4275-9F41-B2B3D4F8B998}" dt="2025-04-16T16:22:55.432" v="9460" actId="164"/>
          <ac:grpSpMkLst>
            <pc:docMk/>
            <pc:sldMk cId="1374948477" sldId="262"/>
            <ac:grpSpMk id="4" creationId="{2E75B0A5-06CB-67ED-8D25-4DCB01EC9755}"/>
          </ac:grpSpMkLst>
        </pc:grpChg>
        <pc:picChg chg="del mod">
          <ac:chgData name="Lucas Gamboa" userId="ce210f5b4c470925" providerId="LiveId" clId="{1FC7BA2F-05A8-4275-9F41-B2B3D4F8B998}" dt="2025-04-17T14:25:16.501" v="9524" actId="478"/>
          <ac:picMkLst>
            <pc:docMk/>
            <pc:sldMk cId="1374948477" sldId="262"/>
            <ac:picMk id="2" creationId="{B3B48D2E-D1A8-BF44-E94F-C5495B26F108}"/>
          </ac:picMkLst>
        </pc:picChg>
        <pc:picChg chg="add del mod ord modCrop">
          <ac:chgData name="Lucas Gamboa" userId="ce210f5b4c470925" providerId="LiveId" clId="{1FC7BA2F-05A8-4275-9F41-B2B3D4F8B998}" dt="2025-04-17T14:26:39.364" v="9537" actId="478"/>
          <ac:picMkLst>
            <pc:docMk/>
            <pc:sldMk cId="1374948477" sldId="262"/>
            <ac:picMk id="3" creationId="{4DE2E786-A67B-CAAD-73C8-7F35FF191213}"/>
          </ac:picMkLst>
        </pc:picChg>
        <pc:picChg chg="del">
          <ac:chgData name="Lucas Gamboa" userId="ce210f5b4c470925" providerId="LiveId" clId="{1FC7BA2F-05A8-4275-9F41-B2B3D4F8B998}" dt="2025-04-16T16:03:47.759" v="9418" actId="478"/>
          <ac:picMkLst>
            <pc:docMk/>
            <pc:sldMk cId="1374948477" sldId="262"/>
            <ac:picMk id="5" creationId="{0CBBFD39-6C8C-D4DD-8E8E-F763AB816BDE}"/>
          </ac:picMkLst>
        </pc:picChg>
        <pc:picChg chg="add mod">
          <ac:chgData name="Lucas Gamboa" userId="ce210f5b4c470925" providerId="LiveId" clId="{1FC7BA2F-05A8-4275-9F41-B2B3D4F8B998}" dt="2025-04-17T14:27:09.687" v="9541" actId="14100"/>
          <ac:picMkLst>
            <pc:docMk/>
            <pc:sldMk cId="1374948477" sldId="262"/>
            <ac:picMk id="5" creationId="{8CB24256-B62B-9621-3C53-9654BCB243DD}"/>
          </ac:picMkLst>
        </pc:picChg>
        <pc:picChg chg="del">
          <ac:chgData name="Lucas Gamboa" userId="ce210f5b4c470925" providerId="LiveId" clId="{1FC7BA2F-05A8-4275-9F41-B2B3D4F8B998}" dt="2025-04-16T15:59:47.827" v="9397" actId="478"/>
          <ac:picMkLst>
            <pc:docMk/>
            <pc:sldMk cId="1374948477" sldId="262"/>
            <ac:picMk id="8" creationId="{718F2438-1D7E-E995-BA75-6C6D81211948}"/>
          </ac:picMkLst>
        </pc:picChg>
        <pc:picChg chg="add mod">
          <ac:chgData name="Lucas Gamboa" userId="ce210f5b4c470925" providerId="LiveId" clId="{1FC7BA2F-05A8-4275-9F41-B2B3D4F8B998}" dt="2025-04-17T14:31:24.335" v="9556" actId="1076"/>
          <ac:picMkLst>
            <pc:docMk/>
            <pc:sldMk cId="1374948477" sldId="262"/>
            <ac:picMk id="10" creationId="{083D17CC-132E-9D17-D630-A084CDA2A3CC}"/>
          </ac:picMkLst>
        </pc:picChg>
        <pc:picChg chg="del mod">
          <ac:chgData name="Lucas Gamboa" userId="ce210f5b4c470925" providerId="LiveId" clId="{1FC7BA2F-05A8-4275-9F41-B2B3D4F8B998}" dt="2025-04-17T14:30:09.100" v="9550" actId="478"/>
          <ac:picMkLst>
            <pc:docMk/>
            <pc:sldMk cId="1374948477" sldId="262"/>
            <ac:picMk id="12" creationId="{19EB3C18-6539-8FDE-3BD2-8285C9B83C34}"/>
          </ac:picMkLst>
        </pc:picChg>
        <pc:picChg chg="add mod modCrop">
          <ac:chgData name="Lucas Gamboa" userId="ce210f5b4c470925" providerId="LiveId" clId="{1FC7BA2F-05A8-4275-9F41-B2B3D4F8B998}" dt="2025-04-17T14:35:22.205" v="9560" actId="1076"/>
          <ac:picMkLst>
            <pc:docMk/>
            <pc:sldMk cId="1374948477" sldId="262"/>
            <ac:picMk id="13" creationId="{205A8905-2C75-510A-8564-9E80D9B6022F}"/>
          </ac:picMkLst>
        </pc:picChg>
        <pc:picChg chg="mod modCrop">
          <ac:chgData name="Lucas Gamboa" userId="ce210f5b4c470925" providerId="LiveId" clId="{1FC7BA2F-05A8-4275-9F41-B2B3D4F8B998}" dt="2025-04-16T16:36:48.045" v="9516" actId="1076"/>
          <ac:picMkLst>
            <pc:docMk/>
            <pc:sldMk cId="1374948477" sldId="262"/>
            <ac:picMk id="14" creationId="{E20B44CF-CE3D-6A90-1234-B5310BB6B09B}"/>
          </ac:picMkLst>
        </pc:picChg>
        <pc:picChg chg="mod">
          <ac:chgData name="Lucas Gamboa" userId="ce210f5b4c470925" providerId="LiveId" clId="{1FC7BA2F-05A8-4275-9F41-B2B3D4F8B998}" dt="2025-04-16T16:35:16.061" v="9509" actId="1076"/>
          <ac:picMkLst>
            <pc:docMk/>
            <pc:sldMk cId="1374948477" sldId="262"/>
            <ac:picMk id="76" creationId="{5D083D54-6270-D0A4-7A72-06AA59197E43}"/>
          </ac:picMkLst>
        </pc:picChg>
        <pc:cxnChg chg="mod">
          <ac:chgData name="Lucas Gamboa" userId="ce210f5b4c470925" providerId="LiveId" clId="{1FC7BA2F-05A8-4275-9F41-B2B3D4F8B998}" dt="2025-04-16T16:33:07.107" v="9500" actId="553"/>
          <ac:cxnSpMkLst>
            <pc:docMk/>
            <pc:sldMk cId="1374948477" sldId="262"/>
            <ac:cxnSpMk id="78" creationId="{D1466A9E-6A42-589A-A909-EF06F00AB0E5}"/>
          </ac:cxnSpMkLst>
        </pc:cxnChg>
      </pc:sldChg>
    </pc:docChg>
  </pc:docChgLst>
  <pc:docChgLst>
    <pc:chgData name="Guest User" providerId="Windows Live" clId="Web-{F2041311-F074-61D3-7975-DB276101CBD4}"/>
    <pc:docChg chg="addSld modSld">
      <pc:chgData name="Guest User" userId="" providerId="Windows Live" clId="Web-{F2041311-F074-61D3-7975-DB276101CBD4}" dt="2025-04-14T03:43:54.371" v="35" actId="1076"/>
      <pc:docMkLst>
        <pc:docMk/>
      </pc:docMkLst>
      <pc:sldChg chg="addSp delSp modSp add replId">
        <pc:chgData name="Guest User" userId="" providerId="Windows Live" clId="Web-{F2041311-F074-61D3-7975-DB276101CBD4}" dt="2025-04-14T03:43:54.371" v="35" actId="1076"/>
        <pc:sldMkLst>
          <pc:docMk/>
          <pc:sldMk cId="1995626547" sldId="258"/>
        </pc:sldMkLst>
      </pc:sldChg>
    </pc:docChg>
  </pc:docChgLst>
  <pc:docChgLst>
    <pc:chgData name="Guest User" providerId="Windows Live" clId="Web-{C8BBE7ED-55C6-F40E-9A4C-EF95DC9367C9}"/>
    <pc:docChg chg="modSld">
      <pc:chgData name="Guest User" userId="" providerId="Windows Live" clId="Web-{C8BBE7ED-55C6-F40E-9A4C-EF95DC9367C9}" dt="2025-04-14T13:20:48.122" v="748" actId="1076"/>
      <pc:docMkLst>
        <pc:docMk/>
      </pc:docMkLst>
      <pc:sldChg chg="modSp">
        <pc:chgData name="Guest User" userId="" providerId="Windows Live" clId="Web-{C8BBE7ED-55C6-F40E-9A4C-EF95DC9367C9}" dt="2025-04-14T13:09:22.578" v="671" actId="20577"/>
        <pc:sldMkLst>
          <pc:docMk/>
          <pc:sldMk cId="2709660663" sldId="257"/>
        </pc:sldMkLst>
      </pc:sldChg>
      <pc:sldChg chg="modSp">
        <pc:chgData name="Guest User" userId="" providerId="Windows Live" clId="Web-{C8BBE7ED-55C6-F40E-9A4C-EF95DC9367C9}" dt="2025-04-14T13:17:44.041" v="739" actId="1076"/>
        <pc:sldMkLst>
          <pc:docMk/>
          <pc:sldMk cId="1995626547" sldId="258"/>
        </pc:sldMkLst>
      </pc:sldChg>
      <pc:sldChg chg="modSp">
        <pc:chgData name="Guest User" userId="" providerId="Windows Live" clId="Web-{C8BBE7ED-55C6-F40E-9A4C-EF95DC9367C9}" dt="2025-04-14T13:20:48.122" v="748" actId="1076"/>
        <pc:sldMkLst>
          <pc:docMk/>
          <pc:sldMk cId="3580827625" sldId="259"/>
        </pc:sldMkLst>
      </pc:sldChg>
    </pc:docChg>
  </pc:docChgLst>
  <pc:docChgLst>
    <pc:chgData name="Guest User" providerId="Windows Live" clId="Web-{20AC4125-8540-F4D6-61A2-1A88118DB183}"/>
    <pc:docChg chg="modSld">
      <pc:chgData name="Guest User" userId="" providerId="Windows Live" clId="Web-{20AC4125-8540-F4D6-61A2-1A88118DB183}" dt="2025-04-10T16:10:50.369" v="1" actId="20577"/>
      <pc:docMkLst>
        <pc:docMk/>
      </pc:docMkLst>
      <pc:sldChg chg="modSp">
        <pc:chgData name="Guest User" userId="" providerId="Windows Live" clId="Web-{20AC4125-8540-F4D6-61A2-1A88118DB183}" dt="2025-04-10T16:10:50.369" v="1" actId="20577"/>
        <pc:sldMkLst>
          <pc:docMk/>
          <pc:sldMk cId="2709660663" sldId="257"/>
        </pc:sldMkLst>
      </pc:sldChg>
    </pc:docChg>
  </pc:docChgLst>
  <pc:docChgLst>
    <pc:chgData name="Guest User" providerId="Windows Live" clId="Web-{9BB63F93-6D22-A721-E8A2-AFAA3E426C75}"/>
    <pc:docChg chg="modSld">
      <pc:chgData name="Guest User" userId="" providerId="Windows Live" clId="Web-{9BB63F93-6D22-A721-E8A2-AFAA3E426C75}" dt="2025-04-15T13:04:53.182" v="0" actId="20577"/>
      <pc:docMkLst>
        <pc:docMk/>
      </pc:docMkLst>
      <pc:sldChg chg="modSp">
        <pc:chgData name="Guest User" userId="" providerId="Windows Live" clId="Web-{9BB63F93-6D22-A721-E8A2-AFAA3E426C75}" dt="2025-04-15T13:04:53.182" v="0" actId="20577"/>
        <pc:sldMkLst>
          <pc:docMk/>
          <pc:sldMk cId="2586087394" sldId="261"/>
        </pc:sldMkLst>
        <pc:spChg chg="mod">
          <ac:chgData name="Guest User" userId="" providerId="Windows Live" clId="Web-{9BB63F93-6D22-A721-E8A2-AFAA3E426C75}" dt="2025-04-15T13:04:53.182" v="0" actId="20577"/>
          <ac:spMkLst>
            <pc:docMk/>
            <pc:sldMk cId="2586087394" sldId="261"/>
            <ac:spMk id="16" creationId="{06F0D8DF-5EF0-09BA-D03F-2DBC2759CC3A}"/>
          </ac:spMkLst>
        </pc:spChg>
      </pc:sldChg>
    </pc:docChg>
  </pc:docChgLst>
  <pc:docChgLst>
    <pc:chgData name="Guest User" providerId="Windows Live" clId="Web-{0AD1BD95-BB0A-7024-2105-D53F39441EA4}"/>
    <pc:docChg chg="modSld">
      <pc:chgData name="Guest User" userId="" providerId="Windows Live" clId="Web-{0AD1BD95-BB0A-7024-2105-D53F39441EA4}" dt="2025-04-08T16:52:08.458" v="5" actId="20577"/>
      <pc:docMkLst>
        <pc:docMk/>
      </pc:docMkLst>
      <pc:sldChg chg="modSp">
        <pc:chgData name="Guest User" userId="" providerId="Windows Live" clId="Web-{0AD1BD95-BB0A-7024-2105-D53F39441EA4}" dt="2025-04-08T16:52:08.458" v="5" actId="20577"/>
        <pc:sldMkLst>
          <pc:docMk/>
          <pc:sldMk cId="2709660663" sldId="257"/>
        </pc:sldMkLst>
      </pc:sldChg>
    </pc:docChg>
  </pc:docChgLst>
  <pc:docChgLst>
    <pc:chgData name="Guest User" providerId="Windows Live" clId="Web-{B7F523A4-462A-BD71-2714-377BE4F8EF0B}"/>
    <pc:docChg chg="addSld modSld">
      <pc:chgData name="Guest User" userId="" providerId="Windows Live" clId="Web-{B7F523A4-462A-BD71-2714-377BE4F8EF0B}" dt="2025-04-14T14:11:03.957" v="17" actId="1076"/>
      <pc:docMkLst>
        <pc:docMk/>
      </pc:docMkLst>
      <pc:sldChg chg="modSp add replId">
        <pc:chgData name="Guest User" userId="" providerId="Windows Live" clId="Web-{B7F523A4-462A-BD71-2714-377BE4F8EF0B}" dt="2025-04-14T14:11:03.957" v="17" actId="1076"/>
        <pc:sldMkLst>
          <pc:docMk/>
          <pc:sldMk cId="3183075165" sldId="260"/>
        </pc:sldMkLst>
      </pc:sldChg>
    </pc:docChg>
  </pc:docChgLst>
  <pc:docChgLst>
    <pc:chgData name="Guest User" providerId="Windows Live" clId="Web-{A2E292BF-4FCC-4599-724C-C112FFBEBC61}"/>
    <pc:docChg chg="modSld">
      <pc:chgData name="Guest User" userId="" providerId="Windows Live" clId="Web-{A2E292BF-4FCC-4599-724C-C112FFBEBC61}" dt="2025-04-15T15:17:09.734" v="138" actId="20577"/>
      <pc:docMkLst>
        <pc:docMk/>
      </pc:docMkLst>
      <pc:sldChg chg="modSp">
        <pc:chgData name="Guest User" userId="" providerId="Windows Live" clId="Web-{A2E292BF-4FCC-4599-724C-C112FFBEBC61}" dt="2025-04-15T15:17:09.734" v="138" actId="20577"/>
        <pc:sldMkLst>
          <pc:docMk/>
          <pc:sldMk cId="2586087394" sldId="261"/>
        </pc:sldMkLst>
        <pc:spChg chg="mod">
          <ac:chgData name="Guest User" userId="" providerId="Windows Live" clId="Web-{A2E292BF-4FCC-4599-724C-C112FFBEBC61}" dt="2025-04-15T14:50:37.742" v="48" actId="20577"/>
          <ac:spMkLst>
            <pc:docMk/>
            <pc:sldMk cId="2586087394" sldId="261"/>
            <ac:spMk id="16" creationId="{06F0D8DF-5EF0-09BA-D03F-2DBC2759CC3A}"/>
          </ac:spMkLst>
        </pc:spChg>
        <pc:spChg chg="mod">
          <ac:chgData name="Guest User" userId="" providerId="Windows Live" clId="Web-{A2E292BF-4FCC-4599-724C-C112FFBEBC61}" dt="2025-04-15T14:52:24.569" v="61" actId="20577"/>
          <ac:spMkLst>
            <pc:docMk/>
            <pc:sldMk cId="2586087394" sldId="261"/>
            <ac:spMk id="20" creationId="{E9E712EB-03C1-D642-6F22-4A5DC1CDED83}"/>
          </ac:spMkLst>
        </pc:spChg>
        <pc:spChg chg="mod">
          <ac:chgData name="Guest User" userId="" providerId="Windows Live" clId="Web-{A2E292BF-4FCC-4599-724C-C112FFBEBC61}" dt="2025-04-15T15:17:09.734" v="138" actId="20577"/>
          <ac:spMkLst>
            <pc:docMk/>
            <pc:sldMk cId="2586087394" sldId="261"/>
            <ac:spMk id="74" creationId="{983AF970-42B3-566D-BEDB-B8464AF68209}"/>
          </ac:spMkLst>
        </pc:spChg>
      </pc:sldChg>
    </pc:docChg>
  </pc:docChgLst>
  <pc:docChgLst>
    <pc:chgData name="Guest User" providerId="Windows Live" clId="Web-{29DAF2ED-171F-74B4-B554-1052DD8830FB}"/>
    <pc:docChg chg="modSld">
      <pc:chgData name="Guest User" userId="" providerId="Windows Live" clId="Web-{29DAF2ED-171F-74B4-B554-1052DD8830FB}" dt="2025-04-08T17:34:48.400" v="20" actId="1076"/>
      <pc:docMkLst>
        <pc:docMk/>
      </pc:docMkLst>
      <pc:sldChg chg="addSp delSp modSp">
        <pc:chgData name="Guest User" userId="" providerId="Windows Live" clId="Web-{29DAF2ED-171F-74B4-B554-1052DD8830FB}" dt="2025-04-08T17:34:48.400" v="20" actId="1076"/>
        <pc:sldMkLst>
          <pc:docMk/>
          <pc:sldMk cId="2709660663"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4/17/2025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34C7E-A442-A2F9-2B62-37E473761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E16D3-CD63-C2E0-12EC-613AF86AC0D4}"/>
              </a:ext>
            </a:extLst>
          </p:cNvPr>
          <p:cNvSpPr>
            <a:spLocks noGrp="1" noRot="1" noChangeAspect="1"/>
          </p:cNvSpPr>
          <p:nvPr>
            <p:ph type="sldImg"/>
          </p:nvPr>
        </p:nvSpPr>
        <p:spPr>
          <a:xfrm>
            <a:off x="1885950" y="1143000"/>
            <a:ext cx="3086100" cy="3086100"/>
          </a:xfrm>
        </p:spPr>
      </p:sp>
      <p:sp>
        <p:nvSpPr>
          <p:cNvPr id="3" name="Notes Placeholder 2">
            <a:extLst>
              <a:ext uri="{FF2B5EF4-FFF2-40B4-BE49-F238E27FC236}">
                <a16:creationId xmlns:a16="http://schemas.microsoft.com/office/drawing/2014/main" id="{14317088-3668-72A9-7F0D-8A3C131013F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F55FC70-4720-987F-ED9F-BDB7606893E1}"/>
              </a:ext>
            </a:extLst>
          </p:cNvPr>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357442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4/17/2025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ithub.com/"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vercel.com/" TargetMode="External"/><Relationship Id="rId11" Type="http://schemas.openxmlformats.org/officeDocument/2006/relationships/image" Target="../media/image5.png"/><Relationship Id="rId5" Type="http://schemas.openxmlformats.org/officeDocument/2006/relationships/hyperlink" Target="https://react.dev/" TargetMode="External"/><Relationship Id="rId10" Type="http://schemas.openxmlformats.org/officeDocument/2006/relationships/image" Target="../media/image4.png"/><Relationship Id="rId4" Type="http://schemas.openxmlformats.org/officeDocument/2006/relationships/hyperlink" Target="https://supabase.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2A22C-3850-907D-43F8-40A2BDB4C617}"/>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4BBD6CFB-F3B9-3D5D-939E-5A56FA4067A3}"/>
              </a:ext>
            </a:extLst>
          </p:cNvPr>
          <p:cNvSpPr txBox="1"/>
          <p:nvPr/>
        </p:nvSpPr>
        <p:spPr>
          <a:xfrm>
            <a:off x="1371600" y="7315199"/>
            <a:ext cx="7543800" cy="1043362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Requiem Registry is a web-accessible database that aids small churches with managing cemeteries. The website is designed to help small cemeteries which might not have much personnel or funding. It is a simple solution to help organizations manage their records and minimize errors. The website includes a search feature, lists of information, and a map view.  The site also has a public front where people can search for plots and the locations of people buried in that cemetery. The website is divided into two sections: one for admin and one for the public. For data security, admins must log in, but the public is not required to provide login credentials to view records. Admins can manage information about cemeteries, plots, and people who are interred. Search features allow admins and the public to search in individual cemeteries and across multiple cemeteries. </a:t>
            </a:r>
            <a:endParaRPr lang="en-US"/>
          </a:p>
        </p:txBody>
      </p:sp>
      <p:sp>
        <p:nvSpPr>
          <p:cNvPr id="42" name="TextBox 41">
            <a:extLst>
              <a:ext uri="{FF2B5EF4-FFF2-40B4-BE49-F238E27FC236}">
                <a16:creationId xmlns:a16="http://schemas.microsoft.com/office/drawing/2014/main" id="{53609B50-740F-7AD8-EF56-CA3C67B7A12E}"/>
              </a:ext>
            </a:extLst>
          </p:cNvPr>
          <p:cNvSpPr txBox="1"/>
          <p:nvPr/>
        </p:nvSpPr>
        <p:spPr>
          <a:xfrm>
            <a:off x="1371600" y="6400798"/>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a:extLst>
              <a:ext uri="{FF2B5EF4-FFF2-40B4-BE49-F238E27FC236}">
                <a16:creationId xmlns:a16="http://schemas.microsoft.com/office/drawing/2014/main" id="{B33C4404-3A62-70C1-0DF1-6B5C57BE4C57}"/>
              </a:ext>
            </a:extLst>
          </p:cNvPr>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Requiem Registry</a:t>
            </a:r>
          </a:p>
        </p:txBody>
      </p:sp>
      <p:sp>
        <p:nvSpPr>
          <p:cNvPr id="11" name="TextBox 10">
            <a:extLst>
              <a:ext uri="{FF2B5EF4-FFF2-40B4-BE49-F238E27FC236}">
                <a16:creationId xmlns:a16="http://schemas.microsoft.com/office/drawing/2014/main" id="{F7C0D760-3D3B-104E-3C2D-65C97018FC16}"/>
              </a:ext>
            </a:extLst>
          </p:cNvPr>
          <p:cNvSpPr txBox="1"/>
          <p:nvPr/>
        </p:nvSpPr>
        <p:spPr>
          <a:xfrm>
            <a:off x="7772400" y="2543144"/>
            <a:ext cx="22860000" cy="923330"/>
          </a:xfrm>
          <a:prstGeom prst="rect">
            <a:avLst/>
          </a:prstGeom>
          <a:noFill/>
        </p:spPr>
        <p:txBody>
          <a:bodyPr wrap="square" rtlCol="0">
            <a:spAutoFit/>
          </a:bodyPr>
          <a:lstStyle/>
          <a:p>
            <a:pPr algn="ctr"/>
            <a:r>
              <a:rPr lang="en-US" sz="5400"/>
              <a:t>Bricen Hicks, Lucas Gamboa, Samantha Cook </a:t>
            </a:r>
          </a:p>
        </p:txBody>
      </p:sp>
      <p:sp>
        <p:nvSpPr>
          <p:cNvPr id="33" name="TextBox 32">
            <a:extLst>
              <a:ext uri="{FF2B5EF4-FFF2-40B4-BE49-F238E27FC236}">
                <a16:creationId xmlns:a16="http://schemas.microsoft.com/office/drawing/2014/main" id="{AC850A3E-2409-8663-7CF6-A89B08A21524}"/>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8B7B9B72-FCDB-27C4-92FC-876A3F273B0B}"/>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9D35129E-8C18-3985-D03F-D2891DAC7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8" name="TextBox 57">
            <a:extLst>
              <a:ext uri="{FF2B5EF4-FFF2-40B4-BE49-F238E27FC236}">
                <a16:creationId xmlns:a16="http://schemas.microsoft.com/office/drawing/2014/main" id="{80535F7D-1138-39A5-C0A8-DA10F1267425}"/>
              </a:ext>
            </a:extLst>
          </p:cNvPr>
          <p:cNvSpPr txBox="1"/>
          <p:nvPr/>
        </p:nvSpPr>
        <p:spPr>
          <a:xfrm>
            <a:off x="1371599" y="1968796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Problem Statement</a:t>
            </a:r>
          </a:p>
        </p:txBody>
      </p:sp>
      <p:sp>
        <p:nvSpPr>
          <p:cNvPr id="62" name="TextBox 61">
            <a:extLst>
              <a:ext uri="{FF2B5EF4-FFF2-40B4-BE49-F238E27FC236}">
                <a16:creationId xmlns:a16="http://schemas.microsoft.com/office/drawing/2014/main" id="{AAEE98A2-D17D-9543-41C7-09C41E279ED3}"/>
              </a:ext>
            </a:extLst>
          </p:cNvPr>
          <p:cNvSpPr txBox="1"/>
          <p:nvPr/>
        </p:nvSpPr>
        <p:spPr>
          <a:xfrm>
            <a:off x="1371599" y="20602363"/>
            <a:ext cx="7543800" cy="501675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Imagine you want to find a loved one's grave, and you know it is in a small cemetery in a rural area; where do you begin to find their grave? Most small cemeteries in rural areas have little to no management or proper records to help point you in the right direction. Requiem Registry aims to solve this problem for the public and provide a better-streamlined management system for cemeteries.</a:t>
            </a:r>
          </a:p>
        </p:txBody>
      </p:sp>
      <p:sp>
        <p:nvSpPr>
          <p:cNvPr id="63" name="TextBox 62">
            <a:extLst>
              <a:ext uri="{FF2B5EF4-FFF2-40B4-BE49-F238E27FC236}">
                <a16:creationId xmlns:a16="http://schemas.microsoft.com/office/drawing/2014/main" id="{83CE0FC7-8C72-50B0-826E-CA14C71DF9C0}"/>
              </a:ext>
            </a:extLst>
          </p:cNvPr>
          <p:cNvSpPr txBox="1"/>
          <p:nvPr/>
        </p:nvSpPr>
        <p:spPr>
          <a:xfrm>
            <a:off x="9891423" y="16878413"/>
            <a:ext cx="18543537"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1: </a:t>
            </a:r>
            <a:r>
              <a:rPr lang="en-US" sz="3200"/>
              <a:t>The homepage of Requiem Registry with admin privileges enabled. The entries below the search bar are suggested matches for the current input.</a:t>
            </a:r>
          </a:p>
        </p:txBody>
      </p:sp>
      <p:sp>
        <p:nvSpPr>
          <p:cNvPr id="64" name="TextBox 63">
            <a:extLst>
              <a:ext uri="{FF2B5EF4-FFF2-40B4-BE49-F238E27FC236}">
                <a16:creationId xmlns:a16="http://schemas.microsoft.com/office/drawing/2014/main" id="{D3E8E32F-2C10-083E-EE06-9E87929AB5A8}"/>
              </a:ext>
            </a:extLst>
          </p:cNvPr>
          <p:cNvSpPr txBox="1"/>
          <p:nvPr/>
        </p:nvSpPr>
        <p:spPr>
          <a:xfrm>
            <a:off x="29410987" y="26710771"/>
            <a:ext cx="7620000"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4: </a:t>
            </a:r>
            <a:r>
              <a:rPr lang="en-US" sz="3200"/>
              <a:t>Adding cemeteries is handled by filling in a form, which is used to insert an entry into the database.</a:t>
            </a:r>
          </a:p>
        </p:txBody>
      </p:sp>
      <p:sp>
        <p:nvSpPr>
          <p:cNvPr id="66" name="TextBox 65">
            <a:extLst>
              <a:ext uri="{FF2B5EF4-FFF2-40B4-BE49-F238E27FC236}">
                <a16:creationId xmlns:a16="http://schemas.microsoft.com/office/drawing/2014/main" id="{220E4E35-6C40-E352-D8B6-8524A0B4D84F}"/>
              </a:ext>
            </a:extLst>
          </p:cNvPr>
          <p:cNvSpPr txBox="1"/>
          <p:nvPr/>
        </p:nvSpPr>
        <p:spPr>
          <a:xfrm>
            <a:off x="9891423" y="28536079"/>
            <a:ext cx="18543537"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2: </a:t>
            </a:r>
            <a:r>
              <a:rPr lang="en-US" sz="3200"/>
              <a:t>Admins can add plots to a cemetery with the map page; its coordinates are taken from the mouse's position on the map and saved to the new plot. People can also be linked to plots from here.</a:t>
            </a:r>
          </a:p>
        </p:txBody>
      </p:sp>
      <p:sp>
        <p:nvSpPr>
          <p:cNvPr id="67" name="TextBox 66">
            <a:extLst>
              <a:ext uri="{FF2B5EF4-FFF2-40B4-BE49-F238E27FC236}">
                <a16:creationId xmlns:a16="http://schemas.microsoft.com/office/drawing/2014/main" id="{6E8C6EDF-CC01-7D7A-F02C-636811599D2A}"/>
              </a:ext>
            </a:extLst>
          </p:cNvPr>
          <p:cNvSpPr txBox="1"/>
          <p:nvPr/>
        </p:nvSpPr>
        <p:spPr>
          <a:xfrm>
            <a:off x="29410983" y="2943224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References</a:t>
            </a:r>
          </a:p>
        </p:txBody>
      </p:sp>
      <p:sp>
        <p:nvSpPr>
          <p:cNvPr id="71" name="TextBox 70">
            <a:extLst>
              <a:ext uri="{FF2B5EF4-FFF2-40B4-BE49-F238E27FC236}">
                <a16:creationId xmlns:a16="http://schemas.microsoft.com/office/drawing/2014/main" id="{8F9BB938-7A21-DFFD-F0F8-37A0C81FAE2F}"/>
              </a:ext>
            </a:extLst>
          </p:cNvPr>
          <p:cNvSpPr txBox="1"/>
          <p:nvPr/>
        </p:nvSpPr>
        <p:spPr>
          <a:xfrm>
            <a:off x="29410983" y="30343602"/>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err="1"/>
              <a:t>Supabase</a:t>
            </a:r>
            <a:r>
              <a:rPr lang="en-US" sz="3200"/>
              <a:t> - </a:t>
            </a:r>
            <a:r>
              <a:rPr lang="en-US" sz="3200">
                <a:hlinkClick r:id="rId4"/>
              </a:rPr>
              <a:t>https://supabase.com/</a:t>
            </a:r>
            <a:endParaRPr lang="en-US" sz="3200"/>
          </a:p>
          <a:p>
            <a:pPr marL="514350" indent="-514350" algn="just">
              <a:buAutoNum type="arabicPeriod"/>
            </a:pPr>
            <a:r>
              <a:rPr lang="en-US" sz="3200"/>
              <a:t>React - </a:t>
            </a:r>
            <a:r>
              <a:rPr lang="en-US" sz="3200">
                <a:hlinkClick r:id="rId5"/>
              </a:rPr>
              <a:t>https://react.dev/</a:t>
            </a:r>
            <a:endParaRPr lang="en-US" sz="3200">
              <a:ea typeface="Calibri"/>
              <a:cs typeface="Calibri"/>
            </a:endParaRPr>
          </a:p>
          <a:p>
            <a:pPr marL="514350" indent="-514350" algn="just">
              <a:buAutoNum type="arabicPeriod"/>
            </a:pPr>
            <a:r>
              <a:rPr lang="en-US" sz="3200" err="1"/>
              <a:t>Vercel</a:t>
            </a:r>
            <a:r>
              <a:rPr lang="en-US" sz="3200"/>
              <a:t> - </a:t>
            </a:r>
            <a:r>
              <a:rPr lang="en-US" sz="3200">
                <a:hlinkClick r:id="rId6"/>
              </a:rPr>
              <a:t>https://vercel.com/</a:t>
            </a:r>
            <a:endParaRPr lang="en-US" sz="3200"/>
          </a:p>
          <a:p>
            <a:pPr marL="514350" indent="-514350" algn="just">
              <a:buAutoNum type="arabicPeriod"/>
            </a:pPr>
            <a:r>
              <a:rPr lang="en-US" sz="3200">
                <a:ea typeface="Calibri"/>
                <a:cs typeface="Calibri"/>
              </a:rPr>
              <a:t>GitHub - </a:t>
            </a:r>
            <a:r>
              <a:rPr lang="en-US" sz="3200">
                <a:ea typeface="Calibri"/>
                <a:cs typeface="Calibri"/>
                <a:hlinkClick r:id="rId7"/>
              </a:rPr>
              <a:t>https://github.com/</a:t>
            </a:r>
            <a:endParaRPr lang="en-US" sz="3200">
              <a:ea typeface="Calibri"/>
              <a:cs typeface="Calibri"/>
            </a:endParaRPr>
          </a:p>
        </p:txBody>
      </p:sp>
      <p:sp>
        <p:nvSpPr>
          <p:cNvPr id="72" name="TextBox 71">
            <a:extLst>
              <a:ext uri="{FF2B5EF4-FFF2-40B4-BE49-F238E27FC236}">
                <a16:creationId xmlns:a16="http://schemas.microsoft.com/office/drawing/2014/main" id="{1E993665-931A-67FD-107A-4B4362C0492E}"/>
              </a:ext>
            </a:extLst>
          </p:cNvPr>
          <p:cNvSpPr txBox="1"/>
          <p:nvPr/>
        </p:nvSpPr>
        <p:spPr>
          <a:xfrm>
            <a:off x="29410987" y="33469928"/>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A8B9B975-7981-51B7-98D4-D374B1FA00CF}"/>
              </a:ext>
            </a:extLst>
          </p:cNvPr>
          <p:cNvSpPr txBox="1"/>
          <p:nvPr/>
        </p:nvSpPr>
        <p:spPr>
          <a:xfrm>
            <a:off x="29410987" y="34384328"/>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We want to thank Dr. Karen Meisch Dean of </a:t>
            </a:r>
            <a:r>
              <a:rPr lang="en-US" sz="3200" err="1">
                <a:ea typeface="+mn-lt"/>
                <a:cs typeface="+mn-lt"/>
              </a:rPr>
              <a:t>CoSTEM</a:t>
            </a:r>
            <a:r>
              <a:rPr lang="en-US" sz="3200">
                <a:ea typeface="+mn-lt"/>
                <a:cs typeface="+mn-lt"/>
              </a:rPr>
              <a:t>, and Dr. Leong Lee Department Chair of Computer Science and Information Technology. </a:t>
            </a:r>
            <a:endParaRPr lang="en-US"/>
          </a:p>
        </p:txBody>
      </p:sp>
      <p:pic>
        <p:nvPicPr>
          <p:cNvPr id="76" name="Picture 75">
            <a:extLst>
              <a:ext uri="{FF2B5EF4-FFF2-40B4-BE49-F238E27FC236}">
                <a16:creationId xmlns:a16="http://schemas.microsoft.com/office/drawing/2014/main" id="{5D083D54-6270-D0A4-7A72-06AA59197E4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6489" y="130157"/>
            <a:ext cx="5434497" cy="5470543"/>
          </a:xfrm>
          <a:prstGeom prst="rect">
            <a:avLst/>
          </a:prstGeom>
        </p:spPr>
      </p:pic>
      <p:cxnSp>
        <p:nvCxnSpPr>
          <p:cNvPr id="78" name="Straight Connector 77">
            <a:extLst>
              <a:ext uri="{FF2B5EF4-FFF2-40B4-BE49-F238E27FC236}">
                <a16:creationId xmlns:a16="http://schemas.microsoft.com/office/drawing/2014/main" id="{D1466A9E-6A42-589A-A909-EF06F00AB0E5}"/>
              </a:ext>
            </a:extLst>
          </p:cNvPr>
          <p:cNvCxnSpPr>
            <a:cxnSpLocks/>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8C9D16-1B4D-E942-F324-9492BA6541C0}"/>
              </a:ext>
            </a:extLst>
          </p:cNvPr>
          <p:cNvSpPr txBox="1"/>
          <p:nvPr/>
        </p:nvSpPr>
        <p:spPr>
          <a:xfrm>
            <a:off x="29410987" y="7315200"/>
            <a:ext cx="7543800" cy="649408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Requiem Registry’s website is built using React, HTML, and CSS to design the user interface. The language for the website’s database is PostgreSQL, which is hosted via </a:t>
            </a:r>
            <a:r>
              <a:rPr lang="en-US" sz="3200" err="1">
                <a:ea typeface="+mn-lt"/>
                <a:cs typeface="+mn-lt"/>
              </a:rPr>
              <a:t>Supabase</a:t>
            </a:r>
            <a:r>
              <a:rPr lang="en-US" sz="3200">
                <a:ea typeface="+mn-lt"/>
                <a:cs typeface="+mn-lt"/>
              </a:rPr>
              <a:t>. The website is deployed and hosted on the internet via </a:t>
            </a:r>
            <a:r>
              <a:rPr lang="en-US" sz="3200" err="1">
                <a:ea typeface="+mn-lt"/>
                <a:cs typeface="+mn-lt"/>
              </a:rPr>
              <a:t>Vercel</a:t>
            </a:r>
            <a:r>
              <a:rPr lang="en-US" sz="3200">
                <a:ea typeface="+mn-lt"/>
                <a:cs typeface="+mn-lt"/>
              </a:rPr>
              <a:t> hosting services. It utilizes Google Authentication API to provide a secure sign-in for administrative users. Updates and maintenance are performed with the use of a repository on GitHub to allow collaboration among developers and provide easy version control management.</a:t>
            </a:r>
          </a:p>
        </p:txBody>
      </p:sp>
      <p:sp>
        <p:nvSpPr>
          <p:cNvPr id="7" name="TextBox 6">
            <a:extLst>
              <a:ext uri="{FF2B5EF4-FFF2-40B4-BE49-F238E27FC236}">
                <a16:creationId xmlns:a16="http://schemas.microsoft.com/office/drawing/2014/main" id="{52803E49-0AD9-D9D3-7358-D7C9560DF165}"/>
              </a:ext>
            </a:extLst>
          </p:cNvPr>
          <p:cNvSpPr txBox="1"/>
          <p:nvPr/>
        </p:nvSpPr>
        <p:spPr>
          <a:xfrm>
            <a:off x="29410987"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pic>
        <p:nvPicPr>
          <p:cNvPr id="14" name="Picture 13">
            <a:extLst>
              <a:ext uri="{FF2B5EF4-FFF2-40B4-BE49-F238E27FC236}">
                <a16:creationId xmlns:a16="http://schemas.microsoft.com/office/drawing/2014/main" id="{E20B44CF-CE3D-6A90-1234-B5310BB6B09B}"/>
              </a:ext>
            </a:extLst>
          </p:cNvPr>
          <p:cNvPicPr>
            <a:picLocks noChangeAspect="1"/>
          </p:cNvPicPr>
          <p:nvPr/>
        </p:nvPicPr>
        <p:blipFill>
          <a:blip r:embed="rId9"/>
          <a:srcRect l="19028" t="11437" r="5012" b="47563"/>
          <a:stretch/>
        </p:blipFill>
        <p:spPr>
          <a:xfrm>
            <a:off x="9913343" y="29613298"/>
            <a:ext cx="18521617" cy="6248358"/>
          </a:xfrm>
          <a:prstGeom prst="rect">
            <a:avLst/>
          </a:prstGeom>
        </p:spPr>
      </p:pic>
      <p:sp>
        <p:nvSpPr>
          <p:cNvPr id="17" name="TextBox 16">
            <a:extLst>
              <a:ext uri="{FF2B5EF4-FFF2-40B4-BE49-F238E27FC236}">
                <a16:creationId xmlns:a16="http://schemas.microsoft.com/office/drawing/2014/main" id="{7B7F6359-3AED-8463-60FE-845A7500A016}"/>
              </a:ext>
            </a:extLst>
          </p:cNvPr>
          <p:cNvSpPr txBox="1"/>
          <p:nvPr/>
        </p:nvSpPr>
        <p:spPr>
          <a:xfrm>
            <a:off x="9913344" y="35861655"/>
            <a:ext cx="18521616"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a:solidFill>
                  <a:srgbClr val="BB1C3F"/>
                </a:solidFill>
              </a:rPr>
              <a:t>Figure 3: </a:t>
            </a:r>
            <a:r>
              <a:rPr lang="en-US" sz="3200"/>
              <a:t>A list of all people in the database is accessible to the admins for easy look-up. </a:t>
            </a:r>
          </a:p>
        </p:txBody>
      </p:sp>
      <p:sp>
        <p:nvSpPr>
          <p:cNvPr id="18" name="TextBox 17">
            <a:extLst>
              <a:ext uri="{FF2B5EF4-FFF2-40B4-BE49-F238E27FC236}">
                <a16:creationId xmlns:a16="http://schemas.microsoft.com/office/drawing/2014/main" id="{4FF1AAD7-A15A-CE72-0285-1A58B64BD399}"/>
              </a:ext>
            </a:extLst>
          </p:cNvPr>
          <p:cNvSpPr txBox="1"/>
          <p:nvPr/>
        </p:nvSpPr>
        <p:spPr>
          <a:xfrm>
            <a:off x="1371600" y="2755826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Features</a:t>
            </a:r>
          </a:p>
        </p:txBody>
      </p:sp>
      <p:sp>
        <p:nvSpPr>
          <p:cNvPr id="20" name="TextBox 19">
            <a:extLst>
              <a:ext uri="{FF2B5EF4-FFF2-40B4-BE49-F238E27FC236}">
                <a16:creationId xmlns:a16="http://schemas.microsoft.com/office/drawing/2014/main" id="{2CDD8AE9-B871-C978-DCFB-2B1A29E271BC}"/>
              </a:ext>
            </a:extLst>
          </p:cNvPr>
          <p:cNvSpPr txBox="1"/>
          <p:nvPr/>
        </p:nvSpPr>
        <p:spPr>
          <a:xfrm>
            <a:off x="1371600" y="28475017"/>
            <a:ext cx="7543800" cy="797141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ea typeface="+mn-lt"/>
                <a:cs typeface="+mn-lt"/>
              </a:rPr>
              <a:t>The website’s homepage has a search bar to find people by name; its scope can include all cemeteries in the database or just one by selecting it from a dropdown menu. Once found, the location of their plot can be shown on the map page; other plots in the cemetery’s map are also visible from here. These pages gain additional functions when accessed by an admin. This includes adding new people and cemeteries, creating new plots and linking people to them on the map page, viewing lists of these entries, and editing or removing them on demand. These features are protected with a login system to ensure that only verified admins can access them.</a:t>
            </a:r>
            <a:endParaRPr lang="en-US"/>
          </a:p>
        </p:txBody>
      </p:sp>
      <p:pic>
        <p:nvPicPr>
          <p:cNvPr id="5" name="Picture 4" descr="A screenshot of a computer&#10;&#10;AI-generated content may be incorrect.">
            <a:extLst>
              <a:ext uri="{FF2B5EF4-FFF2-40B4-BE49-F238E27FC236}">
                <a16:creationId xmlns:a16="http://schemas.microsoft.com/office/drawing/2014/main" id="{8CB24256-B62B-9621-3C53-9654BCB243D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64282" y="6396680"/>
            <a:ext cx="18611207" cy="10481728"/>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83D17CC-132E-9D17-D630-A084CDA2A3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23758" y="18054353"/>
            <a:ext cx="18611202" cy="10481725"/>
          </a:xfrm>
          <a:prstGeom prst="rect">
            <a:avLst/>
          </a:prstGeom>
        </p:spPr>
      </p:pic>
      <p:pic>
        <p:nvPicPr>
          <p:cNvPr id="13" name="Picture 12">
            <a:extLst>
              <a:ext uri="{FF2B5EF4-FFF2-40B4-BE49-F238E27FC236}">
                <a16:creationId xmlns:a16="http://schemas.microsoft.com/office/drawing/2014/main" id="{205A8905-2C75-510A-8564-9E80D9B6022F}"/>
              </a:ext>
            </a:extLst>
          </p:cNvPr>
          <p:cNvPicPr>
            <a:picLocks noChangeAspect="1"/>
          </p:cNvPicPr>
          <p:nvPr/>
        </p:nvPicPr>
        <p:blipFill>
          <a:blip r:embed="rId12"/>
          <a:srcRect l="2947" t="1083" r="5148" b="2930"/>
          <a:stretch/>
        </p:blipFill>
        <p:spPr>
          <a:xfrm>
            <a:off x="29410983" y="14961102"/>
            <a:ext cx="7543801" cy="11749669"/>
          </a:xfrm>
          <a:prstGeom prst="rect">
            <a:avLst/>
          </a:prstGeom>
        </p:spPr>
      </p:pic>
    </p:spTree>
    <p:extLst>
      <p:ext uri="{BB962C8B-B14F-4D97-AF65-F5344CB8AC3E}">
        <p14:creationId xmlns:p14="http://schemas.microsoft.com/office/powerpoint/2010/main" val="1374948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1</cp:revision>
  <cp:lastPrinted>2016-07-13T23:56:52Z</cp:lastPrinted>
  <dcterms:created xsi:type="dcterms:W3CDTF">2016-06-13T20:02:52Z</dcterms:created>
  <dcterms:modified xsi:type="dcterms:W3CDTF">2025-04-17T15:35:01Z</dcterms:modified>
</cp:coreProperties>
</file>