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EEB1-9D3D-90DA-3C4F-AFDF1342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5159A-864E-D5FF-3B7E-9E8193C9A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797E-BCC8-D960-2862-A6D04161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B2FA-F023-2B46-B8F2-A5991C13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FED7F-D3CB-3603-730E-940C58DF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95EC-89E0-9CBC-5086-E9E64FE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9C60B-EB72-871C-08F8-F4389619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80B1-C9B8-22BF-8EE5-FB3DC439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34EB-5F61-665B-5854-E7EC1ED0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09D9-E470-AD6A-FF02-D1829479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A5369-526C-6E6A-3FD7-6BDEE052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022E5-D1FC-6E18-260B-5EDAB020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8779-B8B0-47A5-F4A4-DAFA625F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75F4-F4FC-0B03-70A3-1D6C696D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B56A-A066-28E3-F31A-A9284659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A012-4A42-7A2A-846C-07A3A654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BEA0-40E3-D2CC-DE8A-B2B7CAEF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9B16-EF84-3B65-274C-32FC1F8B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E3E4-DE79-9972-0E50-68E0867E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CD75-5548-AACB-17EB-CD94667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EBA4-6526-351C-DC77-14D4BD6D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0769-1113-48ED-6A91-F1618201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20BF-4E84-CBF4-5B53-175B6DB3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1348-ED1B-B993-6446-5A7B58CC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90F9-DF43-0B76-BC5B-5207D4C3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B94-C80A-B028-FBCF-4E1F9B4A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C98D-2ED7-EC5A-31D7-E2D978CE8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62E2-1497-A99D-5215-4ED1E8CE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A451-9339-448B-70A3-D1ACC27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BE4F-A107-267A-C98F-5CC22F6C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8DAF5-4A10-3903-A2CF-B11B58A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C707-30D0-B01A-D341-613B9092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07FA-4495-90B3-A5D1-5A9370CC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6B4C1-D7C8-540C-D603-0BB6BCA8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807B9-A7E5-69CE-CB8E-7F94341EA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93D5-4D58-CBC9-BF9B-4220E8408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330E0-B69D-D387-05A9-FAD2E17D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1AC42-52B6-99A8-EF0C-00D86C09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F7D69-DCC0-F17F-208E-5D447D56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C305-DCFC-2886-1822-6EBDCA4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705FC-6446-AAB9-3E85-E0604DC4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B190E-66C3-82EC-E15B-30C07E4A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BB6F1-40BF-AEEC-BC1F-6B02908C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EBDC-DE5A-DE2A-D0D5-8B8EC6DB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475D8-CF65-D687-3616-46B3E43D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946A-AAEC-77F5-CBAF-88E10223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B074-AE9C-7331-6B0B-FFDE0794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0203-48B8-E36A-FE9E-950BBACD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6283-E550-7A03-3319-04BBBAA3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5FDE0-6060-2B3B-83A4-ED9EE5EC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9574-3D2C-6342-0E4A-B8137CE0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5534-9485-7DEB-939C-77A90265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2A10-2ACD-3712-10D2-74139994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C7508-1370-661C-31AE-A2C268A4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140B-F4F4-C0E4-B814-7A94A41B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7BE97-2490-6BE9-1AF2-1555CDC4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807E-BAAA-7682-F522-1B3CA602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E537-B3E3-EEC9-80B2-D0F0DD4B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7E7C0-36D5-D093-EB53-0CA7A3F3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72F1F-ABCF-7704-484C-1BB7329C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EC1E-408F-42B3-BDA9-1D8BFEFE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B55-5E40-4B40-9328-C0448F7544E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F6D-1CD5-CC94-44F2-ABEC49BA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97AD-4026-F666-49F0-EE4FA380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518C-2F0D-4FF1-ACBE-A0229BB7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4161B-8BAB-9A8B-A737-0ED9D8D98977}"/>
              </a:ext>
            </a:extLst>
          </p:cNvPr>
          <p:cNvSpPr/>
          <p:nvPr/>
        </p:nvSpPr>
        <p:spPr>
          <a:xfrm>
            <a:off x="0" y="0"/>
            <a:ext cx="12192000" cy="9562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61C3C-1E9D-0572-C6D6-333937078337}"/>
              </a:ext>
            </a:extLst>
          </p:cNvPr>
          <p:cNvSpPr txBox="1"/>
          <p:nvPr/>
        </p:nvSpPr>
        <p:spPr>
          <a:xfrm>
            <a:off x="340659" y="185271"/>
            <a:ext cx="255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Spencer Cook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40C11-180E-C16E-429E-CE1F546FC161}"/>
              </a:ext>
            </a:extLst>
          </p:cNvPr>
          <p:cNvSpPr txBox="1"/>
          <p:nvPr/>
        </p:nvSpPr>
        <p:spPr>
          <a:xfrm>
            <a:off x="6618947" y="247284"/>
            <a:ext cx="1437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About 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E8E6B-6C79-3A40-16EB-582C8C2158D6}"/>
              </a:ext>
            </a:extLst>
          </p:cNvPr>
          <p:cNvSpPr txBox="1"/>
          <p:nvPr/>
        </p:nvSpPr>
        <p:spPr>
          <a:xfrm>
            <a:off x="8080194" y="247283"/>
            <a:ext cx="1437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C632E-7074-E603-2CF1-A8FE2BD3BFAE}"/>
              </a:ext>
            </a:extLst>
          </p:cNvPr>
          <p:cNvSpPr txBox="1"/>
          <p:nvPr/>
        </p:nvSpPr>
        <p:spPr>
          <a:xfrm>
            <a:off x="9218706" y="253998"/>
            <a:ext cx="1437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4F39-78F3-54D2-5869-3924A60F38E8}"/>
              </a:ext>
            </a:extLst>
          </p:cNvPr>
          <p:cNvSpPr txBox="1"/>
          <p:nvPr/>
        </p:nvSpPr>
        <p:spPr>
          <a:xfrm>
            <a:off x="10258610" y="259977"/>
            <a:ext cx="1437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71D80-BA79-F926-6927-90CE7F7E021C}"/>
              </a:ext>
            </a:extLst>
          </p:cNvPr>
          <p:cNvSpPr/>
          <p:nvPr/>
        </p:nvSpPr>
        <p:spPr>
          <a:xfrm>
            <a:off x="0" y="1075765"/>
            <a:ext cx="12192000" cy="2271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E8BDD-BB74-30B3-3D0E-BE3627CF3DBE}"/>
              </a:ext>
            </a:extLst>
          </p:cNvPr>
          <p:cNvSpPr txBox="1"/>
          <p:nvPr/>
        </p:nvSpPr>
        <p:spPr>
          <a:xfrm>
            <a:off x="233082" y="1613647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F1390-8559-6353-195F-BF8A1ACA41B3}"/>
              </a:ext>
            </a:extLst>
          </p:cNvPr>
          <p:cNvSpPr/>
          <p:nvPr/>
        </p:nvSpPr>
        <p:spPr>
          <a:xfrm>
            <a:off x="-2981" y="3487278"/>
            <a:ext cx="12192000" cy="2271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E28D2-7BDD-1D2A-E38D-7188E84C75E9}"/>
              </a:ext>
            </a:extLst>
          </p:cNvPr>
          <p:cNvSpPr txBox="1"/>
          <p:nvPr/>
        </p:nvSpPr>
        <p:spPr>
          <a:xfrm>
            <a:off x="230101" y="4025160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2FE0E4-F731-14FA-B23D-AFF2C938FB59}"/>
              </a:ext>
            </a:extLst>
          </p:cNvPr>
          <p:cNvSpPr txBox="1"/>
          <p:nvPr/>
        </p:nvSpPr>
        <p:spPr>
          <a:xfrm>
            <a:off x="795896" y="6179393"/>
            <a:ext cx="385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Contact, resume, and footer all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6179C-A4A6-435B-C0B2-7CF49ADB0DB2}"/>
              </a:ext>
            </a:extLst>
          </p:cNvPr>
          <p:cNvSpPr txBox="1"/>
          <p:nvPr/>
        </p:nvSpPr>
        <p:spPr>
          <a:xfrm>
            <a:off x="10192898" y="176604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A04AF-3331-6C5A-009B-9BBC8296ECD4}"/>
              </a:ext>
            </a:extLst>
          </p:cNvPr>
          <p:cNvSpPr txBox="1"/>
          <p:nvPr/>
        </p:nvSpPr>
        <p:spPr>
          <a:xfrm>
            <a:off x="4650541" y="1766047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80137-13CD-4343-56AA-2C92688C58C8}"/>
              </a:ext>
            </a:extLst>
          </p:cNvPr>
          <p:cNvSpPr/>
          <p:nvPr/>
        </p:nvSpPr>
        <p:spPr>
          <a:xfrm>
            <a:off x="2277035" y="1070981"/>
            <a:ext cx="7318188" cy="22710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ED5C4-8458-894B-92EA-6BB308997E2D}"/>
              </a:ext>
            </a:extLst>
          </p:cNvPr>
          <p:cNvSpPr/>
          <p:nvPr/>
        </p:nvSpPr>
        <p:spPr>
          <a:xfrm>
            <a:off x="2277035" y="3494428"/>
            <a:ext cx="9956800" cy="22710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12C8A9-AB76-0D39-C1A2-9376B0DD73BF}"/>
              </a:ext>
            </a:extLst>
          </p:cNvPr>
          <p:cNvSpPr txBox="1"/>
          <p:nvPr/>
        </p:nvSpPr>
        <p:spPr>
          <a:xfrm>
            <a:off x="4252902" y="4022179"/>
            <a:ext cx="24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Project Cards</a:t>
            </a:r>
          </a:p>
        </p:txBody>
      </p:sp>
    </p:spTree>
    <p:extLst>
      <p:ext uri="{BB962C8B-B14F-4D97-AF65-F5344CB8AC3E}">
        <p14:creationId xmlns:p14="http://schemas.microsoft.com/office/powerpoint/2010/main" val="290612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R COOK</dc:creator>
  <cp:lastModifiedBy>SPENCER R COOK</cp:lastModifiedBy>
  <cp:revision>3</cp:revision>
  <dcterms:created xsi:type="dcterms:W3CDTF">2023-11-20T22:52:24Z</dcterms:created>
  <dcterms:modified xsi:type="dcterms:W3CDTF">2023-11-21T03:54:33Z</dcterms:modified>
</cp:coreProperties>
</file>