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82" r:id="rId1"/>
  </p:sldMasterIdLst>
  <p:notesMasterIdLst>
    <p:notesMasterId r:id="rId5"/>
  </p:notesMasterIdLst>
  <p:sldIdLst>
    <p:sldId id="256" r:id="rId2"/>
    <p:sldId id="291" r:id="rId3"/>
    <p:sldId id="304" r:id="rId4"/>
  </p:sldIdLst>
  <p:sldSz cx="9144000" cy="5143500" type="screen16x9"/>
  <p:notesSz cx="6858000" cy="9144000"/>
  <p:embeddedFontLst>
    <p:embeddedFont>
      <p:font typeface="Barlow" panose="00000500000000000000" pitchFamily="2" charset="0"/>
      <p:regular r:id="rId6"/>
      <p:bold r:id="rId7"/>
      <p:italic r:id="rId8"/>
      <p:boldItalic r:id="rId9"/>
    </p:embeddedFont>
    <p:embeddedFont>
      <p:font typeface="Barlow Condensed Light" panose="00000406000000000000" pitchFamily="2" charset="0"/>
      <p:regular r:id="rId10"/>
      <p:bold r:id="rId11"/>
      <p:italic r:id="rId12"/>
      <p:boldItalic r:id="rId13"/>
    </p:embeddedFont>
    <p:embeddedFont>
      <p:font typeface="Barlow Light" panose="00000400000000000000" pitchFamily="2" charset="0"/>
      <p:regular r:id="rId14"/>
      <p:bold r:id="rId15"/>
      <p:italic r:id="rId16"/>
      <p:boldItalic r:id="rId17"/>
    </p:embeddedFont>
    <p:embeddedFont>
      <p:font typeface="Barlow Medium" panose="00000600000000000000" pitchFamily="2" charset="0"/>
      <p:regular r:id="rId18"/>
      <p:bold r:id="rId19"/>
      <p:italic r:id="rId20"/>
      <p:boldItalic r:id="rId21"/>
    </p:embeddedFont>
    <p:embeddedFont>
      <p:font typeface="Barlow SemiBold" panose="00000700000000000000" pitchFamily="2" charset="0"/>
      <p:regular r:id="rId22"/>
      <p:bold r:id="rId23"/>
      <p:italic r:id="rId24"/>
      <p:boldItalic r:id="rId25"/>
    </p:embeddedFont>
    <p:embeddedFont>
      <p:font typeface="DM Serif Display" pitchFamily="2" charset="0"/>
      <p:regular r:id="rId26"/>
      <p:italic r:id="rId27"/>
    </p:embeddedFont>
    <p:embeddedFont>
      <p:font typeface="Helvetica Neue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B855D9-E05B-4512-BAC5-57358ABD9687}">
  <a:tblStyle styleId="{7DB855D9-E05B-4512-BAC5-57358ABD96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26" Type="http://schemas.openxmlformats.org/officeDocument/2006/relationships/font" Target="fonts/font21.fntdata"/><Relationship Id="rId3" Type="http://schemas.openxmlformats.org/officeDocument/2006/relationships/slide" Target="slides/slide2.xml"/><Relationship Id="rId21" Type="http://schemas.openxmlformats.org/officeDocument/2006/relationships/font" Target="fonts/font16.fntdata"/><Relationship Id="rId34" Type="http://schemas.openxmlformats.org/officeDocument/2006/relationships/theme" Target="theme/them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font" Target="fonts/font2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29" Type="http://schemas.openxmlformats.org/officeDocument/2006/relationships/font" Target="fonts/font24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font" Target="fonts/font19.fntdata"/><Relationship Id="rId32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font" Target="fonts/font18.fntdata"/><Relationship Id="rId28" Type="http://schemas.openxmlformats.org/officeDocument/2006/relationships/font" Target="fonts/font23.fntdata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31" Type="http://schemas.openxmlformats.org/officeDocument/2006/relationships/font" Target="fonts/font26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font" Target="fonts/font17.fntdata"/><Relationship Id="rId27" Type="http://schemas.openxmlformats.org/officeDocument/2006/relationships/font" Target="fonts/font22.fntdata"/><Relationship Id="rId30" Type="http://schemas.openxmlformats.org/officeDocument/2006/relationships/font" Target="fonts/font25.fntdata"/><Relationship Id="rId35" Type="http://schemas.openxmlformats.org/officeDocument/2006/relationships/tableStyles" Target="tableStyles.xml"/><Relationship Id="rId8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26c241d3d3e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26c241d3d3e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2c42488b852_0_2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2c42488b852_0_2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2d0573e4c7d_0_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2d0573e4c7d_0_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ge Title">
  <p:cSld name="Blank 2">
    <p:bg>
      <p:bgPr>
        <a:solidFill>
          <a:srgbClr val="FEFDFF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6609" y="347700"/>
            <a:ext cx="1116183" cy="1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41600" y="323700"/>
            <a:ext cx="5257800" cy="209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80D0D"/>
              </a:buClr>
              <a:buSzPts val="800"/>
              <a:buFont typeface="Barlow"/>
              <a:buNone/>
              <a:defRPr sz="800" b="1">
                <a:solidFill>
                  <a:srgbClr val="880D0D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692900"/>
            <a:ext cx="9144000" cy="450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441595" y="4837350"/>
            <a:ext cx="23292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880D0D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University Name  —  Proposal for Work</a:t>
            </a:r>
            <a:endParaRPr sz="600">
              <a:solidFill>
                <a:srgbClr val="880D0D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7664452" y="4845150"/>
            <a:ext cx="10380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1617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spAutoFit/>
          </a:bodyPr>
          <a:lstStyle>
            <a:lvl1pPr lvl="0" rtl="0">
              <a:buNone/>
              <a:defRPr sz="800"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lvl="1" rtl="0">
              <a:buNone/>
              <a:defRPr sz="800"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lvl="2" rtl="0">
              <a:buNone/>
              <a:defRPr sz="800"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lvl="3" rtl="0">
              <a:buNone/>
              <a:defRPr sz="800"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lvl="4" rtl="0">
              <a:buNone/>
              <a:defRPr sz="800"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lvl="5" rtl="0">
              <a:buNone/>
              <a:defRPr sz="800"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lvl="6" rtl="0">
              <a:buNone/>
              <a:defRPr sz="800"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lvl="7" rtl="0">
              <a:buNone/>
              <a:defRPr sz="800"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lvl="8" rtl="0">
              <a:buNone/>
              <a:defRPr sz="800"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">
  <p:cSld name="Blank 2_2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14"/>
          <p:cNvSpPr/>
          <p:nvPr/>
        </p:nvSpPr>
        <p:spPr>
          <a:xfrm rot="-5400000" flipH="1">
            <a:off x="-82207" y="1184372"/>
            <a:ext cx="1087200" cy="39600"/>
          </a:xfrm>
          <a:prstGeom prst="rect">
            <a:avLst/>
          </a:prstGeom>
          <a:solidFill>
            <a:srgbClr val="D9A72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667550" y="588125"/>
            <a:ext cx="5381700" cy="123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1"/>
          </p:nvPr>
        </p:nvSpPr>
        <p:spPr>
          <a:xfrm>
            <a:off x="5975100" y="4795925"/>
            <a:ext cx="2727300" cy="1788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spAutoFit/>
          </a:bodyPr>
          <a:lstStyle>
            <a:lvl1pPr lvl="0" algn="r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00"/>
              <a:buFont typeface="Barlow Medium"/>
              <a:buNone/>
              <a:defRPr sz="6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2000"/>
              </a:spcBef>
              <a:spcAft>
                <a:spcPts val="0"/>
              </a:spcAft>
              <a:buSzPts val="400"/>
              <a:buNone/>
              <a:defRPr/>
            </a:lvl2pPr>
            <a:lvl3pPr lvl="2">
              <a:spcBef>
                <a:spcPts val="2000"/>
              </a:spcBef>
              <a:spcAft>
                <a:spcPts val="0"/>
              </a:spcAft>
              <a:buSzPts val="400"/>
              <a:buNone/>
              <a:defRPr/>
            </a:lvl3pPr>
            <a:lvl4pPr lvl="3">
              <a:spcBef>
                <a:spcPts val="2000"/>
              </a:spcBef>
              <a:spcAft>
                <a:spcPts val="0"/>
              </a:spcAft>
              <a:buSzPts val="400"/>
              <a:buNone/>
              <a:defRPr/>
            </a:lvl4pPr>
            <a:lvl5pPr lvl="4">
              <a:spcBef>
                <a:spcPts val="2000"/>
              </a:spcBef>
              <a:spcAft>
                <a:spcPts val="0"/>
              </a:spcAft>
              <a:buSzPts val="400"/>
              <a:buNone/>
              <a:defRPr/>
            </a:lvl5pPr>
            <a:lvl6pPr lvl="5">
              <a:spcBef>
                <a:spcPts val="2000"/>
              </a:spcBef>
              <a:spcAft>
                <a:spcPts val="0"/>
              </a:spcAft>
              <a:buSzPts val="400"/>
              <a:buNone/>
              <a:defRPr/>
            </a:lvl6pPr>
            <a:lvl7pPr lvl="6">
              <a:spcBef>
                <a:spcPts val="2000"/>
              </a:spcBef>
              <a:spcAft>
                <a:spcPts val="0"/>
              </a:spcAft>
              <a:buSzPts val="400"/>
              <a:buNone/>
              <a:defRPr/>
            </a:lvl7pPr>
            <a:lvl8pPr lvl="7">
              <a:spcBef>
                <a:spcPts val="2000"/>
              </a:spcBef>
              <a:spcAft>
                <a:spcPts val="0"/>
              </a:spcAft>
              <a:buSzPts val="400"/>
              <a:buNone/>
              <a:defRPr/>
            </a:lvl8pPr>
            <a:lvl9pPr lvl="8">
              <a:spcBef>
                <a:spcPts val="200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1">
  <p:cSld name="Blank 2_2_1"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5"/>
          <p:cNvSpPr/>
          <p:nvPr/>
        </p:nvSpPr>
        <p:spPr>
          <a:xfrm rot="-5400000" flipH="1">
            <a:off x="-82207" y="3676222"/>
            <a:ext cx="1087200" cy="39600"/>
          </a:xfrm>
          <a:prstGeom prst="rect">
            <a:avLst/>
          </a:prstGeom>
          <a:solidFill>
            <a:srgbClr val="D9A72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667550" y="3079975"/>
            <a:ext cx="5381700" cy="123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1"/>
          </p:nvPr>
        </p:nvSpPr>
        <p:spPr>
          <a:xfrm>
            <a:off x="5975100" y="4795925"/>
            <a:ext cx="2727300" cy="1788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spAutoFit/>
          </a:bodyPr>
          <a:lstStyle>
            <a:lvl1pPr lvl="0" algn="r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00"/>
              <a:buFont typeface="Barlow Medium"/>
              <a:buNone/>
              <a:defRPr sz="6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spcBef>
                <a:spcPts val="2000"/>
              </a:spcBef>
              <a:spcAft>
                <a:spcPts val="0"/>
              </a:spcAft>
              <a:buSzPts val="400"/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SzPts val="400"/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SzPts val="400"/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SzPts val="400"/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SzPts val="400"/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SzPts val="400"/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SzPts val="400"/>
              <a:buNone/>
              <a:defRPr/>
            </a:lvl8pPr>
            <a:lvl9pPr lvl="8" rtl="0">
              <a:spcBef>
                <a:spcPts val="200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Gradient">
  <p:cSld name="CUSTOM_4">
    <p:bg>
      <p:bgPr>
        <a:solidFill>
          <a:schemeClr val="dk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1162"/>
            <a:ext cx="9142856" cy="516518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6909178" y="4871006"/>
            <a:ext cx="2057400" cy="2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r" rtl="0">
              <a:buClr>
                <a:srgbClr val="4B4B4B"/>
              </a:buClr>
              <a:buSzPts val="900"/>
              <a:buFont typeface="Arial"/>
              <a:buNone/>
              <a:defRPr sz="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 rtl="0">
              <a:buClr>
                <a:srgbClr val="4B4B4B"/>
              </a:buClr>
              <a:buSzPts val="900"/>
              <a:buFont typeface="Arial"/>
              <a:buNone/>
              <a:defRPr sz="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 rtl="0">
              <a:buClr>
                <a:srgbClr val="4B4B4B"/>
              </a:buClr>
              <a:buSzPts val="900"/>
              <a:buFont typeface="Arial"/>
              <a:buNone/>
              <a:defRPr sz="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 rtl="0">
              <a:buClr>
                <a:srgbClr val="4B4B4B"/>
              </a:buClr>
              <a:buSzPts val="900"/>
              <a:buFont typeface="Arial"/>
              <a:buNone/>
              <a:defRPr sz="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 rtl="0">
              <a:buClr>
                <a:srgbClr val="4B4B4B"/>
              </a:buClr>
              <a:buSzPts val="900"/>
              <a:buFont typeface="Arial"/>
              <a:buNone/>
              <a:defRPr sz="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 rtl="0">
              <a:buClr>
                <a:srgbClr val="4B4B4B"/>
              </a:buClr>
              <a:buSzPts val="900"/>
              <a:buFont typeface="Arial"/>
              <a:buNone/>
              <a:defRPr sz="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 rtl="0">
              <a:buClr>
                <a:srgbClr val="4B4B4B"/>
              </a:buClr>
              <a:buSzPts val="900"/>
              <a:buFont typeface="Arial"/>
              <a:buNone/>
              <a:defRPr sz="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 rtl="0">
              <a:buClr>
                <a:srgbClr val="4B4B4B"/>
              </a:buClr>
              <a:buSzPts val="900"/>
              <a:buFont typeface="Arial"/>
              <a:buNone/>
              <a:defRPr sz="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 rtl="0">
              <a:buClr>
                <a:srgbClr val="4B4B4B"/>
              </a:buClr>
              <a:buSzPts val="900"/>
              <a:buFont typeface="Arial"/>
              <a:buNone/>
              <a:defRPr sz="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242973" y="4870925"/>
            <a:ext cx="39216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n" sz="6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**Client-Name**  |  </a:t>
            </a:r>
            <a:r>
              <a:rPr lang="en" sz="6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Proposal for Work</a:t>
            </a:r>
            <a:endParaRPr sz="6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1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ferences Blank Slide">
  <p:cSld name="Blank 2_2_1_3">
    <p:bg>
      <p:bgPr>
        <a:solidFill>
          <a:srgbClr val="FEFD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/>
          <p:nvPr/>
        </p:nvSpPr>
        <p:spPr>
          <a:xfrm>
            <a:off x="0" y="4759988"/>
            <a:ext cx="9151800" cy="383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ldNum" idx="12"/>
          </p:nvPr>
        </p:nvSpPr>
        <p:spPr>
          <a:xfrm>
            <a:off x="6909178" y="4871006"/>
            <a:ext cx="20574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rgbClr val="1F465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rgbClr val="1F465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rgbClr val="1F465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rgbClr val="1F465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rgbClr val="1F465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rgbClr val="1F465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rgbClr val="1F465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rgbClr val="1F465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rgbClr val="1F465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242981" y="4870922"/>
            <a:ext cx="26790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1F465F"/>
                </a:solidFill>
                <a:latin typeface="Barlow"/>
                <a:ea typeface="Barlow"/>
                <a:cs typeface="Barlow"/>
                <a:sym typeface="Barlow"/>
              </a:rPr>
              <a:t>The College of Idaho  |  Proposal for Work</a:t>
            </a:r>
            <a:endParaRPr sz="600" b="1">
              <a:solidFill>
                <a:srgbClr val="1F465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242981" y="168263"/>
            <a:ext cx="8925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fia"/>
              <a:buNone/>
            </a:pPr>
            <a:r>
              <a:rPr lang="en" sz="800" b="1">
                <a:solidFill>
                  <a:srgbClr val="880D0D"/>
                </a:solidFill>
                <a:latin typeface="Barlow"/>
                <a:ea typeface="Barlow"/>
                <a:cs typeface="Barlow"/>
                <a:sym typeface="Barlow"/>
              </a:rPr>
              <a:t>Case Studies</a:t>
            </a:r>
            <a:endParaRPr sz="900" b="1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8413" y="227213"/>
            <a:ext cx="751031" cy="108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oon Background 1">
  <p:cSld name="Title and Text_1_1">
    <p:bg>
      <p:bgPr>
        <a:gradFill>
          <a:gsLst>
            <a:gs pos="0">
              <a:schemeClr val="accent1"/>
            </a:gs>
            <a:gs pos="80000">
              <a:srgbClr val="430514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sldNum" idx="12"/>
          </p:nvPr>
        </p:nvSpPr>
        <p:spPr>
          <a:xfrm>
            <a:off x="7670802" y="4845150"/>
            <a:ext cx="10317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441595" y="4837350"/>
            <a:ext cx="23292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University Name  —  Proposal for Work</a:t>
            </a:r>
            <a:endParaRPr sz="600">
              <a:solidFill>
                <a:schemeClr val="l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 type="tx">
  <p:cSld name="TITLE_AND_BOD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452436" y="1700213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DM Serif Display"/>
              <a:buNone/>
              <a:defRPr sz="4400" b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ldNum" idx="12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, dot border, gold bar">
  <p:cSld name="CUSTOM_5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xfrm>
            <a:off x="4420671" y="4905375"/>
            <a:ext cx="149100" cy="1770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2"/>
          </p:nvPr>
        </p:nvSpPr>
        <p:spPr>
          <a:xfrm>
            <a:off x="8451776" y="4819450"/>
            <a:ext cx="324300" cy="1461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>
            <a:lvl1pPr lvl="0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1pPr>
            <a:lvl2pPr lvl="1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2pPr>
            <a:lvl3pPr lvl="2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3pPr>
            <a:lvl4pPr lvl="3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4pPr>
            <a:lvl5pPr lvl="4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5pPr>
            <a:lvl6pPr lvl="5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6pPr>
            <a:lvl7pPr lvl="6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7pPr>
            <a:lvl8pPr lvl="7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8pPr>
            <a:lvl9pPr lvl="8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sldNum" idx="3"/>
          </p:nvPr>
        </p:nvSpPr>
        <p:spPr>
          <a:xfrm>
            <a:off x="404051" y="4819450"/>
            <a:ext cx="2854800" cy="1770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spAutoFit/>
          </a:bodyPr>
          <a:lstStyle>
            <a:lvl1pPr lvl="0" algn="l" rtl="0">
              <a:buNone/>
              <a:defRPr>
                <a:solidFill>
                  <a:schemeClr val="accent4"/>
                </a:solidFill>
              </a:defRPr>
            </a:lvl1pPr>
            <a:lvl2pPr lvl="1" algn="l" rtl="0">
              <a:buNone/>
              <a:defRPr>
                <a:solidFill>
                  <a:schemeClr val="accent4"/>
                </a:solidFill>
              </a:defRPr>
            </a:lvl2pPr>
            <a:lvl3pPr lvl="2" algn="l" rtl="0">
              <a:buNone/>
              <a:defRPr>
                <a:solidFill>
                  <a:schemeClr val="accent4"/>
                </a:solidFill>
              </a:defRPr>
            </a:lvl3pPr>
            <a:lvl4pPr lvl="3" algn="l" rtl="0">
              <a:buNone/>
              <a:defRPr>
                <a:solidFill>
                  <a:schemeClr val="accent4"/>
                </a:solidFill>
              </a:defRPr>
            </a:lvl4pPr>
            <a:lvl5pPr lvl="4" algn="l" rtl="0">
              <a:buNone/>
              <a:defRPr>
                <a:solidFill>
                  <a:schemeClr val="accent4"/>
                </a:solidFill>
              </a:defRPr>
            </a:lvl5pPr>
            <a:lvl6pPr lvl="5" algn="l" rtl="0">
              <a:buNone/>
              <a:defRPr>
                <a:solidFill>
                  <a:schemeClr val="accent4"/>
                </a:solidFill>
              </a:defRPr>
            </a:lvl6pPr>
            <a:lvl7pPr lvl="6" algn="l" rtl="0">
              <a:buNone/>
              <a:defRPr>
                <a:solidFill>
                  <a:schemeClr val="accent4"/>
                </a:solidFill>
              </a:defRPr>
            </a:lvl7pPr>
            <a:lvl8pPr lvl="7" algn="l" rtl="0">
              <a:buNone/>
              <a:defRPr>
                <a:solidFill>
                  <a:schemeClr val="accent4"/>
                </a:solidFill>
              </a:defRPr>
            </a:lvl8pPr>
            <a:lvl9pPr lvl="8" algn="l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Name </a:t>
            </a:r>
            <a:r>
              <a:rPr lang="en">
                <a:solidFill>
                  <a:srgbClr val="E6BB44"/>
                </a:solidFill>
              </a:rPr>
              <a:t>  |   </a:t>
            </a:r>
            <a:r>
              <a:rPr lang="en"/>
              <a:t>Student Search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6200" y="213888"/>
            <a:ext cx="560101" cy="80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21"/>
          <p:cNvCxnSpPr/>
          <p:nvPr/>
        </p:nvCxnSpPr>
        <p:spPr>
          <a:xfrm>
            <a:off x="220600" y="218175"/>
            <a:ext cx="0" cy="4704900"/>
          </a:xfrm>
          <a:prstGeom prst="straightConnector1">
            <a:avLst/>
          </a:prstGeom>
          <a:noFill/>
          <a:ln w="9525" cap="flat" cmpd="sng">
            <a:solidFill>
              <a:srgbClr val="628B9A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21"/>
          <p:cNvCxnSpPr/>
          <p:nvPr/>
        </p:nvCxnSpPr>
        <p:spPr>
          <a:xfrm>
            <a:off x="719350" y="218175"/>
            <a:ext cx="7355400" cy="0"/>
          </a:xfrm>
          <a:prstGeom prst="straightConnector1">
            <a:avLst/>
          </a:prstGeom>
          <a:noFill/>
          <a:ln w="9525" cap="flat" cmpd="sng">
            <a:solidFill>
              <a:srgbClr val="628B9A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8940400" y="218175"/>
            <a:ext cx="0" cy="4704900"/>
          </a:xfrm>
          <a:prstGeom prst="straightConnector1">
            <a:avLst/>
          </a:prstGeom>
          <a:noFill/>
          <a:ln w="9525" cap="flat" cmpd="sng">
            <a:solidFill>
              <a:srgbClr val="628B9A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5" name="Google Shape;135;p21"/>
          <p:cNvSpPr/>
          <p:nvPr/>
        </p:nvSpPr>
        <p:spPr>
          <a:xfrm rot="-5400000" flipH="1">
            <a:off x="-316675" y="872325"/>
            <a:ext cx="1816800" cy="7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21"/>
          <p:cNvCxnSpPr/>
          <p:nvPr/>
        </p:nvCxnSpPr>
        <p:spPr>
          <a:xfrm>
            <a:off x="220600" y="218175"/>
            <a:ext cx="239700" cy="0"/>
          </a:xfrm>
          <a:prstGeom prst="straightConnector1">
            <a:avLst/>
          </a:prstGeom>
          <a:noFill/>
          <a:ln w="9525" cap="flat" cmpd="sng">
            <a:solidFill>
              <a:srgbClr val="628B9A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21"/>
          <p:cNvCxnSpPr/>
          <p:nvPr/>
        </p:nvCxnSpPr>
        <p:spPr>
          <a:xfrm>
            <a:off x="4198350" y="-375"/>
            <a:ext cx="0" cy="155100"/>
          </a:xfrm>
          <a:prstGeom prst="straightConnector1">
            <a:avLst/>
          </a:prstGeom>
          <a:noFill/>
          <a:ln w="9525" cap="flat" cmpd="sng">
            <a:solidFill>
              <a:srgbClr val="E3A90C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, dot border, no bar 1">
  <p:cSld name="CUSTOM_5_1_3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sldNum" idx="12"/>
          </p:nvPr>
        </p:nvSpPr>
        <p:spPr>
          <a:xfrm>
            <a:off x="4420671" y="4905375"/>
            <a:ext cx="149100" cy="1770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40" name="Google Shape;140;p22"/>
          <p:cNvSpPr txBox="1">
            <a:spLocks noGrp="1"/>
          </p:cNvSpPr>
          <p:nvPr>
            <p:ph type="sldNum" idx="2"/>
          </p:nvPr>
        </p:nvSpPr>
        <p:spPr>
          <a:xfrm>
            <a:off x="8451776" y="4819450"/>
            <a:ext cx="324300" cy="1461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>
            <a:lvl1pPr lvl="0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1pPr>
            <a:lvl2pPr lvl="1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2pPr>
            <a:lvl3pPr lvl="2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3pPr>
            <a:lvl4pPr lvl="3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4pPr>
            <a:lvl5pPr lvl="4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5pPr>
            <a:lvl6pPr lvl="5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6pPr>
            <a:lvl7pPr lvl="6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7pPr>
            <a:lvl8pPr lvl="7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8pPr>
            <a:lvl9pPr lvl="8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sldNum" idx="3"/>
          </p:nvPr>
        </p:nvSpPr>
        <p:spPr>
          <a:xfrm>
            <a:off x="404051" y="4819450"/>
            <a:ext cx="2854800" cy="1770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spAutoFit/>
          </a:bodyPr>
          <a:lstStyle>
            <a:lvl1pPr lvl="0" algn="l" rtl="0">
              <a:buNone/>
              <a:defRPr>
                <a:solidFill>
                  <a:schemeClr val="accent4"/>
                </a:solidFill>
              </a:defRPr>
            </a:lvl1pPr>
            <a:lvl2pPr lvl="1" algn="l" rtl="0">
              <a:buNone/>
              <a:defRPr>
                <a:solidFill>
                  <a:schemeClr val="accent4"/>
                </a:solidFill>
              </a:defRPr>
            </a:lvl2pPr>
            <a:lvl3pPr lvl="2" algn="l" rtl="0">
              <a:buNone/>
              <a:defRPr>
                <a:solidFill>
                  <a:schemeClr val="accent4"/>
                </a:solidFill>
              </a:defRPr>
            </a:lvl3pPr>
            <a:lvl4pPr lvl="3" algn="l" rtl="0">
              <a:buNone/>
              <a:defRPr>
                <a:solidFill>
                  <a:schemeClr val="accent4"/>
                </a:solidFill>
              </a:defRPr>
            </a:lvl4pPr>
            <a:lvl5pPr lvl="4" algn="l" rtl="0">
              <a:buNone/>
              <a:defRPr>
                <a:solidFill>
                  <a:schemeClr val="accent4"/>
                </a:solidFill>
              </a:defRPr>
            </a:lvl5pPr>
            <a:lvl6pPr lvl="5" algn="l" rtl="0">
              <a:buNone/>
              <a:defRPr>
                <a:solidFill>
                  <a:schemeClr val="accent4"/>
                </a:solidFill>
              </a:defRPr>
            </a:lvl6pPr>
            <a:lvl7pPr lvl="6" algn="l" rtl="0">
              <a:buNone/>
              <a:defRPr>
                <a:solidFill>
                  <a:schemeClr val="accent4"/>
                </a:solidFill>
              </a:defRPr>
            </a:lvl7pPr>
            <a:lvl8pPr lvl="7" algn="l" rtl="0">
              <a:buNone/>
              <a:defRPr>
                <a:solidFill>
                  <a:schemeClr val="accent4"/>
                </a:solidFill>
              </a:defRPr>
            </a:lvl8pPr>
            <a:lvl9pPr lvl="8" algn="l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Name </a:t>
            </a:r>
            <a:r>
              <a:rPr lang="en">
                <a:solidFill>
                  <a:srgbClr val="E6BB44"/>
                </a:solidFill>
              </a:rPr>
              <a:t>  |   </a:t>
            </a:r>
            <a:r>
              <a:rPr lang="en"/>
              <a:t>Student Search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6200" y="213888"/>
            <a:ext cx="560101" cy="80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22"/>
          <p:cNvCxnSpPr/>
          <p:nvPr/>
        </p:nvCxnSpPr>
        <p:spPr>
          <a:xfrm>
            <a:off x="220600" y="218175"/>
            <a:ext cx="0" cy="4704900"/>
          </a:xfrm>
          <a:prstGeom prst="straightConnector1">
            <a:avLst/>
          </a:prstGeom>
          <a:noFill/>
          <a:ln w="9525" cap="flat" cmpd="sng">
            <a:solidFill>
              <a:srgbClr val="628B9A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22"/>
          <p:cNvCxnSpPr/>
          <p:nvPr/>
        </p:nvCxnSpPr>
        <p:spPr>
          <a:xfrm>
            <a:off x="719350" y="218175"/>
            <a:ext cx="7355400" cy="0"/>
          </a:xfrm>
          <a:prstGeom prst="straightConnector1">
            <a:avLst/>
          </a:prstGeom>
          <a:noFill/>
          <a:ln w="9525" cap="flat" cmpd="sng">
            <a:solidFill>
              <a:srgbClr val="628B9A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22"/>
          <p:cNvCxnSpPr/>
          <p:nvPr/>
        </p:nvCxnSpPr>
        <p:spPr>
          <a:xfrm>
            <a:off x="8940400" y="218175"/>
            <a:ext cx="0" cy="4704900"/>
          </a:xfrm>
          <a:prstGeom prst="straightConnector1">
            <a:avLst/>
          </a:prstGeom>
          <a:noFill/>
          <a:ln w="9525" cap="flat" cmpd="sng">
            <a:solidFill>
              <a:srgbClr val="628B9A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220600" y="218175"/>
            <a:ext cx="239700" cy="0"/>
          </a:xfrm>
          <a:prstGeom prst="straightConnector1">
            <a:avLst/>
          </a:prstGeom>
          <a:noFill/>
          <a:ln w="9525" cap="flat" cmpd="sng">
            <a:solidFill>
              <a:srgbClr val="628B9A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22"/>
          <p:cNvCxnSpPr/>
          <p:nvPr/>
        </p:nvCxnSpPr>
        <p:spPr>
          <a:xfrm>
            <a:off x="4198350" y="-375"/>
            <a:ext cx="0" cy="155100"/>
          </a:xfrm>
          <a:prstGeom prst="straightConnector1">
            <a:avLst/>
          </a:prstGeom>
          <a:noFill/>
          <a:ln w="9525" cap="flat" cmpd="sng">
            <a:solidFill>
              <a:srgbClr val="E3A90C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iversity Name - Proposal Type">
  <p:cSld name="Blank 2_4">
    <p:bg>
      <p:bgPr>
        <a:solidFill>
          <a:srgbClr val="FEFD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4692900"/>
            <a:ext cx="9144000" cy="450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7664452" y="4845150"/>
            <a:ext cx="10380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/>
          <p:nvPr/>
        </p:nvSpPr>
        <p:spPr>
          <a:xfrm>
            <a:off x="441595" y="4837350"/>
            <a:ext cx="23292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880D0D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University Name  —  Proposal for Work</a:t>
            </a:r>
            <a:endParaRPr sz="600">
              <a:solidFill>
                <a:srgbClr val="880D0D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6609" y="347700"/>
            <a:ext cx="1116183" cy="1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, dot border, product">
  <p:cSld name="CUSTOM_5_1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sldNum" idx="12"/>
          </p:nvPr>
        </p:nvSpPr>
        <p:spPr>
          <a:xfrm>
            <a:off x="4420671" y="4905375"/>
            <a:ext cx="149100" cy="1770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61" name="Google Shape;161;p24"/>
          <p:cNvSpPr txBox="1">
            <a:spLocks noGrp="1"/>
          </p:cNvSpPr>
          <p:nvPr>
            <p:ph type="sldNum" idx="2"/>
          </p:nvPr>
        </p:nvSpPr>
        <p:spPr>
          <a:xfrm>
            <a:off x="8451776" y="4819450"/>
            <a:ext cx="324300" cy="1461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>
            <a:lvl1pPr lvl="0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1pPr>
            <a:lvl2pPr lvl="1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2pPr>
            <a:lvl3pPr lvl="2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3pPr>
            <a:lvl4pPr lvl="3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4pPr>
            <a:lvl5pPr lvl="4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5pPr>
            <a:lvl6pPr lvl="5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6pPr>
            <a:lvl7pPr lvl="6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7pPr>
            <a:lvl8pPr lvl="7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8pPr>
            <a:lvl9pPr lvl="8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ldNum" idx="3"/>
          </p:nvPr>
        </p:nvSpPr>
        <p:spPr>
          <a:xfrm>
            <a:off x="404051" y="4819450"/>
            <a:ext cx="2854800" cy="1770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spAutoFit/>
          </a:bodyPr>
          <a:lstStyle>
            <a:lvl1pPr lvl="0" algn="l" rtl="0">
              <a:buNone/>
              <a:defRPr>
                <a:solidFill>
                  <a:schemeClr val="accent4"/>
                </a:solidFill>
              </a:defRPr>
            </a:lvl1pPr>
            <a:lvl2pPr lvl="1" algn="l" rtl="0">
              <a:buNone/>
              <a:defRPr>
                <a:solidFill>
                  <a:schemeClr val="accent4"/>
                </a:solidFill>
              </a:defRPr>
            </a:lvl2pPr>
            <a:lvl3pPr lvl="2" algn="l" rtl="0">
              <a:buNone/>
              <a:defRPr>
                <a:solidFill>
                  <a:schemeClr val="accent4"/>
                </a:solidFill>
              </a:defRPr>
            </a:lvl3pPr>
            <a:lvl4pPr lvl="3" algn="l" rtl="0">
              <a:buNone/>
              <a:defRPr>
                <a:solidFill>
                  <a:schemeClr val="accent4"/>
                </a:solidFill>
              </a:defRPr>
            </a:lvl4pPr>
            <a:lvl5pPr lvl="4" algn="l" rtl="0">
              <a:buNone/>
              <a:defRPr>
                <a:solidFill>
                  <a:schemeClr val="accent4"/>
                </a:solidFill>
              </a:defRPr>
            </a:lvl5pPr>
            <a:lvl6pPr lvl="5" algn="l" rtl="0">
              <a:buNone/>
              <a:defRPr>
                <a:solidFill>
                  <a:schemeClr val="accent4"/>
                </a:solidFill>
              </a:defRPr>
            </a:lvl6pPr>
            <a:lvl7pPr lvl="6" algn="l" rtl="0">
              <a:buNone/>
              <a:defRPr>
                <a:solidFill>
                  <a:schemeClr val="accent4"/>
                </a:solidFill>
              </a:defRPr>
            </a:lvl7pPr>
            <a:lvl8pPr lvl="7" algn="l" rtl="0">
              <a:buNone/>
              <a:defRPr>
                <a:solidFill>
                  <a:schemeClr val="accent4"/>
                </a:solidFill>
              </a:defRPr>
            </a:lvl8pPr>
            <a:lvl9pPr lvl="8" algn="l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Name </a:t>
            </a:r>
            <a:r>
              <a:rPr lang="en">
                <a:solidFill>
                  <a:srgbClr val="E6BB44"/>
                </a:solidFill>
              </a:rPr>
              <a:t>  |   </a:t>
            </a:r>
            <a:r>
              <a:rPr lang="en"/>
              <a:t>Student Search</a:t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6200" y="213888"/>
            <a:ext cx="560101" cy="80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4"/>
          <p:cNvCxnSpPr/>
          <p:nvPr/>
        </p:nvCxnSpPr>
        <p:spPr>
          <a:xfrm>
            <a:off x="220600" y="218175"/>
            <a:ext cx="0" cy="4704900"/>
          </a:xfrm>
          <a:prstGeom prst="straightConnector1">
            <a:avLst/>
          </a:prstGeom>
          <a:noFill/>
          <a:ln w="9525" cap="flat" cmpd="sng">
            <a:solidFill>
              <a:srgbClr val="628B9A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4"/>
          <p:cNvCxnSpPr/>
          <p:nvPr/>
        </p:nvCxnSpPr>
        <p:spPr>
          <a:xfrm rot="10800000" flipH="1">
            <a:off x="469400" y="218200"/>
            <a:ext cx="7605300" cy="3000"/>
          </a:xfrm>
          <a:prstGeom prst="straightConnector1">
            <a:avLst/>
          </a:prstGeom>
          <a:noFill/>
          <a:ln w="9525" cap="flat" cmpd="sng">
            <a:solidFill>
              <a:srgbClr val="628B9A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4"/>
          <p:cNvCxnSpPr/>
          <p:nvPr/>
        </p:nvCxnSpPr>
        <p:spPr>
          <a:xfrm>
            <a:off x="8940400" y="218175"/>
            <a:ext cx="0" cy="4704900"/>
          </a:xfrm>
          <a:prstGeom prst="straightConnector1">
            <a:avLst/>
          </a:prstGeom>
          <a:noFill/>
          <a:ln w="9525" cap="flat" cmpd="sng">
            <a:solidFill>
              <a:srgbClr val="628B9A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24"/>
          <p:cNvCxnSpPr/>
          <p:nvPr/>
        </p:nvCxnSpPr>
        <p:spPr>
          <a:xfrm>
            <a:off x="220600" y="218175"/>
            <a:ext cx="239700" cy="0"/>
          </a:xfrm>
          <a:prstGeom prst="straightConnector1">
            <a:avLst/>
          </a:prstGeom>
          <a:noFill/>
          <a:ln w="9525" cap="flat" cmpd="sng">
            <a:solidFill>
              <a:srgbClr val="628B9A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24"/>
          <p:cNvCxnSpPr/>
          <p:nvPr/>
        </p:nvCxnSpPr>
        <p:spPr>
          <a:xfrm>
            <a:off x="4198350" y="-375"/>
            <a:ext cx="0" cy="155100"/>
          </a:xfrm>
          <a:prstGeom prst="straightConnector1">
            <a:avLst/>
          </a:prstGeom>
          <a:noFill/>
          <a:ln w="9525" cap="flat" cmpd="sng">
            <a:solidFill>
              <a:srgbClr val="E3A90C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TITLE_AND_BODY_5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452436" y="1700213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  <a:defRPr sz="4400" b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sldNum" idx="12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with logo + page #)">
  <p:cSld name="Blank 2_1">
    <p:bg>
      <p:bgPr>
        <a:solidFill>
          <a:srgbClr val="FEFDFF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909178" y="4871006"/>
            <a:ext cx="20574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" name="Google Shape;25;p5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6609" y="347700"/>
            <a:ext cx="1116183" cy="1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>
            <a:spLocks noGrp="1"/>
          </p:cNvSpPr>
          <p:nvPr>
            <p:ph type="sldNum" idx="2"/>
          </p:nvPr>
        </p:nvSpPr>
        <p:spPr>
          <a:xfrm>
            <a:off x="7664452" y="4845150"/>
            <a:ext cx="10380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-Large Headline">
  <p:cSld name="Title and Text">
    <p:bg>
      <p:bgPr>
        <a:gradFill>
          <a:gsLst>
            <a:gs pos="0">
              <a:srgbClr val="073763"/>
            </a:gs>
            <a:gs pos="7400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7670802" y="4845150"/>
            <a:ext cx="10317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" name="Google Shape;29;p6"/>
          <p:cNvGrpSpPr/>
          <p:nvPr/>
        </p:nvGrpSpPr>
        <p:grpSpPr>
          <a:xfrm>
            <a:off x="333353" y="4123654"/>
            <a:ext cx="1108012" cy="727347"/>
            <a:chOff x="4379643" y="755300"/>
            <a:chExt cx="3206982" cy="2105200"/>
          </a:xfrm>
        </p:grpSpPr>
        <p:sp>
          <p:nvSpPr>
            <p:cNvPr id="30" name="Google Shape;30;p6"/>
            <p:cNvSpPr/>
            <p:nvPr/>
          </p:nvSpPr>
          <p:spPr>
            <a:xfrm>
              <a:off x="4379643" y="15427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6"/>
            <p:cNvSpPr/>
            <p:nvPr/>
          </p:nvSpPr>
          <p:spPr>
            <a:xfrm>
              <a:off x="5243243" y="15427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6157643" y="15427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7065525" y="15427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6"/>
            <p:cNvSpPr/>
            <p:nvPr/>
          </p:nvSpPr>
          <p:spPr>
            <a:xfrm>
              <a:off x="4379643" y="23301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6"/>
            <p:cNvSpPr/>
            <p:nvPr/>
          </p:nvSpPr>
          <p:spPr>
            <a:xfrm>
              <a:off x="5243243" y="23301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6"/>
            <p:cNvSpPr/>
            <p:nvPr/>
          </p:nvSpPr>
          <p:spPr>
            <a:xfrm>
              <a:off x="6157643" y="23301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6"/>
            <p:cNvSpPr/>
            <p:nvPr/>
          </p:nvSpPr>
          <p:spPr>
            <a:xfrm>
              <a:off x="7065525" y="23301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6"/>
            <p:cNvSpPr/>
            <p:nvPr/>
          </p:nvSpPr>
          <p:spPr>
            <a:xfrm>
              <a:off x="4379643" y="7553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5243243" y="7553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6157643" y="7553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7065525" y="7553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2" name="Google Shape;42;p6"/>
          <p:cNvCxnSpPr/>
          <p:nvPr/>
        </p:nvCxnSpPr>
        <p:spPr>
          <a:xfrm flipH="1">
            <a:off x="438300" y="525800"/>
            <a:ext cx="3300" cy="566100"/>
          </a:xfrm>
          <a:prstGeom prst="straightConnector1">
            <a:avLst/>
          </a:prstGeom>
          <a:noFill/>
          <a:ln w="38100" cap="flat" cmpd="sng">
            <a:solidFill>
              <a:srgbClr val="D9A72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672375" y="434150"/>
            <a:ext cx="2870100" cy="7494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3767450" y="464150"/>
            <a:ext cx="4935000" cy="40074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5400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1pPr>
            <a:lvl2pPr marL="914400" lvl="1" indent="-25400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2pPr>
            <a:lvl3pPr marL="1371600" lvl="2" indent="-25400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3pPr>
            <a:lvl4pPr marL="1828800" lvl="3" indent="-25400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4pPr>
            <a:lvl5pPr marL="2286000" lvl="4" indent="-25400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5pPr>
            <a:lvl6pPr marL="2743200" lvl="5" indent="-25400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6pPr>
            <a:lvl7pPr marL="3200400" lvl="6" indent="-25400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7pPr>
            <a:lvl8pPr marL="3657600" lvl="7" indent="-25400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8pPr>
            <a:lvl9pPr marL="4114800" lvl="8" indent="-25400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oon - Large Headline">
  <p:cSld name="Title and Text_3">
    <p:bg>
      <p:bgPr>
        <a:gradFill>
          <a:gsLst>
            <a:gs pos="0">
              <a:schemeClr val="accent1"/>
            </a:gs>
            <a:gs pos="80000">
              <a:srgbClr val="430514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7"/>
          <p:cNvGrpSpPr/>
          <p:nvPr/>
        </p:nvGrpSpPr>
        <p:grpSpPr>
          <a:xfrm>
            <a:off x="333353" y="4123654"/>
            <a:ext cx="1108012" cy="727347"/>
            <a:chOff x="4379643" y="755300"/>
            <a:chExt cx="3206982" cy="2105200"/>
          </a:xfrm>
        </p:grpSpPr>
        <p:sp>
          <p:nvSpPr>
            <p:cNvPr id="47" name="Google Shape;47;p7"/>
            <p:cNvSpPr/>
            <p:nvPr/>
          </p:nvSpPr>
          <p:spPr>
            <a:xfrm>
              <a:off x="4379643" y="15427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5243243" y="15427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7"/>
            <p:cNvSpPr/>
            <p:nvPr/>
          </p:nvSpPr>
          <p:spPr>
            <a:xfrm>
              <a:off x="6157643" y="15427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7065525" y="15427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4379643" y="23301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5243243" y="23301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6157643" y="23301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7065525" y="23301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4379643" y="7553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7"/>
            <p:cNvSpPr/>
            <p:nvPr/>
          </p:nvSpPr>
          <p:spPr>
            <a:xfrm>
              <a:off x="5243243" y="7553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6157643" y="7553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7065525" y="7553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7670802" y="4845150"/>
            <a:ext cx="10317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0" name="Google Shape;60;p7"/>
          <p:cNvCxnSpPr/>
          <p:nvPr/>
        </p:nvCxnSpPr>
        <p:spPr>
          <a:xfrm flipH="1">
            <a:off x="438300" y="525800"/>
            <a:ext cx="3300" cy="566100"/>
          </a:xfrm>
          <a:prstGeom prst="straightConnector1">
            <a:avLst/>
          </a:prstGeom>
          <a:noFill/>
          <a:ln w="38100" cap="flat" cmpd="sng">
            <a:solidFill>
              <a:srgbClr val="D9A72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672375" y="434150"/>
            <a:ext cx="2870100" cy="7494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-Large Headline 1">
  <p:cSld name="Title and Text_4">
    <p:bg>
      <p:bgPr>
        <a:gradFill>
          <a:gsLst>
            <a:gs pos="0">
              <a:srgbClr val="073763"/>
            </a:gs>
            <a:gs pos="7400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7670802" y="4845150"/>
            <a:ext cx="10317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8"/>
          <p:cNvSpPr txBox="1"/>
          <p:nvPr/>
        </p:nvSpPr>
        <p:spPr>
          <a:xfrm>
            <a:off x="441595" y="4837350"/>
            <a:ext cx="23292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University Name  —  Proposal for Work</a:t>
            </a:r>
            <a:endParaRPr sz="600">
              <a:solidFill>
                <a:schemeClr val="l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65" name="Google Shape;65;p8"/>
          <p:cNvCxnSpPr/>
          <p:nvPr/>
        </p:nvCxnSpPr>
        <p:spPr>
          <a:xfrm flipH="1">
            <a:off x="438300" y="525800"/>
            <a:ext cx="3300" cy="566100"/>
          </a:xfrm>
          <a:prstGeom prst="straightConnector1">
            <a:avLst/>
          </a:prstGeom>
          <a:noFill/>
          <a:ln w="38100" cap="flat" cmpd="sng">
            <a:solidFill>
              <a:srgbClr val="D9A72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672375" y="434150"/>
            <a:ext cx="2870100" cy="7494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- Large Headline">
  <p:cSld name="Title and Text_3_1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0"/>
          <p:cNvGrpSpPr/>
          <p:nvPr/>
        </p:nvGrpSpPr>
        <p:grpSpPr>
          <a:xfrm>
            <a:off x="333353" y="4123654"/>
            <a:ext cx="1108012" cy="727347"/>
            <a:chOff x="4379643" y="755300"/>
            <a:chExt cx="3206982" cy="2105200"/>
          </a:xfrm>
        </p:grpSpPr>
        <p:sp>
          <p:nvSpPr>
            <p:cNvPr id="74" name="Google Shape;74;p10"/>
            <p:cNvSpPr/>
            <p:nvPr/>
          </p:nvSpPr>
          <p:spPr>
            <a:xfrm>
              <a:off x="4379643" y="15427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5243243" y="15427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0"/>
            <p:cNvSpPr/>
            <p:nvPr/>
          </p:nvSpPr>
          <p:spPr>
            <a:xfrm>
              <a:off x="6157643" y="15427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0"/>
            <p:cNvSpPr/>
            <p:nvPr/>
          </p:nvSpPr>
          <p:spPr>
            <a:xfrm>
              <a:off x="7065525" y="15427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4379643" y="23301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0"/>
            <p:cNvSpPr/>
            <p:nvPr/>
          </p:nvSpPr>
          <p:spPr>
            <a:xfrm>
              <a:off x="5243243" y="23301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0"/>
            <p:cNvSpPr/>
            <p:nvPr/>
          </p:nvSpPr>
          <p:spPr>
            <a:xfrm>
              <a:off x="6157643" y="23301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7065525" y="23301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0"/>
            <p:cNvSpPr/>
            <p:nvPr/>
          </p:nvSpPr>
          <p:spPr>
            <a:xfrm>
              <a:off x="4379643" y="7553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0"/>
            <p:cNvSpPr/>
            <p:nvPr/>
          </p:nvSpPr>
          <p:spPr>
            <a:xfrm>
              <a:off x="5243243" y="7553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0"/>
            <p:cNvSpPr/>
            <p:nvPr/>
          </p:nvSpPr>
          <p:spPr>
            <a:xfrm>
              <a:off x="6157643" y="7553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7065525" y="7553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7664452" y="4845150"/>
            <a:ext cx="10380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7" name="Google Shape;87;p10"/>
          <p:cNvCxnSpPr/>
          <p:nvPr/>
        </p:nvCxnSpPr>
        <p:spPr>
          <a:xfrm flipH="1">
            <a:off x="438300" y="525800"/>
            <a:ext cx="3300" cy="566100"/>
          </a:xfrm>
          <a:prstGeom prst="straightConnector1">
            <a:avLst/>
          </a:prstGeom>
          <a:noFill/>
          <a:ln w="38100" cap="flat" cmpd="sng">
            <a:solidFill>
              <a:srgbClr val="D9A72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672375" y="434150"/>
            <a:ext cx="2870100" cy="7494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Background">
  <p:cSld name="Title and Text_2">
    <p:bg>
      <p:bgPr>
        <a:gradFill>
          <a:gsLst>
            <a:gs pos="0">
              <a:srgbClr val="073763"/>
            </a:gs>
            <a:gs pos="100000">
              <a:schemeClr val="dk1"/>
            </a:gs>
          </a:gsLst>
          <a:lin ang="10800025" scaled="0"/>
        </a:gra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>
            <a:spLocks noGrp="1"/>
          </p:cNvSpPr>
          <p:nvPr>
            <p:ph type="title"/>
          </p:nvPr>
        </p:nvSpPr>
        <p:spPr>
          <a:xfrm>
            <a:off x="441600" y="323700"/>
            <a:ext cx="5257800" cy="209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None/>
              <a:defRPr sz="8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91" name="Google Shape;91;p11"/>
          <p:cNvSpPr txBox="1"/>
          <p:nvPr/>
        </p:nvSpPr>
        <p:spPr>
          <a:xfrm>
            <a:off x="441595" y="4837350"/>
            <a:ext cx="23292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University Name  —  Proposal for Work</a:t>
            </a:r>
            <a:endParaRPr sz="600">
              <a:solidFill>
                <a:schemeClr val="l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92" name="Google Shape;92;p11"/>
          <p:cNvSpPr txBox="1">
            <a:spLocks noGrp="1"/>
          </p:cNvSpPr>
          <p:nvPr>
            <p:ph type="sldNum" idx="12"/>
          </p:nvPr>
        </p:nvSpPr>
        <p:spPr>
          <a:xfrm>
            <a:off x="7670802" y="4845150"/>
            <a:ext cx="10317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oon Background">
  <p:cSld name="Title and Text_1">
    <p:bg>
      <p:bgPr>
        <a:gradFill>
          <a:gsLst>
            <a:gs pos="0">
              <a:schemeClr val="accent1"/>
            </a:gs>
            <a:gs pos="80000">
              <a:srgbClr val="430514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title"/>
          </p:nvPr>
        </p:nvSpPr>
        <p:spPr>
          <a:xfrm>
            <a:off x="441600" y="323700"/>
            <a:ext cx="5257800" cy="209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None/>
              <a:defRPr sz="8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95" name="Google Shape;95;p12"/>
          <p:cNvSpPr txBox="1"/>
          <p:nvPr/>
        </p:nvSpPr>
        <p:spPr>
          <a:xfrm>
            <a:off x="441595" y="4837350"/>
            <a:ext cx="23292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University Name  —  Proposal for Work</a:t>
            </a:r>
            <a:endParaRPr sz="600">
              <a:solidFill>
                <a:schemeClr val="l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96" name="Google Shape;96;p12"/>
          <p:cNvSpPr txBox="1">
            <a:spLocks noGrp="1"/>
          </p:cNvSpPr>
          <p:nvPr>
            <p:ph type="sldNum" idx="12"/>
          </p:nvPr>
        </p:nvSpPr>
        <p:spPr>
          <a:xfrm>
            <a:off x="7670802" y="4845150"/>
            <a:ext cx="10317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33425" y="357200"/>
            <a:ext cx="59787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3600"/>
              <a:buFont typeface="DM Serif Display"/>
              <a:buNone/>
              <a:defRPr sz="3600" i="0" u="none" strike="noStrike" cap="none">
                <a:solidFill>
                  <a:srgbClr val="43424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43424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43424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43424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43424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43424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43424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43424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43424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52113" y="1209963"/>
            <a:ext cx="7877100" cy="3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>
            <a:lvl1pPr marL="457200" marR="0" lvl="0" indent="-254000" algn="l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4B4B4B"/>
              </a:buClr>
              <a:buSzPts val="400"/>
              <a:buFont typeface="Barlow"/>
              <a:buChar char="•"/>
              <a:defRPr sz="800" i="0" u="none" strike="noStrike" cap="none">
                <a:solidFill>
                  <a:srgbClr val="4B4B4B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254000" algn="l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4B4B4B"/>
              </a:buClr>
              <a:buSzPts val="400"/>
              <a:buFont typeface="Barlow"/>
              <a:buChar char="•"/>
              <a:defRPr sz="800" i="0" u="none" strike="noStrike" cap="none">
                <a:solidFill>
                  <a:srgbClr val="4B4B4B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254000" algn="l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4B4B4B"/>
              </a:buClr>
              <a:buSzPts val="400"/>
              <a:buFont typeface="Barlow"/>
              <a:buChar char="•"/>
              <a:defRPr sz="800" i="0" u="none" strike="noStrike" cap="none">
                <a:solidFill>
                  <a:srgbClr val="4B4B4B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254000" algn="l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4B4B4B"/>
              </a:buClr>
              <a:buSzPts val="400"/>
              <a:buFont typeface="Barlow"/>
              <a:buChar char="•"/>
              <a:defRPr sz="800" i="0" u="none" strike="noStrike" cap="none">
                <a:solidFill>
                  <a:srgbClr val="4B4B4B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254000" algn="l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4B4B4B"/>
              </a:buClr>
              <a:buSzPts val="400"/>
              <a:buFont typeface="Barlow"/>
              <a:buChar char="•"/>
              <a:defRPr sz="800" i="0" u="none" strike="noStrike" cap="none">
                <a:solidFill>
                  <a:srgbClr val="4B4B4B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254000" algn="l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4B4B4B"/>
              </a:buClr>
              <a:buSzPts val="400"/>
              <a:buFont typeface="Barlow"/>
              <a:buChar char="•"/>
              <a:defRPr sz="800" i="0" u="none" strike="noStrike" cap="none">
                <a:solidFill>
                  <a:srgbClr val="4B4B4B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254000" algn="l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4B4B4B"/>
              </a:buClr>
              <a:buSzPts val="400"/>
              <a:buFont typeface="Barlow"/>
              <a:buChar char="•"/>
              <a:defRPr sz="800" i="0" u="none" strike="noStrike" cap="none">
                <a:solidFill>
                  <a:srgbClr val="4B4B4B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254000" algn="l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4B4B4B"/>
              </a:buClr>
              <a:buSzPts val="400"/>
              <a:buFont typeface="Barlow"/>
              <a:buChar char="•"/>
              <a:defRPr sz="800" i="0" u="none" strike="noStrike" cap="none">
                <a:solidFill>
                  <a:srgbClr val="4B4B4B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254000" algn="l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4B4B4B"/>
              </a:buClr>
              <a:buSzPts val="400"/>
              <a:buFont typeface="Barlow"/>
              <a:buChar char="•"/>
              <a:defRPr sz="800" i="0" u="none" strike="noStrike" cap="none">
                <a:solidFill>
                  <a:srgbClr val="4B4B4B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420671" y="4905375"/>
            <a:ext cx="1491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2"/>
          </p:nvPr>
        </p:nvSpPr>
        <p:spPr>
          <a:xfrm>
            <a:off x="7664452" y="4845150"/>
            <a:ext cx="10380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70" r:id="rId20"/>
    <p:sldLayoutId id="2147483671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78">
          <p15:clr>
            <a:srgbClr val="E46962"/>
          </p15:clr>
        </p15:guide>
        <p15:guide id="2" pos="5482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carnegiehighered.com/" TargetMode="External"/><Relationship Id="rId5" Type="http://schemas.openxmlformats.org/officeDocument/2006/relationships/hyperlink" Target="mailto:info@carnegiehighered.com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41"/>
          <p:cNvSpPr/>
          <p:nvPr/>
        </p:nvSpPr>
        <p:spPr>
          <a:xfrm>
            <a:off x="206925" y="194850"/>
            <a:ext cx="8743800" cy="4758000"/>
          </a:xfrm>
          <a:prstGeom prst="rect">
            <a:avLst/>
          </a:prstGeom>
          <a:gradFill>
            <a:gsLst>
              <a:gs pos="0">
                <a:srgbClr val="08263A"/>
              </a:gs>
              <a:gs pos="2000">
                <a:srgbClr val="000000"/>
              </a:gs>
              <a:gs pos="24000">
                <a:srgbClr val="0A2D44"/>
              </a:gs>
              <a:gs pos="67000">
                <a:srgbClr val="880D0D"/>
              </a:gs>
              <a:gs pos="100000">
                <a:srgbClr val="E3A90C"/>
              </a:gs>
            </a:gsLst>
            <a:lin ang="2148592" scaled="0"/>
          </a:gra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</a:pPr>
            <a:endParaRPr sz="900" b="0" i="0" u="none" strike="noStrike" cap="none">
              <a:solidFill>
                <a:srgbClr val="5E5E5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801" name="Google Shape;801;p141"/>
          <p:cNvPicPr preferRelativeResize="0"/>
          <p:nvPr/>
        </p:nvPicPr>
        <p:blipFill rotWithShape="1">
          <a:blip r:embed="rId3" cstate="screen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06925" y="151125"/>
            <a:ext cx="8743798" cy="47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3" name="Google Shape;803;p141"/>
          <p:cNvGrpSpPr/>
          <p:nvPr/>
        </p:nvGrpSpPr>
        <p:grpSpPr>
          <a:xfrm>
            <a:off x="1179597" y="3603834"/>
            <a:ext cx="573660" cy="515353"/>
            <a:chOff x="5243243" y="755300"/>
            <a:chExt cx="2343382" cy="2105200"/>
          </a:xfrm>
        </p:grpSpPr>
        <p:sp>
          <p:nvSpPr>
            <p:cNvPr id="804" name="Google Shape;804;p141"/>
            <p:cNvSpPr/>
            <p:nvPr/>
          </p:nvSpPr>
          <p:spPr>
            <a:xfrm>
              <a:off x="5243243" y="15427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41"/>
            <p:cNvSpPr/>
            <p:nvPr/>
          </p:nvSpPr>
          <p:spPr>
            <a:xfrm>
              <a:off x="6157643" y="15427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41"/>
            <p:cNvSpPr/>
            <p:nvPr/>
          </p:nvSpPr>
          <p:spPr>
            <a:xfrm>
              <a:off x="7065525" y="15427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41"/>
            <p:cNvSpPr/>
            <p:nvPr/>
          </p:nvSpPr>
          <p:spPr>
            <a:xfrm>
              <a:off x="5243243" y="23301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41"/>
            <p:cNvSpPr/>
            <p:nvPr/>
          </p:nvSpPr>
          <p:spPr>
            <a:xfrm>
              <a:off x="6157643" y="23301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41"/>
            <p:cNvSpPr/>
            <p:nvPr/>
          </p:nvSpPr>
          <p:spPr>
            <a:xfrm>
              <a:off x="7065525" y="23301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41"/>
            <p:cNvSpPr/>
            <p:nvPr/>
          </p:nvSpPr>
          <p:spPr>
            <a:xfrm>
              <a:off x="5243243" y="7553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41"/>
            <p:cNvSpPr/>
            <p:nvPr/>
          </p:nvSpPr>
          <p:spPr>
            <a:xfrm>
              <a:off x="6157643" y="7553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41"/>
            <p:cNvSpPr/>
            <p:nvPr/>
          </p:nvSpPr>
          <p:spPr>
            <a:xfrm>
              <a:off x="7065525" y="7553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13" name="Google Shape;813;p141"/>
          <p:cNvCxnSpPr/>
          <p:nvPr/>
        </p:nvCxnSpPr>
        <p:spPr>
          <a:xfrm rot="10800000">
            <a:off x="-2875" y="452025"/>
            <a:ext cx="5721900" cy="0"/>
          </a:xfrm>
          <a:prstGeom prst="straightConnector1">
            <a:avLst/>
          </a:prstGeom>
          <a:noFill/>
          <a:ln w="9525" cap="flat" cmpd="sng">
            <a:solidFill>
              <a:srgbClr val="E3A90C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815" name="Google Shape;815;p141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79225" y="4594749"/>
            <a:ext cx="1058800" cy="175975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141"/>
          <p:cNvSpPr/>
          <p:nvPr/>
        </p:nvSpPr>
        <p:spPr>
          <a:xfrm rot="-5400000" flipH="1">
            <a:off x="45000" y="799725"/>
            <a:ext cx="1719300" cy="119100"/>
          </a:xfrm>
          <a:prstGeom prst="rect">
            <a:avLst/>
          </a:prstGeom>
          <a:solidFill>
            <a:srgbClr val="E6BB4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141"/>
          <p:cNvSpPr/>
          <p:nvPr/>
        </p:nvSpPr>
        <p:spPr>
          <a:xfrm>
            <a:off x="8642650" y="715400"/>
            <a:ext cx="98700" cy="100200"/>
          </a:xfrm>
          <a:prstGeom prst="plus">
            <a:avLst>
              <a:gd name="adj" fmla="val 42928"/>
            </a:avLst>
          </a:prstGeom>
          <a:solidFill>
            <a:srgbClr val="D9A729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9" name="Google Shape;819;p141"/>
          <p:cNvGrpSpPr/>
          <p:nvPr/>
        </p:nvGrpSpPr>
        <p:grpSpPr>
          <a:xfrm>
            <a:off x="4621925" y="83225"/>
            <a:ext cx="2734800" cy="5000700"/>
            <a:chOff x="4621925" y="83225"/>
            <a:chExt cx="2734800" cy="5000700"/>
          </a:xfrm>
        </p:grpSpPr>
        <p:cxnSp>
          <p:nvCxnSpPr>
            <p:cNvPr id="820" name="Google Shape;820;p141"/>
            <p:cNvCxnSpPr>
              <a:stCxn id="821" idx="0"/>
              <a:endCxn id="821" idx="5"/>
            </p:cNvCxnSpPr>
            <p:nvPr/>
          </p:nvCxnSpPr>
          <p:spPr>
            <a:xfrm flipH="1">
              <a:off x="4621925" y="83225"/>
              <a:ext cx="2165700" cy="1083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22" name="Google Shape;822;p141"/>
            <p:cNvCxnSpPr>
              <a:stCxn id="821" idx="5"/>
              <a:endCxn id="821" idx="4"/>
            </p:cNvCxnSpPr>
            <p:nvPr/>
          </p:nvCxnSpPr>
          <p:spPr>
            <a:xfrm>
              <a:off x="4621926" y="1166075"/>
              <a:ext cx="0" cy="2835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23" name="Google Shape;823;p141"/>
            <p:cNvCxnSpPr>
              <a:stCxn id="821" idx="3"/>
              <a:endCxn id="821" idx="4"/>
            </p:cNvCxnSpPr>
            <p:nvPr/>
          </p:nvCxnSpPr>
          <p:spPr>
            <a:xfrm rot="10800000">
              <a:off x="4621925" y="4001225"/>
              <a:ext cx="2165700" cy="1082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24" name="Google Shape;824;p141"/>
            <p:cNvCxnSpPr>
              <a:stCxn id="821" idx="3"/>
            </p:cNvCxnSpPr>
            <p:nvPr/>
          </p:nvCxnSpPr>
          <p:spPr>
            <a:xfrm rot="10800000" flipH="1">
              <a:off x="6787625" y="4799525"/>
              <a:ext cx="569100" cy="2844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825" name="Google Shape;825;p141"/>
          <p:cNvSpPr/>
          <p:nvPr/>
        </p:nvSpPr>
        <p:spPr>
          <a:xfrm rot="-5400000" flipH="1">
            <a:off x="6602350" y="3046975"/>
            <a:ext cx="4179300" cy="9000"/>
          </a:xfrm>
          <a:prstGeom prst="rect">
            <a:avLst/>
          </a:prstGeom>
          <a:solidFill>
            <a:srgbClr val="E6BB4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76"/>
          <p:cNvSpPr txBox="1">
            <a:spLocks noGrp="1"/>
          </p:cNvSpPr>
          <p:nvPr>
            <p:ph type="sldNum" idx="12"/>
          </p:nvPr>
        </p:nvSpPr>
        <p:spPr>
          <a:xfrm>
            <a:off x="4420671" y="4905375"/>
            <a:ext cx="149100" cy="1770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800">
              <a:solidFill>
                <a:schemeClr val="lt1"/>
              </a:solidFill>
            </a:endParaRPr>
          </a:p>
        </p:txBody>
      </p:sp>
      <p:sp>
        <p:nvSpPr>
          <p:cNvPr id="1390" name="TextBox 1389"/>
          <p:cNvSpPr txBox="1"/>
          <p:nvPr/>
        </p:nvSpPr>
        <p:spPr>
          <a:xfrm>
            <a:off x="914400" y="914400"/>
            <a:ext cx="7315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SEO Solutions for Academic Program Pages</a:t>
            </a:r>
          </a:p>
        </p:txBody>
      </p:sp>
      <p:sp>
        <p:nvSpPr>
          <p:cNvPr id="1391" name="TextBox 1390"/>
          <p:cNvSpPr txBox="1"/>
          <p:nvPr/>
        </p:nvSpPr>
        <p:spPr>
          <a:xfrm>
            <a:off x="914400" y="246888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ABC College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5" name="Google Shape;1575;p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6" name="Google Shape;1576;p189"/>
          <p:cNvCxnSpPr/>
          <p:nvPr/>
        </p:nvCxnSpPr>
        <p:spPr>
          <a:xfrm>
            <a:off x="220600" y="218175"/>
            <a:ext cx="0" cy="4704900"/>
          </a:xfrm>
          <a:prstGeom prst="straightConnector1">
            <a:avLst/>
          </a:prstGeom>
          <a:noFill/>
          <a:ln w="9525" cap="flat" cmpd="sng">
            <a:solidFill>
              <a:srgbClr val="628B9A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77" name="Google Shape;1577;p189"/>
          <p:cNvCxnSpPr/>
          <p:nvPr/>
        </p:nvCxnSpPr>
        <p:spPr>
          <a:xfrm>
            <a:off x="719350" y="218175"/>
            <a:ext cx="8222700" cy="4200"/>
          </a:xfrm>
          <a:prstGeom prst="straightConnector1">
            <a:avLst/>
          </a:prstGeom>
          <a:noFill/>
          <a:ln w="9525" cap="flat" cmpd="sng">
            <a:solidFill>
              <a:srgbClr val="628B9A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78" name="Google Shape;1578;p189"/>
          <p:cNvCxnSpPr/>
          <p:nvPr/>
        </p:nvCxnSpPr>
        <p:spPr>
          <a:xfrm>
            <a:off x="8940400" y="218175"/>
            <a:ext cx="0" cy="4704900"/>
          </a:xfrm>
          <a:prstGeom prst="straightConnector1">
            <a:avLst/>
          </a:prstGeom>
          <a:noFill/>
          <a:ln w="9525" cap="flat" cmpd="sng">
            <a:solidFill>
              <a:srgbClr val="628B9A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79" name="Google Shape;1579;p189"/>
          <p:cNvCxnSpPr/>
          <p:nvPr/>
        </p:nvCxnSpPr>
        <p:spPr>
          <a:xfrm>
            <a:off x="220600" y="218175"/>
            <a:ext cx="239700" cy="0"/>
          </a:xfrm>
          <a:prstGeom prst="straightConnector1">
            <a:avLst/>
          </a:prstGeom>
          <a:noFill/>
          <a:ln w="9525" cap="flat" cmpd="sng">
            <a:solidFill>
              <a:srgbClr val="628B9A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80" name="Google Shape;1580;p189"/>
          <p:cNvCxnSpPr/>
          <p:nvPr/>
        </p:nvCxnSpPr>
        <p:spPr>
          <a:xfrm>
            <a:off x="449200" y="218175"/>
            <a:ext cx="239700" cy="0"/>
          </a:xfrm>
          <a:prstGeom prst="straightConnector1">
            <a:avLst/>
          </a:prstGeom>
          <a:noFill/>
          <a:ln w="9525" cap="flat" cmpd="sng">
            <a:solidFill>
              <a:srgbClr val="628B9A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1581" name="Google Shape;1581;p189"/>
          <p:cNvGrpSpPr/>
          <p:nvPr/>
        </p:nvGrpSpPr>
        <p:grpSpPr>
          <a:xfrm>
            <a:off x="3668847" y="1728676"/>
            <a:ext cx="2001900" cy="1760530"/>
            <a:chOff x="3602972" y="1956326"/>
            <a:chExt cx="2001900" cy="1760530"/>
          </a:xfrm>
        </p:grpSpPr>
        <p:pic>
          <p:nvPicPr>
            <p:cNvPr id="1582" name="Google Shape;1582;p189"/>
            <p:cNvPicPr preferRelativeResize="0"/>
            <p:nvPr/>
          </p:nvPicPr>
          <p:blipFill rotWithShape="1">
            <a:blip r:embed="rId4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844566" y="2208885"/>
              <a:ext cx="1518749" cy="2524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3" name="Google Shape;1583;p189"/>
            <p:cNvSpPr/>
            <p:nvPr/>
          </p:nvSpPr>
          <p:spPr>
            <a:xfrm>
              <a:off x="3992125" y="1956326"/>
              <a:ext cx="1159800" cy="123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rgbClr val="D9A72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189"/>
            <p:cNvSpPr txBox="1"/>
            <p:nvPr/>
          </p:nvSpPr>
          <p:spPr>
            <a:xfrm>
              <a:off x="3602972" y="2623852"/>
              <a:ext cx="20019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210 Littleton Road, Suite 100 </a:t>
              </a:r>
              <a:br>
                <a:rPr lang="en" sz="900">
                  <a:solidFill>
                    <a:schemeClr val="lt1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</a:br>
              <a:r>
                <a:rPr lang="en" sz="900">
                  <a:solidFill>
                    <a:schemeClr val="lt1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Westford, MA 01886</a:t>
              </a:r>
              <a:endParaRPr sz="900" u="sng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</p:txBody>
        </p:sp>
        <p:sp>
          <p:nvSpPr>
            <p:cNvPr id="1585" name="Google Shape;1585;p189"/>
            <p:cNvSpPr txBox="1"/>
            <p:nvPr/>
          </p:nvSpPr>
          <p:spPr>
            <a:xfrm>
              <a:off x="3844566" y="3524555"/>
              <a:ext cx="1518900" cy="1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  <a:uFill>
                    <a:noFill/>
                  </a:uFill>
                  <a:latin typeface="Barlow Medium"/>
                  <a:ea typeface="Barlow Medium"/>
                  <a:cs typeface="Barlow Medium"/>
                  <a:sym typeface="Barlow Medium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info@carnegiehighered.com</a:t>
              </a:r>
              <a:endParaRPr sz="8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</p:txBody>
        </p:sp>
        <p:sp>
          <p:nvSpPr>
            <p:cNvPr id="1586" name="Google Shape;1586;p189"/>
            <p:cNvSpPr txBox="1"/>
            <p:nvPr/>
          </p:nvSpPr>
          <p:spPr>
            <a:xfrm>
              <a:off x="3973322" y="3321512"/>
              <a:ext cx="1261200" cy="1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  <a:uFill>
                    <a:noFill/>
                  </a:uFill>
                  <a:latin typeface="Barlow Medium"/>
                  <a:ea typeface="Barlow Medium"/>
                  <a:cs typeface="Barlow Medium"/>
                  <a:sym typeface="Barlow Medium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carnegiehighered.com</a:t>
              </a:r>
              <a:endParaRPr sz="8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</p:txBody>
        </p:sp>
        <p:sp>
          <p:nvSpPr>
            <p:cNvPr id="1587" name="Google Shape;1587;p189"/>
            <p:cNvSpPr txBox="1"/>
            <p:nvPr/>
          </p:nvSpPr>
          <p:spPr>
            <a:xfrm>
              <a:off x="4108781" y="3064374"/>
              <a:ext cx="926400" cy="2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978.692.5092</a:t>
              </a:r>
              <a:endParaRPr sz="900" u="sng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arnegie 2023">
  <a:themeElements>
    <a:clrScheme name="White">
      <a:dk1>
        <a:srgbClr val="000000"/>
      </a:dk1>
      <a:lt1>
        <a:srgbClr val="FFFFFF"/>
      </a:lt1>
      <a:dk2>
        <a:srgbClr val="002633"/>
      </a:dk2>
      <a:lt2>
        <a:srgbClr val="F4F4F4"/>
      </a:lt2>
      <a:accent1>
        <a:srgbClr val="740B0B"/>
      </a:accent1>
      <a:accent2>
        <a:srgbClr val="002633"/>
      </a:accent2>
      <a:accent3>
        <a:srgbClr val="E6BB44"/>
      </a:accent3>
      <a:accent4>
        <a:srgbClr val="9E9E9E"/>
      </a:accent4>
      <a:accent5>
        <a:srgbClr val="838383"/>
      </a:accent5>
      <a:accent6>
        <a:srgbClr val="3B3B3B"/>
      </a:accent6>
      <a:hlink>
        <a:srgbClr val="880D0D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</Words>
  <Application>Microsoft Office PowerPoint</Application>
  <PresentationFormat>On-screen Show (16:9)</PresentationFormat>
  <Paragraphs>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Barlow Light</vt:lpstr>
      <vt:lpstr>Sofia</vt:lpstr>
      <vt:lpstr>Helvetica Neue</vt:lpstr>
      <vt:lpstr>Barlow SemiBold</vt:lpstr>
      <vt:lpstr>Arial</vt:lpstr>
      <vt:lpstr>DM Serif Display</vt:lpstr>
      <vt:lpstr>Barlow Medium</vt:lpstr>
      <vt:lpstr>Barlow</vt:lpstr>
      <vt:lpstr>Barlow Condensed Light</vt:lpstr>
      <vt:lpstr>Carnegie 2023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Tori Vineburgh</dc:creator>
  <cp:lastModifiedBy>Vineburgh, Tori A</cp:lastModifiedBy>
  <cp:revision>3</cp:revision>
  <dcterms:modified xsi:type="dcterms:W3CDTF">2025-02-14T17:01:00Z</dcterms:modified>
</cp:coreProperties>
</file>