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3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Barlow Medium" panose="00000600000000000000" pitchFamily="2" charset="0"/>
      <p:regular r:id="rId8"/>
      <p:bold r:id="rId9"/>
      <p:italic r:id="rId10"/>
      <p:boldItalic r:id="rId11"/>
    </p:embeddedFont>
    <p:embeddedFont>
      <p:font typeface="Barlow SemiBold" panose="00000700000000000000" pitchFamily="2" charset="0"/>
      <p:regular r:id="rId12"/>
      <p:bold r:id="rId13"/>
      <p:italic r:id="rId14"/>
      <p:boldItalic r:id="rId15"/>
    </p:embeddedFont>
    <p:embeddedFont>
      <p:font typeface="DM Serif Display" pitchFamily="2" charset="0"/>
      <p:regular r:id="rId16"/>
      <p: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855D9-E05B-4512-BAC5-57358ABD9687}">
  <a:tblStyle styleId="{7DB855D9-E05B-4512-BAC5-57358ABD9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viewProps" Target="view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6c241d3d3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6c241d3d3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" y="0"/>
            <a:ext cx="914398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1339273" y="933896"/>
            <a:ext cx="42339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D6A802"/>
              </a:buClr>
              <a:buSzPts val="2800"/>
              <a:buNone/>
              <a:defRPr sz="5800" b="0" i="0">
                <a:solidFill>
                  <a:srgbClr val="D6A80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1441543" y="2268480"/>
            <a:ext cx="62610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800" b="0" i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9" name="Google Shape;239;p3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obj">
  <p:cSld name="OBJEC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Blank 2_2_1">
    <p:bg>
      <p:bgPr>
        <a:solidFill>
          <a:schemeClr val="dk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41"/>
          <p:cNvSpPr/>
          <p:nvPr/>
        </p:nvSpPr>
        <p:spPr>
          <a:xfrm rot="-5400000" flipH="1">
            <a:off x="-82207" y="3676222"/>
            <a:ext cx="1087200" cy="39600"/>
          </a:xfrm>
          <a:prstGeom prst="rect">
            <a:avLst/>
          </a:prstGeom>
          <a:solidFill>
            <a:srgbClr val="D9A72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667550" y="3079975"/>
            <a:ext cx="5381700" cy="12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5975100" y="4795925"/>
            <a:ext cx="2727300" cy="1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Barlow Medium"/>
              <a:buNone/>
              <a:defRPr sz="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versity Name - Proposal Type">
  <p:cSld name="Blank 2_4">
    <p:bg>
      <p:bgPr>
        <a:solidFill>
          <a:srgbClr val="FEFD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609" y="347700"/>
            <a:ext cx="1116183" cy="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AND_BODY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DM Serif Display"/>
              <a:buNone/>
              <a:defRPr sz="4400" b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TITLE_AND_BODY_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DM Serif Display"/>
              <a:buNone/>
              <a:defRPr sz="4400" b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4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TITLE_AND_BODY_3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DM Serif Display"/>
              <a:buNone/>
              <a:defRPr sz="4400" b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5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TITLE_AND_BODY_4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DM Serif Display"/>
              <a:buNone/>
              <a:defRPr sz="4400" b="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oon Background">
  <p:cSld name="Title and Text_1">
    <p:bg>
      <p:bgPr>
        <a:gradFill>
          <a:gsLst>
            <a:gs pos="0">
              <a:schemeClr val="accent1"/>
            </a:gs>
            <a:gs pos="80000">
              <a:srgbClr val="430514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None/>
              <a:defRPr sz="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7" name="Google Shape;267;p47"/>
          <p:cNvSpPr txBox="1"/>
          <p:nvPr/>
        </p:nvSpPr>
        <p:spPr>
          <a:xfrm>
            <a:off x="441595" y="4837350"/>
            <a:ext cx="23292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University Name  —  Proposal for Work</a:t>
            </a:r>
            <a:endParaRPr sz="600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68" name="Google Shape;268;p47"/>
          <p:cNvSpPr txBox="1">
            <a:spLocks noGrp="1"/>
          </p:cNvSpPr>
          <p:nvPr>
            <p:ph type="sldNum" idx="12"/>
          </p:nvPr>
        </p:nvSpPr>
        <p:spPr>
          <a:xfrm>
            <a:off x="7670802" y="4845150"/>
            <a:ext cx="10317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900"/>
              <a:buFont typeface="Arial"/>
              <a:buNone/>
              <a:defRPr sz="70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ackground">
  <p:cSld name="Title and Text_2">
    <p:bg>
      <p:bgPr>
        <a:gradFill>
          <a:gsLst>
            <a:gs pos="0">
              <a:srgbClr val="073763"/>
            </a:gs>
            <a:gs pos="100000">
              <a:schemeClr val="dk1"/>
            </a:gs>
          </a:gsLst>
          <a:lin ang="10800025" scaled="0"/>
        </a:gra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8"/>
          <p:cNvSpPr txBox="1">
            <a:spLocks noGrp="1"/>
          </p:cNvSpPr>
          <p:nvPr>
            <p:ph type="title"/>
          </p:nvPr>
        </p:nvSpPr>
        <p:spPr>
          <a:xfrm>
            <a:off x="441600" y="323700"/>
            <a:ext cx="5257800" cy="209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None/>
              <a:defRPr sz="8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>
            <a:spLocks noGrp="1"/>
          </p:cNvSpPr>
          <p:nvPr>
            <p:ph type="pic" idx="2"/>
          </p:nvPr>
        </p:nvSpPr>
        <p:spPr>
          <a:xfrm>
            <a:off x="-433387" y="-485775"/>
            <a:ext cx="10029900" cy="60072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body" idx="1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sz="1400" b="1"/>
            </a:lvl1pPr>
            <a:lvl2pPr marL="914400" lvl="1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49"/>
          <p:cNvSpPr txBox="1">
            <a:spLocks noGrp="1"/>
          </p:cNvSpPr>
          <p:nvPr>
            <p:ph type="body" idx="3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49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5200" y="0"/>
            <a:ext cx="978826" cy="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1"/>
          <p:cNvSpPr/>
          <p:nvPr/>
        </p:nvSpPr>
        <p:spPr>
          <a:xfrm>
            <a:off x="206925" y="194850"/>
            <a:ext cx="8743800" cy="4758000"/>
          </a:xfrm>
          <a:prstGeom prst="rect">
            <a:avLst/>
          </a:prstGeom>
          <a:gradFill>
            <a:gsLst>
              <a:gs pos="0">
                <a:srgbClr val="08263A"/>
              </a:gs>
              <a:gs pos="2000">
                <a:srgbClr val="000000"/>
              </a:gs>
              <a:gs pos="24000">
                <a:srgbClr val="0A2D44"/>
              </a:gs>
              <a:gs pos="67000">
                <a:srgbClr val="880D0D"/>
              </a:gs>
              <a:gs pos="100000">
                <a:srgbClr val="E3A90C"/>
              </a:gs>
            </a:gsLst>
            <a:lin ang="2148592" scaled="0"/>
          </a:gra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</a:pPr>
            <a:endParaRPr sz="900" b="0" i="0" u="none" strike="noStrike" cap="none">
              <a:solidFill>
                <a:srgbClr val="5E5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01" name="Google Shape;801;p141"/>
          <p:cNvPicPr preferRelativeResize="0"/>
          <p:nvPr/>
        </p:nvPicPr>
        <p:blipFill rotWithShape="1"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06925" y="151125"/>
            <a:ext cx="8743798" cy="47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3" name="Google Shape;803;p141"/>
          <p:cNvGrpSpPr/>
          <p:nvPr/>
        </p:nvGrpSpPr>
        <p:grpSpPr>
          <a:xfrm>
            <a:off x="1179597" y="3603834"/>
            <a:ext cx="573660" cy="515353"/>
            <a:chOff x="5243243" y="755300"/>
            <a:chExt cx="2343382" cy="2105200"/>
          </a:xfrm>
        </p:grpSpPr>
        <p:sp>
          <p:nvSpPr>
            <p:cNvPr id="804" name="Google Shape;804;p141"/>
            <p:cNvSpPr/>
            <p:nvPr/>
          </p:nvSpPr>
          <p:spPr>
            <a:xfrm>
              <a:off x="52432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41"/>
            <p:cNvSpPr/>
            <p:nvPr/>
          </p:nvSpPr>
          <p:spPr>
            <a:xfrm>
              <a:off x="6157643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41"/>
            <p:cNvSpPr/>
            <p:nvPr/>
          </p:nvSpPr>
          <p:spPr>
            <a:xfrm>
              <a:off x="7065525" y="15427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41"/>
            <p:cNvSpPr/>
            <p:nvPr/>
          </p:nvSpPr>
          <p:spPr>
            <a:xfrm>
              <a:off x="52432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41"/>
            <p:cNvSpPr/>
            <p:nvPr/>
          </p:nvSpPr>
          <p:spPr>
            <a:xfrm>
              <a:off x="6157643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41"/>
            <p:cNvSpPr/>
            <p:nvPr/>
          </p:nvSpPr>
          <p:spPr>
            <a:xfrm>
              <a:off x="7065525" y="23301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41"/>
            <p:cNvSpPr/>
            <p:nvPr/>
          </p:nvSpPr>
          <p:spPr>
            <a:xfrm>
              <a:off x="52432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41"/>
            <p:cNvSpPr/>
            <p:nvPr/>
          </p:nvSpPr>
          <p:spPr>
            <a:xfrm>
              <a:off x="6157643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41"/>
            <p:cNvSpPr/>
            <p:nvPr/>
          </p:nvSpPr>
          <p:spPr>
            <a:xfrm>
              <a:off x="7065525" y="755300"/>
              <a:ext cx="521100" cy="530400"/>
            </a:xfrm>
            <a:prstGeom prst="plus">
              <a:avLst>
                <a:gd name="adj" fmla="val 42928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34275" tIns="34275" rIns="342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13" name="Google Shape;813;p141"/>
          <p:cNvCxnSpPr/>
          <p:nvPr/>
        </p:nvCxnSpPr>
        <p:spPr>
          <a:xfrm rot="10800000">
            <a:off x="-2875" y="452025"/>
            <a:ext cx="5721900" cy="0"/>
          </a:xfrm>
          <a:prstGeom prst="straightConnector1">
            <a:avLst/>
          </a:prstGeom>
          <a:noFill/>
          <a:ln w="9525" cap="flat" cmpd="sng">
            <a:solidFill>
              <a:srgbClr val="E3A90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815" name="Google Shape;815;p14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225" y="4594749"/>
            <a:ext cx="1058800" cy="1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41"/>
          <p:cNvSpPr/>
          <p:nvPr/>
        </p:nvSpPr>
        <p:spPr>
          <a:xfrm rot="-5400000" flipH="1">
            <a:off x="45000" y="799725"/>
            <a:ext cx="1719300" cy="119100"/>
          </a:xfrm>
          <a:prstGeom prst="rect">
            <a:avLst/>
          </a:prstGeom>
          <a:solidFill>
            <a:srgbClr val="E6BB4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141"/>
          <p:cNvSpPr/>
          <p:nvPr/>
        </p:nvSpPr>
        <p:spPr>
          <a:xfrm>
            <a:off x="8642650" y="715400"/>
            <a:ext cx="98700" cy="100200"/>
          </a:xfrm>
          <a:prstGeom prst="plus">
            <a:avLst>
              <a:gd name="adj" fmla="val 42928"/>
            </a:avLst>
          </a:prstGeom>
          <a:solidFill>
            <a:srgbClr val="D9A729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141"/>
          <p:cNvGrpSpPr/>
          <p:nvPr/>
        </p:nvGrpSpPr>
        <p:grpSpPr>
          <a:xfrm>
            <a:off x="4621925" y="83225"/>
            <a:ext cx="2734800" cy="5000700"/>
            <a:chOff x="4621925" y="83225"/>
            <a:chExt cx="2734800" cy="5000700"/>
          </a:xfrm>
        </p:grpSpPr>
        <p:cxnSp>
          <p:nvCxnSpPr>
            <p:cNvPr id="820" name="Google Shape;820;p141"/>
            <p:cNvCxnSpPr>
              <a:stCxn id="821" idx="0"/>
              <a:endCxn id="821" idx="5"/>
            </p:cNvCxnSpPr>
            <p:nvPr/>
          </p:nvCxnSpPr>
          <p:spPr>
            <a:xfrm flipH="1">
              <a:off x="4621925" y="83225"/>
              <a:ext cx="2165700" cy="1083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141"/>
            <p:cNvCxnSpPr>
              <a:stCxn id="821" idx="5"/>
              <a:endCxn id="821" idx="4"/>
            </p:cNvCxnSpPr>
            <p:nvPr/>
          </p:nvCxnSpPr>
          <p:spPr>
            <a:xfrm>
              <a:off x="4621926" y="1166075"/>
              <a:ext cx="0" cy="2835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141"/>
            <p:cNvCxnSpPr>
              <a:stCxn id="821" idx="3"/>
              <a:endCxn id="821" idx="4"/>
            </p:cNvCxnSpPr>
            <p:nvPr/>
          </p:nvCxnSpPr>
          <p:spPr>
            <a:xfrm rot="10800000">
              <a:off x="4621925" y="4001225"/>
              <a:ext cx="2165700" cy="10827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141"/>
            <p:cNvCxnSpPr>
              <a:stCxn id="821" idx="3"/>
            </p:cNvCxnSpPr>
            <p:nvPr/>
          </p:nvCxnSpPr>
          <p:spPr>
            <a:xfrm rot="10800000" flipH="1">
              <a:off x="6787625" y="4799525"/>
              <a:ext cx="569100" cy="2844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825" name="Google Shape;825;p141"/>
          <p:cNvSpPr/>
          <p:nvPr/>
        </p:nvSpPr>
        <p:spPr>
          <a:xfrm rot="-5400000" flipH="1">
            <a:off x="6602350" y="3046975"/>
            <a:ext cx="4179300" cy="9000"/>
          </a:xfrm>
          <a:prstGeom prst="rect">
            <a:avLst/>
          </a:prstGeom>
          <a:solidFill>
            <a:srgbClr val="E6BB4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 SemiBold</vt:lpstr>
      <vt:lpstr>Calibri</vt:lpstr>
      <vt:lpstr>Barlow Medium</vt:lpstr>
      <vt:lpstr>DM Serif Display</vt:lpstr>
      <vt:lpstr>Barlow</vt:lpstr>
      <vt:lpstr>Helvetica Neue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Tori Vineburgh</dc:creator>
  <cp:lastModifiedBy>Vineburgh, Tori A</cp:lastModifiedBy>
  <cp:revision>3</cp:revision>
  <dcterms:modified xsi:type="dcterms:W3CDTF">2025-02-14T16:30:29Z</dcterms:modified>
</cp:coreProperties>
</file>