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3"/>
  </p:notesMasterIdLst>
  <p:sldIdLst>
    <p:sldId id="291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Barlow Condensed Light" panose="00000406000000000000" pitchFamily="2" charset="0"/>
      <p:regular r:id="rId8"/>
      <p:bold r:id="rId9"/>
      <p:italic r:id="rId10"/>
      <p:boldItalic r:id="rId11"/>
    </p:embeddedFont>
    <p:embeddedFont>
      <p:font typeface="Barlow Light" panose="00000400000000000000" pitchFamily="2" charset="0"/>
      <p:regular r:id="rId12"/>
      <p:bold r:id="rId13"/>
      <p:italic r:id="rId14"/>
      <p:boldItalic r:id="rId15"/>
    </p:embeddedFont>
    <p:embeddedFont>
      <p:font typeface="Barlow Medium" panose="00000600000000000000" pitchFamily="2" charset="0"/>
      <p:regular r:id="rId16"/>
      <p:bold r:id="rId17"/>
      <p:italic r:id="rId18"/>
      <p:boldItalic r:id="rId19"/>
    </p:embeddedFont>
    <p:embeddedFont>
      <p:font typeface="Barlow SemiBold" panose="00000700000000000000" pitchFamily="2" charset="0"/>
      <p:regular r:id="rId20"/>
      <p:bold r:id="rId21"/>
      <p:italic r:id="rId22"/>
      <p:boldItalic r:id="rId23"/>
    </p:embeddedFont>
    <p:embeddedFont>
      <p:font typeface="DM Serif Display" pitchFamily="2" charset="0"/>
      <p:regular r:id="rId24"/>
      <p: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855D9-E05B-4512-BAC5-57358ABD9687}">
  <a:tblStyle styleId="{7DB855D9-E05B-4512-BAC5-57358ABD9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c42488b852_0_2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c42488b852_0_2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Title">
  <p:cSld name="Blank 2">
    <p:bg>
      <p:bgPr>
        <a:solidFill>
          <a:srgbClr val="FEFD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0D0D"/>
              </a:buClr>
              <a:buSzPts val="800"/>
              <a:buFont typeface="Barlow"/>
              <a:buNone/>
              <a:defRPr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">
  <p:cSld name="Title and Text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Blank 2_2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 rot="-5400000" flipH="1">
            <a:off x="-82207" y="118437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67550" y="58812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Blank 2_2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 rot="-5400000" flipH="1">
            <a:off x="-82207" y="367622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67550" y="307997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Gradient">
  <p:cSld name="CUSTOM_4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162"/>
            <a:ext cx="9142856" cy="516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42973" y="4870925"/>
            <a:ext cx="3921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**Client-Name**  |  </a:t>
            </a:r>
            <a:r>
              <a:rPr lang="en" sz="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Proposal for Work</a:t>
            </a:r>
            <a:endParaRPr sz="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ences Blank Slide">
  <p:cSld name="Blank 2_2_1_3">
    <p:bg>
      <p:bgPr>
        <a:solidFill>
          <a:srgbClr val="FEFD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4759988"/>
            <a:ext cx="9151800" cy="3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42981" y="4870922"/>
            <a:ext cx="26790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rPr>
              <a:t>The College of Idaho  |  Proposal for Work</a:t>
            </a:r>
            <a:endParaRPr sz="600" b="1">
              <a:solidFill>
                <a:srgbClr val="1F465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42981" y="168263"/>
            <a:ext cx="8925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fia"/>
              <a:buNone/>
            </a:pPr>
            <a:r>
              <a:rPr lang="en"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rPr>
              <a:t>Case Studies</a:t>
            </a:r>
            <a:endParaRPr sz="900"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413" y="227213"/>
            <a:ext cx="751031" cy="10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 1">
  <p:cSld name="Title and Text_1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gold bar">
  <p:cSld name="CUSTOM_5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 rot="-5400000" flipH="1">
            <a:off x="-316675" y="872325"/>
            <a:ext cx="1816800" cy="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Name - Proposal Type">
  <p:cSld name="Blank 2_4">
    <p:bg>
      <p:bgPr>
        <a:solidFill>
          <a:srgbClr val="FEFD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no bar 1">
  <p:cSld name="CUSTOM_5_1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product">
  <p:cSld name="CUSTOM_5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/>
          <p:nvPr/>
        </p:nvCxnSpPr>
        <p:spPr>
          <a:xfrm rot="10800000" flipH="1">
            <a:off x="469400" y="218200"/>
            <a:ext cx="7605300" cy="30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TITLE_AND_BODY_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 + page #)">
  <p:cSld name="Blank 2_1">
    <p:bg>
      <p:bgPr>
        <a:solidFill>
          <a:srgbClr val="FEFD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">
  <p:cSld name="Title and Text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30" name="Google Shape;30;p6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Google Shape;42;p6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767450" y="464150"/>
            <a:ext cx="4935000" cy="4007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1pPr>
            <a:lvl2pPr marL="914400" lvl="1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2pPr>
            <a:lvl3pPr marL="1371600" lvl="2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3pPr>
            <a:lvl4pPr marL="1828800" lvl="3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4pPr>
            <a:lvl5pPr marL="2286000" lvl="4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5pPr>
            <a:lvl6pPr marL="2743200" lvl="5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marL="3200400" lvl="6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marL="3657600" lvl="7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marL="4114800" lvl="8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- Large Headline">
  <p:cSld name="Title and Text_3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47" name="Google Shape;47;p7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7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 1">
  <p:cSld name="Title and Text_4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5" name="Google Shape;65;p8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- Large Headline 1">
  <p:cSld name="Title and Text_3_2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0" name="Google Shape;70;p9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arge Headline">
  <p:cSld name="Title and Text_3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74" name="Google Shape;74;p10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">
  <p:cSld name="Title and Text_2">
    <p:bg>
      <p:bgPr>
        <a:gradFill>
          <a:gsLst>
            <a:gs pos="0">
              <a:srgbClr val="073763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425" y="357200"/>
            <a:ext cx="59787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3600"/>
              <a:buFont typeface="DM Serif Display"/>
              <a:buNone/>
              <a:defRPr sz="3600" i="0" u="none" strike="noStrike" cap="none">
                <a:solidFill>
                  <a:srgbClr val="43424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2113" y="1209963"/>
            <a:ext cx="78771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marR="0" lvl="0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8">
          <p15:clr>
            <a:srgbClr val="E46962"/>
          </p15:clr>
        </p15:guide>
        <p15:guide id="2" pos="548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76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negie 2023">
  <a:themeElements>
    <a:clrScheme name="White">
      <a:dk1>
        <a:srgbClr val="000000"/>
      </a:dk1>
      <a:lt1>
        <a:srgbClr val="FFFFFF"/>
      </a:lt1>
      <a:dk2>
        <a:srgbClr val="002633"/>
      </a:dk2>
      <a:lt2>
        <a:srgbClr val="F4F4F4"/>
      </a:lt2>
      <a:accent1>
        <a:srgbClr val="740B0B"/>
      </a:accent1>
      <a:accent2>
        <a:srgbClr val="002633"/>
      </a:accent2>
      <a:accent3>
        <a:srgbClr val="E6BB44"/>
      </a:accent3>
      <a:accent4>
        <a:srgbClr val="9E9E9E"/>
      </a:accent4>
      <a:accent5>
        <a:srgbClr val="838383"/>
      </a:accent5>
      <a:accent6>
        <a:srgbClr val="3B3B3B"/>
      </a:accent6>
      <a:hlink>
        <a:srgbClr val="880D0D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Barlow</vt:lpstr>
      <vt:lpstr>Sofia</vt:lpstr>
      <vt:lpstr>Barlow Medium</vt:lpstr>
      <vt:lpstr>Barlow Condensed Light</vt:lpstr>
      <vt:lpstr>DM Serif Display</vt:lpstr>
      <vt:lpstr>Barlow SemiBold</vt:lpstr>
      <vt:lpstr>Helvetica Neue</vt:lpstr>
      <vt:lpstr>Barlow Light</vt:lpstr>
      <vt:lpstr>Arial</vt:lpstr>
      <vt:lpstr>Carnegie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Tori Vineburgh</dc:creator>
  <cp:lastModifiedBy>Vineburgh, Tori A</cp:lastModifiedBy>
  <cp:revision>2</cp:revision>
  <dcterms:modified xsi:type="dcterms:W3CDTF">2025-02-14T15:37:01Z</dcterms:modified>
</cp:coreProperties>
</file>