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cd2de1d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cd2de1d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cd2de1d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cd2de1d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cd2de1d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cd2de1d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cd2de1d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cd2de1d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para o projeto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RPG online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Fabio Lazaro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Turma Full-Stack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Neste jogo de RPG será constituído pelos usuários, personagens, classes e habilidades, </a:t>
            </a:r>
            <a:r>
              <a:rPr lang="pt-BR">
                <a:solidFill>
                  <a:schemeClr val="dk1"/>
                </a:solidFill>
              </a:rPr>
              <a:t>prevê-se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alteração</a:t>
            </a:r>
            <a:r>
              <a:rPr lang="pt-BR">
                <a:solidFill>
                  <a:schemeClr val="dk1"/>
                </a:solidFill>
              </a:rPr>
              <a:t> nesta documentação, visto que trata-se de algo preliminar em análise até que a documentação principal do projeto seja estabelecida.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Cada personagem poderá ter um personagem exclusivo.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A personagem poderá ter apenas uma classe.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Cada classe poderá ter uma ou mais habilidades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 M</a:t>
            </a:r>
            <a:r>
              <a:rPr lang="pt-BR"/>
              <a:t>ER (Modelo Entidade Relacionamento)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225" y="1733525"/>
            <a:ext cx="5249538" cy="32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Modelo conceitual DER (Diagrama Entidade Relacionamento)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725" y="1577525"/>
            <a:ext cx="6852562" cy="34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