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IoT DDS Performance Test Analysis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A. Walker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Vandebilt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title="Latency statistics for each size for Cloud Instanc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60088"/>
            <a:ext cx="8124000" cy="50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 title="Latency statistics for each size for Raspberry Pi(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title="Throughput for different sizes on Clou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title="Throughput for different sizes on Pi(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can’t complete in 2min above 4098 bytes/msg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test sizes were ran each after a constant test of 64 bytes/msg. with 2min per test part.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results were over WiFi, Further testing needs to be done for over ethernet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tests above 4098 were not able to complete in the 2 minute time limit and therefore were unable to properly calculate min, max, standard deviation, and percentiles properly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Previous charts were done with 30 second time limits per size test, same behavior is demonstrated with 1024+ not completing fully.</a:t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128 b/msg =  4:50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256 b/msg =  4:28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1024 b/msg =  4:57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2048 b/msg =  5:40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4098 b/msg =  5:03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-----------------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8196 b/msg =  7:05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16384 b/msg = 11:36 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