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5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EFDE-0845-451F-B3F4-3AA5BA661E00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C961-6852-4D48-A1A1-08E2202F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069" y="1076391"/>
            <a:ext cx="9830559" cy="4228771"/>
            <a:chOff x="518069" y="1076391"/>
            <a:chExt cx="9830559" cy="4228771"/>
          </a:xfrm>
        </p:grpSpPr>
        <p:sp>
          <p:nvSpPr>
            <p:cNvPr id="4" name="Rectangle 3"/>
            <p:cNvSpPr/>
            <p:nvPr/>
          </p:nvSpPr>
          <p:spPr>
            <a:xfrm>
              <a:off x="5010243" y="2627356"/>
              <a:ext cx="3086224" cy="901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5732" y="2627357"/>
              <a:ext cx="1532586" cy="901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692" y="2749303"/>
              <a:ext cx="692332" cy="6923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111" y="2749303"/>
              <a:ext cx="702425" cy="702425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V="1">
              <a:off x="518069" y="4766429"/>
              <a:ext cx="8984345" cy="1670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509958" y="4517038"/>
              <a:ext cx="8386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Block chain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4154" y="2910803"/>
              <a:ext cx="541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buyer</a:t>
              </a:r>
              <a:endParaRPr lang="en-US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76418" y="2910803"/>
              <a:ext cx="5229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seller</a:t>
              </a:r>
              <a:endParaRPr lang="en-US" sz="12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67633" y="2627357"/>
              <a:ext cx="936223" cy="93622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72881" y="2910802"/>
              <a:ext cx="674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inverter</a:t>
              </a:r>
              <a:endParaRPr lang="en-US" sz="12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2240" y="2090302"/>
              <a:ext cx="743828" cy="7686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6735" y="2090302"/>
              <a:ext cx="743828" cy="768622"/>
            </a:xfrm>
            <a:prstGeom prst="rect">
              <a:avLst/>
            </a:prstGeom>
          </p:spPr>
        </p:pic>
        <p:cxnSp>
          <p:nvCxnSpPr>
            <p:cNvPr id="16" name="Curved Connector 15"/>
            <p:cNvCxnSpPr>
              <a:stCxn id="6" idx="0"/>
            </p:cNvCxnSpPr>
            <p:nvPr/>
          </p:nvCxnSpPr>
          <p:spPr>
            <a:xfrm rot="5400000" flipH="1" flipV="1">
              <a:off x="5501762" y="-211609"/>
              <a:ext cx="1466008" cy="4455816"/>
            </a:xfrm>
            <a:prstGeom prst="curvedConnector2">
              <a:avLst/>
            </a:prstGeom>
            <a:ln w="285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790743" y="4440120"/>
              <a:ext cx="2208409" cy="628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Financial transaction</a:t>
              </a:r>
            </a:p>
            <a:p>
              <a:pPr algn="ctr"/>
              <a:r>
                <a:rPr lang="en-US" sz="1200" dirty="0" smtClean="0"/>
                <a:t>(amount of energy, financial value, etc.)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03702" y="3831836"/>
              <a:ext cx="1916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r>
                <a:rPr lang="en-US" sz="1200" dirty="0" smtClean="0"/>
                <a:t> sign and publish transaction</a:t>
              </a:r>
              <a:endParaRPr lang="en-US" sz="12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0804" y="1880872"/>
              <a:ext cx="858600" cy="8586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147267" y="2842311"/>
              <a:ext cx="1782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 smtClean="0"/>
                <a:t>. measure energy </a:t>
              </a:r>
              <a:br>
                <a:rPr lang="en-US" sz="1200" dirty="0" smtClean="0"/>
              </a:br>
              <a:r>
                <a:rPr lang="en-US" sz="1200" dirty="0" smtClean="0"/>
                <a:t>production/consumption 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70103" y="4432284"/>
              <a:ext cx="1974691" cy="63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Energy transaction</a:t>
              </a:r>
            </a:p>
            <a:p>
              <a:pPr algn="ctr"/>
              <a:r>
                <a:rPr lang="en-US" sz="1200" dirty="0" smtClean="0"/>
                <a:t>(amount of energy, financial transaction ID, etc.)</a:t>
              </a:r>
              <a:endParaRPr lang="en-US" sz="1200" dirty="0"/>
            </a:p>
          </p:txBody>
        </p:sp>
        <p:cxnSp>
          <p:nvCxnSpPr>
            <p:cNvPr id="22" name="Elbow Connector 21"/>
            <p:cNvCxnSpPr>
              <a:stCxn id="12" idx="2"/>
              <a:endCxn id="21" idx="0"/>
            </p:cNvCxnSpPr>
            <p:nvPr/>
          </p:nvCxnSpPr>
          <p:spPr>
            <a:xfrm rot="16200000" flipH="1">
              <a:off x="7012245" y="3387080"/>
              <a:ext cx="868704" cy="1221704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070104" y="3642395"/>
              <a:ext cx="2081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7. sign and publish transaction</a:t>
              </a:r>
              <a:endParaRPr lang="en-US" sz="12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2724469" y="3025556"/>
              <a:ext cx="813931" cy="813931"/>
            </a:xfrm>
            <a:prstGeom prst="rect">
              <a:avLst/>
            </a:prstGeom>
          </p:spPr>
        </p:pic>
        <p:pic>
          <p:nvPicPr>
            <p:cNvPr id="25" name="Picture 24" descr="Ending the 'arms race' at the centre of &lt;strong&gt;utilities&lt;/strong&gt; regulatio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674" y="1076391"/>
              <a:ext cx="1821295" cy="8972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131434" y="1382957"/>
              <a:ext cx="21817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 Get Consumption Energy Assets moved to an anonymous account</a:t>
              </a:r>
              <a:endParaRPr lang="en-US" sz="1200" dirty="0"/>
            </a:p>
          </p:txBody>
        </p:sp>
        <p:cxnSp>
          <p:nvCxnSpPr>
            <p:cNvPr id="27" name="Curved Connector 26"/>
            <p:cNvCxnSpPr/>
            <p:nvPr/>
          </p:nvCxnSpPr>
          <p:spPr>
            <a:xfrm flipV="1">
              <a:off x="5659337" y="1308602"/>
              <a:ext cx="2769218" cy="1552633"/>
            </a:xfrm>
            <a:prstGeom prst="curvedConnector3">
              <a:avLst>
                <a:gd name="adj1" fmla="val 36132"/>
              </a:avLst>
            </a:prstGeom>
            <a:ln w="28575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831728" y="1960529"/>
              <a:ext cx="18090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 Get Production Energy Assets moved to an anonymous account</a:t>
              </a:r>
              <a:endParaRPr lang="en-US" sz="12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02466" y="4435206"/>
              <a:ext cx="1790533" cy="628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Create Production Asset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99470" y="4435206"/>
              <a:ext cx="1790533" cy="628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Create Consumption Asset</a:t>
              </a:r>
              <a:endParaRPr lang="en-US" sz="1200" dirty="0"/>
            </a:p>
          </p:txBody>
        </p:sp>
        <p:cxnSp>
          <p:nvCxnSpPr>
            <p:cNvPr id="31" name="Elbow Connector 30"/>
            <p:cNvCxnSpPr/>
            <p:nvPr/>
          </p:nvCxnSpPr>
          <p:spPr>
            <a:xfrm rot="5400000" flipH="1" flipV="1">
              <a:off x="3127802" y="3765275"/>
              <a:ext cx="922141" cy="41772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42049" y="3551500"/>
              <a:ext cx="1916297" cy="646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Asynchronous</a:t>
              </a:r>
            </a:p>
            <a:p>
              <a:r>
                <a:rPr lang="en-US" sz="1200" dirty="0" smtClean="0"/>
                <a:t>Notification about new asset</a:t>
              </a:r>
              <a:endParaRPr lang="en-US" sz="1200" dirty="0"/>
            </a:p>
          </p:txBody>
        </p:sp>
        <p:cxnSp>
          <p:nvCxnSpPr>
            <p:cNvPr id="33" name="Elbow Connector 32"/>
            <p:cNvCxnSpPr>
              <a:stCxn id="25" idx="3"/>
              <a:endCxn id="30" idx="2"/>
            </p:cNvCxnSpPr>
            <p:nvPr/>
          </p:nvCxnSpPr>
          <p:spPr>
            <a:xfrm flipH="1">
              <a:off x="1894737" y="1524999"/>
              <a:ext cx="8389232" cy="3538459"/>
            </a:xfrm>
            <a:prstGeom prst="bentConnector4">
              <a:avLst>
                <a:gd name="adj1" fmla="val -2725"/>
                <a:gd name="adj2" fmla="val 106460"/>
              </a:avLst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rot="5400000" flipH="1" flipV="1">
              <a:off x="3727809" y="5151841"/>
              <a:ext cx="304633" cy="20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95D89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endCxn id="17" idx="0"/>
            </p:cNvCxnSpPr>
            <p:nvPr/>
          </p:nvCxnSpPr>
          <p:spPr>
            <a:xfrm>
              <a:off x="3985465" y="3821216"/>
              <a:ext cx="1909483" cy="6189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367633" y="3563579"/>
              <a:ext cx="0" cy="8368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985465" y="3563579"/>
              <a:ext cx="0" cy="2697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42892" y="3968987"/>
              <a:ext cx="1916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 Notification of transaction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673442" y="19952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DSO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85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abhishek</cp:lastModifiedBy>
  <cp:revision>4</cp:revision>
  <dcterms:created xsi:type="dcterms:W3CDTF">2017-09-07T01:37:08Z</dcterms:created>
  <dcterms:modified xsi:type="dcterms:W3CDTF">2017-09-07T04:35:47Z</dcterms:modified>
</cp:coreProperties>
</file>