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napshot.raintank.io/dashboard/snapshot/Mhdw29Tkl9Wp3wSNFYj8RQ6f6TyXUgi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Carpool Slides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Row 1 : Providing Offers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Each color is a provider, and the duration for which the offer is valid is indicated by the presence of the color during that interval.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Row 2 : Consuming Offers	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Same as row 1 except they are consuming rather than providing offers.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Row 3 : Matched Production/Consumption Offers - Quantity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actual matched offers for each interval, the height is the number of seats matched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Row 4 : Solve Time/Finalize time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Solve time : the time taken to find a solution given the set of offers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Finalized Time : The time between when the Event Recorder gets the FinalizeRequested and FinalizeComplete events from the blockchain.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Row 5 : </a:t>
            </a:r>
            <a:r>
              <a:rPr lang="en" sz="1100"/>
              <a:t>Matched Production/Consumption Offers - Value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Same as row 3, except the height is the value of the trade. 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https://snapshot.raintank.io/dashboard/snapshot/Mhdw29Tkl9Wp3wSNFYj8RQ6f6TyXUgiU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I was able to run with 80 carpoolers. 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data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1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dots : artificial residences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dots : carpool locations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 dots : Destinations on Vanderbilt Campus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KMeans(n_clusters=20)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775" y="1249250"/>
            <a:ext cx="3719125" cy="322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" y="1144438"/>
            <a:ext cx="550545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925" y="1835600"/>
            <a:ext cx="882125" cy="10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