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91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Learn Python Basics, Uses, Booming Demand &amp; Salary Potential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MAKING (if 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/>
              <a:t>🧠 What is Decision Making?</a:t>
            </a:r>
          </a:p>
          <a:p>
            <a:r>
              <a:rPr lang="en-GB" sz="1600" dirty="0"/>
              <a:t>It lets the program </a:t>
            </a:r>
            <a:r>
              <a:rPr lang="en-GB" sz="1600" b="1" dirty="0"/>
              <a:t>choose what to do</a:t>
            </a:r>
            <a:r>
              <a:rPr lang="en-GB" sz="1600" dirty="0"/>
              <a:t> based on a condition.</a:t>
            </a:r>
          </a:p>
          <a:p>
            <a:endParaRPr lang="en-GB" sz="1600" dirty="0" smtClean="0"/>
          </a:p>
          <a:p>
            <a:pPr marL="0" indent="0">
              <a:buNone/>
            </a:pPr>
            <a:r>
              <a:rPr lang="en-GB" sz="3600" dirty="0" smtClean="0"/>
              <a:t>         age </a:t>
            </a:r>
            <a:r>
              <a:rPr lang="en-GB" sz="3600" dirty="0"/>
              <a:t>= </a:t>
            </a:r>
            <a:r>
              <a:rPr lang="en-GB" sz="3600" dirty="0" smtClean="0"/>
              <a:t>18</a:t>
            </a: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         if </a:t>
            </a:r>
            <a:r>
              <a:rPr lang="en-GB" sz="3600" dirty="0"/>
              <a:t>age &gt;= 18</a:t>
            </a:r>
            <a:r>
              <a:rPr lang="en-GB" sz="3600" dirty="0" smtClean="0"/>
              <a:t>:</a:t>
            </a:r>
          </a:p>
          <a:p>
            <a:pPr marL="0" indent="0">
              <a:buNone/>
            </a:pPr>
            <a:r>
              <a:rPr lang="en-GB" sz="3600" dirty="0" smtClean="0"/>
              <a:t> print</a:t>
            </a:r>
            <a:r>
              <a:rPr lang="en-GB" sz="3600" dirty="0"/>
              <a:t>("You can vote</a:t>
            </a:r>
            <a:r>
              <a:rPr lang="en-GB" sz="3600" dirty="0" smtClean="0"/>
              <a:t>!")</a:t>
            </a:r>
          </a:p>
          <a:p>
            <a:pPr marL="0" indent="0">
              <a:buNone/>
            </a:pPr>
            <a:endParaRPr lang="en-GB" sz="3600" dirty="0" smtClean="0"/>
          </a:p>
          <a:p>
            <a:pPr marL="0" indent="0">
              <a:buNone/>
            </a:pPr>
            <a:r>
              <a:rPr lang="en-GB" sz="3600" dirty="0" smtClean="0"/>
              <a:t>Output : you can vote</a:t>
            </a:r>
          </a:p>
        </p:txBody>
      </p:sp>
    </p:spTree>
    <p:extLst>
      <p:ext uri="{BB962C8B-B14F-4D97-AF65-F5344CB8AC3E}">
        <p14:creationId xmlns:p14="http://schemas.microsoft.com/office/powerpoint/2010/main" val="14076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marks = 45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marks &gt;= 50:</a:t>
            </a:r>
          </a:p>
          <a:p>
            <a:pPr marL="0" indent="0">
              <a:buNone/>
            </a:pPr>
            <a:r>
              <a:rPr lang="en-GB" dirty="0"/>
              <a:t>    print("You passed")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print("You failed")</a:t>
            </a:r>
          </a:p>
        </p:txBody>
      </p:sp>
    </p:spTree>
    <p:extLst>
      <p:ext uri="{BB962C8B-B14F-4D97-AF65-F5344CB8AC3E}">
        <p14:creationId xmlns:p14="http://schemas.microsoft.com/office/powerpoint/2010/main" val="382556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</a:t>
            </a:r>
            <a:r>
              <a:rPr lang="en-IN" dirty="0" err="1"/>
              <a:t>elif</a:t>
            </a:r>
            <a:r>
              <a:rPr lang="en-IN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score = 85</a:t>
            </a:r>
          </a:p>
          <a:p>
            <a:endParaRPr lang="en-GB" dirty="0"/>
          </a:p>
          <a:p>
            <a:r>
              <a:rPr lang="en-GB" dirty="0"/>
              <a:t>if score &gt;= 90:</a:t>
            </a:r>
          </a:p>
          <a:p>
            <a:r>
              <a:rPr lang="en-GB" dirty="0"/>
              <a:t>    print("Grade: A")</a:t>
            </a:r>
          </a:p>
          <a:p>
            <a:r>
              <a:rPr lang="en-GB" dirty="0" err="1"/>
              <a:t>elif</a:t>
            </a:r>
            <a:r>
              <a:rPr lang="en-GB" dirty="0"/>
              <a:t> score &gt;= 75:</a:t>
            </a:r>
          </a:p>
          <a:p>
            <a:r>
              <a:rPr lang="en-GB" dirty="0"/>
              <a:t>    print("Grade: B")</a:t>
            </a:r>
          </a:p>
          <a:p>
            <a:r>
              <a:rPr lang="en-GB" dirty="0" err="1"/>
              <a:t>elif</a:t>
            </a:r>
            <a:r>
              <a:rPr lang="en-GB" dirty="0"/>
              <a:t> score &gt;= 60:</a:t>
            </a:r>
          </a:p>
          <a:p>
            <a:r>
              <a:rPr lang="en-GB" dirty="0"/>
              <a:t>    print("Grade: C")</a:t>
            </a:r>
          </a:p>
          <a:p>
            <a:r>
              <a:rPr lang="en-GB" dirty="0"/>
              <a:t>else:</a:t>
            </a:r>
          </a:p>
          <a:p>
            <a:r>
              <a:rPr lang="en-GB" dirty="0"/>
              <a:t>    print("Grade: D")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2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🐍 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Python is a popular programming language.</a:t>
            </a:r>
          </a:p>
          <a:p>
            <a:r>
              <a:rPr dirty="0" smtClean="0"/>
              <a:t>•Simple</a:t>
            </a:r>
            <a:r>
              <a:rPr dirty="0"/>
              <a:t>, readable, and beginner-friendly.</a:t>
            </a:r>
          </a:p>
          <a:p>
            <a:r>
              <a:rPr dirty="0" smtClean="0"/>
              <a:t> </a:t>
            </a:r>
            <a:r>
              <a:rPr dirty="0"/>
              <a:t>Used in websites, apps, </a:t>
            </a:r>
            <a:r>
              <a:rPr dirty="0" smtClean="0"/>
              <a:t>AI</a:t>
            </a:r>
            <a:r>
              <a:rPr lang="en-GB" dirty="0" smtClean="0"/>
              <a:t>(like </a:t>
            </a:r>
            <a:r>
              <a:rPr lang="en-GB" b="1" dirty="0" err="1" smtClean="0"/>
              <a:t>chatgpt</a:t>
            </a:r>
            <a:r>
              <a:rPr lang="en-GB" dirty="0" smtClean="0"/>
              <a:t>,</a:t>
            </a:r>
            <a:r>
              <a:rPr lang="en-IN" b="1" dirty="0"/>
              <a:t> face detection</a:t>
            </a:r>
            <a:r>
              <a:rPr lang="en-IN" dirty="0"/>
              <a:t> or </a:t>
            </a:r>
            <a:r>
              <a:rPr lang="en-IN" b="1" dirty="0"/>
              <a:t>voice assistants</a:t>
            </a:r>
            <a:r>
              <a:rPr lang="en-GB" dirty="0" smtClean="0"/>
              <a:t>)</a:t>
            </a:r>
            <a:r>
              <a:rPr dirty="0" smtClean="0"/>
              <a:t>,</a:t>
            </a:r>
            <a:r>
              <a:rPr lang="en-GB" dirty="0" smtClean="0"/>
              <a:t>games,</a:t>
            </a:r>
            <a:r>
              <a:rPr dirty="0" smtClean="0"/>
              <a:t> automation</a:t>
            </a:r>
            <a:r>
              <a:rPr lang="en-GB" dirty="0" smtClean="0"/>
              <a:t>(</a:t>
            </a:r>
            <a:r>
              <a:rPr lang="en-IN" dirty="0"/>
              <a:t>Weather forecasting, YouTube video performance tracking</a:t>
            </a:r>
            <a:r>
              <a:rPr lang="en-GB" dirty="0" smtClean="0"/>
              <a:t>)</a:t>
            </a:r>
            <a:r>
              <a:rPr dirty="0" smtClean="0"/>
              <a:t>, </a:t>
            </a:r>
            <a:r>
              <a:rPr dirty="0"/>
              <a:t>and more!</a:t>
            </a:r>
          </a:p>
          <a:p>
            <a:r>
              <a:rPr dirty="0"/>
              <a:t>Example: print("Hello, world!")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Why is Python Booming?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Easy </a:t>
            </a:r>
            <a:r>
              <a:rPr dirty="0"/>
              <a:t>to learn and use.</a:t>
            </a:r>
          </a:p>
          <a:p>
            <a:r>
              <a:rPr dirty="0" smtClean="0"/>
              <a:t>Used </a:t>
            </a:r>
            <a:r>
              <a:rPr dirty="0"/>
              <a:t>by top companies (Google, Netflix, </a:t>
            </a:r>
            <a:r>
              <a:rPr dirty="0" err="1"/>
              <a:t>Instagram</a:t>
            </a:r>
            <a:r>
              <a:rPr dirty="0"/>
              <a:t>).</a:t>
            </a:r>
          </a:p>
          <a:p>
            <a:r>
              <a:rPr dirty="0" smtClean="0"/>
              <a:t> </a:t>
            </a:r>
            <a:r>
              <a:rPr dirty="0"/>
              <a:t>Perfect for AI, Data Science, Web Development.</a:t>
            </a:r>
          </a:p>
          <a:p>
            <a:r>
              <a:rPr dirty="0" smtClean="0"/>
              <a:t> </a:t>
            </a:r>
            <a:r>
              <a:rPr dirty="0"/>
              <a:t>Big job market and growing fast.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💼 What is Python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Web Development (</a:t>
            </a:r>
            <a:r>
              <a:rPr dirty="0" err="1"/>
              <a:t>Instagram</a:t>
            </a:r>
            <a:r>
              <a:rPr dirty="0"/>
              <a:t>, YouTube)</a:t>
            </a:r>
          </a:p>
          <a:p>
            <a:r>
              <a:rPr dirty="0" smtClean="0"/>
              <a:t> </a:t>
            </a:r>
            <a:r>
              <a:rPr dirty="0"/>
              <a:t>Data Science &amp; Analysis</a:t>
            </a:r>
          </a:p>
          <a:p>
            <a:r>
              <a:rPr dirty="0" smtClean="0"/>
              <a:t> </a:t>
            </a:r>
            <a:r>
              <a:rPr dirty="0"/>
              <a:t>Artificial Intelligence &amp; Machine Learning</a:t>
            </a:r>
          </a:p>
          <a:p>
            <a:r>
              <a:rPr dirty="0" smtClean="0"/>
              <a:t> </a:t>
            </a:r>
            <a:r>
              <a:rPr dirty="0"/>
              <a:t>Automation &amp; Scripting</a:t>
            </a:r>
          </a:p>
          <a:p>
            <a:r>
              <a:rPr dirty="0" smtClean="0"/>
              <a:t> </a:t>
            </a:r>
            <a:r>
              <a:rPr dirty="0"/>
              <a:t>Game Development</a:t>
            </a:r>
          </a:p>
          <a:p>
            <a:r>
              <a:rPr dirty="0" smtClean="0"/>
              <a:t> </a:t>
            </a:r>
            <a:r>
              <a:rPr dirty="0"/>
              <a:t>Desktop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Python Developer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India:</a:t>
            </a:r>
          </a:p>
          <a:p>
            <a:r>
              <a:rPr dirty="0" smtClean="0"/>
              <a:t> </a:t>
            </a:r>
            <a:r>
              <a:rPr dirty="0" err="1"/>
              <a:t>Freshers</a:t>
            </a:r>
            <a:r>
              <a:rPr dirty="0"/>
              <a:t>: ₹3 – ₹6 LPA</a:t>
            </a:r>
          </a:p>
          <a:p>
            <a:r>
              <a:rPr dirty="0" smtClean="0"/>
              <a:t> </a:t>
            </a:r>
            <a:r>
              <a:rPr dirty="0"/>
              <a:t>Mid-level: ₹6 – ₹12 LPA</a:t>
            </a:r>
          </a:p>
          <a:p>
            <a:r>
              <a:rPr dirty="0" smtClean="0"/>
              <a:t> </a:t>
            </a:r>
            <a:r>
              <a:rPr dirty="0"/>
              <a:t>Expert: ₹15 – ₹30+ LPA</a:t>
            </a:r>
          </a:p>
          <a:p>
            <a:endParaRPr dirty="0"/>
          </a:p>
          <a:p>
            <a:r>
              <a:rPr dirty="0"/>
              <a:t>Global:</a:t>
            </a:r>
          </a:p>
          <a:p>
            <a:r>
              <a:rPr dirty="0" smtClean="0"/>
              <a:t> </a:t>
            </a:r>
            <a:r>
              <a:rPr dirty="0"/>
              <a:t>USA: $80,000 – $130,000+</a:t>
            </a:r>
          </a:p>
          <a:p>
            <a:r>
              <a:rPr dirty="0" smtClean="0"/>
              <a:t> </a:t>
            </a:r>
            <a:r>
              <a:rPr dirty="0"/>
              <a:t>High demand in UK, Canada, Germany too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Why Should YOU Learn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Great for beginners</a:t>
            </a:r>
          </a:p>
          <a:p>
            <a:r>
              <a:rPr dirty="0" smtClean="0"/>
              <a:t> </a:t>
            </a:r>
            <a:r>
              <a:rPr dirty="0"/>
              <a:t>Helps you get tech jobs</a:t>
            </a:r>
          </a:p>
          <a:p>
            <a:r>
              <a:rPr dirty="0" smtClean="0"/>
              <a:t> </a:t>
            </a:r>
            <a:r>
              <a:rPr dirty="0"/>
              <a:t>Easy to learn and powerful</a:t>
            </a:r>
          </a:p>
          <a:p>
            <a:r>
              <a:rPr dirty="0" smtClean="0"/>
              <a:t> </a:t>
            </a:r>
            <a:r>
              <a:rPr dirty="0"/>
              <a:t>Use in AI, Web, Automation</a:t>
            </a:r>
          </a:p>
          <a:p>
            <a:r>
              <a:rPr dirty="0" smtClean="0"/>
              <a:t> </a:t>
            </a:r>
            <a:r>
              <a:rPr dirty="0"/>
              <a:t>Future-proof skill</a:t>
            </a:r>
          </a:p>
          <a:p>
            <a:r>
              <a:rPr dirty="0" smtClean="0"/>
              <a:t> </a:t>
            </a:r>
            <a:r>
              <a:rPr dirty="0"/>
              <a:t>Fun and useful!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👨‍🏫 Your First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name = input("What is your name? ")</a:t>
            </a:r>
          </a:p>
          <a:p>
            <a:r>
              <a:rPr dirty="0"/>
              <a:t>print("Hello", name, "! Welcome to Python!")</a:t>
            </a:r>
          </a:p>
          <a:p>
            <a:endParaRPr dirty="0"/>
          </a:p>
          <a:p>
            <a:r>
              <a:rPr dirty="0" smtClean="0"/>
              <a:t> </a:t>
            </a:r>
            <a:r>
              <a:rPr dirty="0"/>
              <a:t>This code asks your name and greets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📦 What is a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b="1" dirty="0"/>
              <a:t>variable</a:t>
            </a:r>
            <a:r>
              <a:rPr lang="en-GB" dirty="0"/>
              <a:t> is like a </a:t>
            </a:r>
            <a:r>
              <a:rPr lang="en-GB" b="1" dirty="0"/>
              <a:t>box</a:t>
            </a:r>
            <a:r>
              <a:rPr lang="en-GB" dirty="0"/>
              <a:t> to store information (number, name, etc</a:t>
            </a:r>
            <a:r>
              <a:rPr lang="en-GB" dirty="0" smtClean="0"/>
              <a:t>.)</a:t>
            </a:r>
          </a:p>
          <a:p>
            <a:r>
              <a:rPr lang="en-GB" sz="1600" b="1" dirty="0" smtClean="0"/>
              <a:t>Example  :</a:t>
            </a:r>
            <a:endParaRPr lang="en-GB" sz="1600" b="1" dirty="0"/>
          </a:p>
          <a:p>
            <a:pPr marL="0" indent="0">
              <a:buNone/>
            </a:pPr>
            <a:r>
              <a:rPr lang="en-GB" sz="1600" dirty="0" smtClean="0"/>
              <a:t>                       name </a:t>
            </a:r>
            <a:r>
              <a:rPr lang="en-GB" sz="1600" dirty="0"/>
              <a:t>= "</a:t>
            </a:r>
            <a:r>
              <a:rPr lang="en-GB" sz="1600" dirty="0" smtClean="0"/>
              <a:t>John"                                   STRING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                   age </a:t>
            </a:r>
            <a:r>
              <a:rPr lang="en-GB" sz="1600" dirty="0"/>
              <a:t>= </a:t>
            </a:r>
            <a:r>
              <a:rPr lang="en-GB" sz="1600" dirty="0" smtClean="0"/>
              <a:t>16                                              INTEGER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                   marks </a:t>
            </a:r>
            <a:r>
              <a:rPr lang="en-GB" sz="1600" dirty="0"/>
              <a:t>= </a:t>
            </a:r>
            <a:r>
              <a:rPr lang="en-GB" sz="1600" dirty="0" smtClean="0"/>
              <a:t>95.5                                       FLOAT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🔑 You can </a:t>
            </a:r>
            <a:r>
              <a:rPr lang="en-GB" sz="1600" b="1" dirty="0"/>
              <a:t>create</a:t>
            </a:r>
            <a:r>
              <a:rPr lang="en-GB" sz="1600" dirty="0"/>
              <a:t> and </a:t>
            </a:r>
            <a:r>
              <a:rPr lang="en-GB" sz="1600" b="1" dirty="0"/>
              <a:t>change</a:t>
            </a:r>
            <a:r>
              <a:rPr lang="en-GB" sz="1600" dirty="0"/>
              <a:t> variables anytime.</a:t>
            </a:r>
            <a:endParaRPr lang="en-IN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94870" y="3061982"/>
            <a:ext cx="1342238" cy="8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94870" y="3372374"/>
            <a:ext cx="1342238" cy="8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94870" y="3657600"/>
            <a:ext cx="1342238" cy="16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0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🖨️ What is print()?</a:t>
            </a:r>
          </a:p>
          <a:p>
            <a:r>
              <a:rPr lang="en-GB" dirty="0"/>
              <a:t>It </a:t>
            </a:r>
            <a:r>
              <a:rPr lang="en-GB" b="1" dirty="0"/>
              <a:t>displays output</a:t>
            </a:r>
            <a:r>
              <a:rPr lang="en-GB" dirty="0"/>
              <a:t> on the screen — like talking to the user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print</a:t>
            </a:r>
            <a:r>
              <a:rPr lang="en-GB" dirty="0"/>
              <a:t>("Hello, welcome to Python</a:t>
            </a:r>
            <a:r>
              <a:rPr lang="en-GB" dirty="0" smtClean="0"/>
              <a:t>!")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        name </a:t>
            </a:r>
            <a:r>
              <a:rPr lang="en-GB" sz="1600" dirty="0"/>
              <a:t>= "Alice"</a:t>
            </a:r>
          </a:p>
          <a:p>
            <a:pPr marL="0" indent="0">
              <a:buNone/>
            </a:pPr>
            <a:r>
              <a:rPr lang="en-GB" sz="1600" dirty="0" smtClean="0"/>
              <a:t>        print</a:t>
            </a:r>
            <a:r>
              <a:rPr lang="en-GB" sz="1600" dirty="0"/>
              <a:t>("Hi", name</a:t>
            </a:r>
            <a:r>
              <a:rPr lang="en-GB" sz="1600" dirty="0" smtClean="0"/>
              <a:t>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IN" sz="1800" dirty="0" smtClean="0"/>
              <a:t>        Output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IN" sz="1800" dirty="0" smtClean="0"/>
              <a:t>        Hi </a:t>
            </a:r>
            <a:r>
              <a:rPr lang="en-IN" sz="1800" dirty="0"/>
              <a:t>Alice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04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506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Python Programming</vt:lpstr>
      <vt:lpstr>🐍 What is Python?</vt:lpstr>
      <vt:lpstr>🚀 Why is Python Booming?</vt:lpstr>
      <vt:lpstr>💼 What is Python Used For?</vt:lpstr>
      <vt:lpstr>💰 Python Developer Salary</vt:lpstr>
      <vt:lpstr>🎯 Why Should YOU Learn Python?</vt:lpstr>
      <vt:lpstr>👨‍🏫 Your First Python Code</vt:lpstr>
      <vt:lpstr>📦 What is a Variable?</vt:lpstr>
      <vt:lpstr>PRINT in Python</vt:lpstr>
      <vt:lpstr>DECISION MAKING (if )</vt:lpstr>
      <vt:lpstr>if-else</vt:lpstr>
      <vt:lpstr>if-elif-else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subject/>
  <dc:creator/>
  <cp:keywords/>
  <dc:description>generated using python-pptx</dc:description>
  <cp:lastModifiedBy>admin</cp:lastModifiedBy>
  <cp:revision>7</cp:revision>
  <dcterms:created xsi:type="dcterms:W3CDTF">2013-01-27T09:14:16Z</dcterms:created>
  <dcterms:modified xsi:type="dcterms:W3CDTF">2025-08-05T08:02:41Z</dcterms:modified>
  <cp:category/>
</cp:coreProperties>
</file>