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Ubuntu"/>
      <p:regular r:id="rId27"/>
      <p:bold r:id="rId28"/>
      <p:italic r:id="rId29"/>
      <p:boldItalic r:id="rId30"/>
    </p:embeddedFont>
    <p:embeddedFont>
      <p:font typeface="Ubuntu Light"/>
      <p:regular r:id="rId31"/>
      <p:bold r:id="rId32"/>
      <p:italic r:id="rId33"/>
      <p:boldItalic r:id="rId34"/>
    </p:embeddedFont>
    <p:embeddedFont>
      <p:font typeface="Ubuntu Medium"/>
      <p:regular r:id="rId35"/>
      <p:bold r:id="rId36"/>
      <p:italic r:id="rId37"/>
      <p:boldItalic r:id="rId38"/>
    </p:embeddedFont>
    <p:embeddedFont>
      <p:font typeface="Arvo"/>
      <p:regular r:id="rId39"/>
      <p:bold r:id="rId40"/>
      <p:italic r:id="rId41"/>
      <p:boldItalic r:id="rId42"/>
    </p:embeddedFont>
    <p:embeddedFont>
      <p:font typeface="Bodoni"/>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15:clr>
            <a:srgbClr val="A4A3A4"/>
          </p15:clr>
        </p15:guide>
        <p15:guide id="2" orient="horz" pos="3053">
          <p15:clr>
            <a:srgbClr val="A4A3A4"/>
          </p15:clr>
        </p15:guide>
        <p15:guide id="3" orient="horz" pos="28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orient="horz"/>
        <p:guide pos="3053" orient="horz"/>
        <p:guide pos="2871"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rvo-bold.fntdata"/><Relationship Id="rId20" Type="http://schemas.openxmlformats.org/officeDocument/2006/relationships/slide" Target="slides/slide15.xml"/><Relationship Id="rId42" Type="http://schemas.openxmlformats.org/officeDocument/2006/relationships/font" Target="fonts/Arvo-boldItalic.fntdata"/><Relationship Id="rId41" Type="http://schemas.openxmlformats.org/officeDocument/2006/relationships/font" Target="fonts/Arvo-italic.fntdata"/><Relationship Id="rId22" Type="http://schemas.openxmlformats.org/officeDocument/2006/relationships/slide" Target="slides/slide17.xml"/><Relationship Id="rId44" Type="http://schemas.openxmlformats.org/officeDocument/2006/relationships/font" Target="fonts/Bodoni-bold.fntdata"/><Relationship Id="rId21" Type="http://schemas.openxmlformats.org/officeDocument/2006/relationships/slide" Target="slides/slide16.xml"/><Relationship Id="rId43" Type="http://schemas.openxmlformats.org/officeDocument/2006/relationships/font" Target="fonts/Bodoni-regular.fntdata"/><Relationship Id="rId24" Type="http://schemas.openxmlformats.org/officeDocument/2006/relationships/slide" Target="slides/slide19.xml"/><Relationship Id="rId46" Type="http://schemas.openxmlformats.org/officeDocument/2006/relationships/font" Target="fonts/Bodoni-boldItalic.fntdata"/><Relationship Id="rId23" Type="http://schemas.openxmlformats.org/officeDocument/2006/relationships/slide" Target="slides/slide18.xml"/><Relationship Id="rId45" Type="http://schemas.openxmlformats.org/officeDocument/2006/relationships/font" Target="fonts/Bodoni-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Ubuntu-bold.fntdata"/><Relationship Id="rId27" Type="http://schemas.openxmlformats.org/officeDocument/2006/relationships/font" Target="fonts/Ubuntu-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Ubuntu-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UbuntuLight-regular.fntdata"/><Relationship Id="rId30" Type="http://schemas.openxmlformats.org/officeDocument/2006/relationships/font" Target="fonts/Ubuntu-boldItalic.fntdata"/><Relationship Id="rId11" Type="http://schemas.openxmlformats.org/officeDocument/2006/relationships/slide" Target="slides/slide6.xml"/><Relationship Id="rId33" Type="http://schemas.openxmlformats.org/officeDocument/2006/relationships/font" Target="fonts/UbuntuLight-italic.fntdata"/><Relationship Id="rId10" Type="http://schemas.openxmlformats.org/officeDocument/2006/relationships/slide" Target="slides/slide5.xml"/><Relationship Id="rId32" Type="http://schemas.openxmlformats.org/officeDocument/2006/relationships/font" Target="fonts/UbuntuLight-bold.fntdata"/><Relationship Id="rId13" Type="http://schemas.openxmlformats.org/officeDocument/2006/relationships/slide" Target="slides/slide8.xml"/><Relationship Id="rId35" Type="http://schemas.openxmlformats.org/officeDocument/2006/relationships/font" Target="fonts/UbuntuMedium-regular.fntdata"/><Relationship Id="rId12" Type="http://schemas.openxmlformats.org/officeDocument/2006/relationships/slide" Target="slides/slide7.xml"/><Relationship Id="rId34" Type="http://schemas.openxmlformats.org/officeDocument/2006/relationships/font" Target="fonts/UbuntuLight-boldItalic.fntdata"/><Relationship Id="rId15" Type="http://schemas.openxmlformats.org/officeDocument/2006/relationships/slide" Target="slides/slide10.xml"/><Relationship Id="rId37" Type="http://schemas.openxmlformats.org/officeDocument/2006/relationships/font" Target="fonts/UbuntuMedium-italic.fntdata"/><Relationship Id="rId14" Type="http://schemas.openxmlformats.org/officeDocument/2006/relationships/slide" Target="slides/slide9.xml"/><Relationship Id="rId36" Type="http://schemas.openxmlformats.org/officeDocument/2006/relationships/font" Target="fonts/UbuntuMedium-bold.fntdata"/><Relationship Id="rId17" Type="http://schemas.openxmlformats.org/officeDocument/2006/relationships/slide" Target="slides/slide12.xml"/><Relationship Id="rId39" Type="http://schemas.openxmlformats.org/officeDocument/2006/relationships/font" Target="fonts/Arvo-regular.fntdata"/><Relationship Id="rId16" Type="http://schemas.openxmlformats.org/officeDocument/2006/relationships/slide" Target="slides/slide11.xml"/><Relationship Id="rId38" Type="http://schemas.openxmlformats.org/officeDocument/2006/relationships/font" Target="fonts/UbuntuMedium-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442eb61d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42eb61d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Hi guys, I’m going to give a little intro about myself then hop right into it. I’m jeffrey, I’m a junior CS major here at USC. Today I’m going to be giving a talk about my personal FAVORITE text editor vim.  I’ve been using it for around a year and a half now and I’m nowhere near being a master.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95f38e423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95f38e423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Because we are going to be spending most of our time in normal mode, I really want to get into commands and sort of the “syntax and how the vim language is structured”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95f38e423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95f38e423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repeating these verbs: dd, cc, yy, will affect the entire line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95f38e423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95f38e423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961fa06f16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961fa06f16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These are some of the most useful commands in vim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961fa06f16_2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961fa06f16_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961fa06f16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961fa06f16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Okay so here are some more SUPER useful movement nouns that you guys can use to jump around your file really easy.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95f38e423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95f38e423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just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961fa06f16_2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961fa06f16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just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961fa06f1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961fa06f1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vimtutor comes co-installed with vim, just type vimtutor in your terminal!</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442eb61d9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442eb61d9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So before I end this I just wanted to talk about the main reason I like vim</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442eb61d9d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42eb61d9d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 modal text editor offers multiple modes that  are optimized for specific action by the user. Vim has six in total, but three main ones we will talk about: </a:t>
            </a:r>
            <a:endParaRPr/>
          </a:p>
          <a:p>
            <a:pPr indent="0" lvl="0" marL="0" rtl="0" algn="l">
              <a:spcBef>
                <a:spcPts val="0"/>
              </a:spcBef>
              <a:spcAft>
                <a:spcPts val="0"/>
              </a:spcAft>
              <a:buNone/>
            </a:pPr>
            <a:r>
              <a:rPr lang="es"/>
              <a:t>“modeless” text editor : VScode, eclipse etc</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442eb61d9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442eb61d9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It’s complicated in its simplicity. There is such a large learning curve that once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442eb61d9d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442eb61d9d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The terminal is one of the most powerful tools on your computer, and mastering it will make you a much better programmer without a doubt. Think of vim not as a replacement for your IDE but as a text-editing extension of your terminal. Also because of it’s efficiency vim plugins exists for almost every text editor out there already so if you don’t want to make the jump right away, you can still practice the commands in your IDE.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961fa06f16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961fa06f16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After scouring a total of three entire wikipedia articles, I created a brief history of the vim editor. Strap in this is going to be a wild ride. SO BASICALLY Ed was the first editor created for Unix operating systems in 1969 and it had very cryptic commands and was hard to use. Because of these, em, or the “editor for mortals” was released to solve some of these difficulties. This editor was the redesigned to contained a visual mode and many other key features. Vi was an editor released in 1976 as an extension to ex, that became widely popular because it was released for free (unlike many paid editors during this time). Next came an editor called Stevie for the Atari, and finally vim, aka vi-improved, was released for Amiga computer in 1988 and remains a widely popular editor among today’s programmers.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442eb61d9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42eb61d9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And now you’re probably thinking, wow I’m never going to need to know any that, and you are honestly probably right, but I think it makes the very good point </a:t>
            </a:r>
            <a:r>
              <a:rPr lang="es">
                <a:solidFill>
                  <a:srgbClr val="434343"/>
                </a:solidFill>
              </a:rPr>
              <a:t>that</a:t>
            </a:r>
            <a:r>
              <a:rPr lang="es">
                <a:solidFill>
                  <a:schemeClr val="dk1"/>
                </a:solidFill>
              </a:rPr>
              <a:t>, especially taking into consideration how dynamic the tech world is, vim is STILL a useful tool that is still used by many developers today even though it was created in 32 years ago.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
                <a:solidFill>
                  <a:schemeClr val="dk1"/>
                </a:solidFill>
              </a:rPr>
              <a:t>One of the main reasons it’s been around for so long is because of how efficient it is, it literally makes you break up with your mouse which saves an UNFATHOMABLE amount of time. It’s also fully customizable and the # of community plugins is endless.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
              <a:t>Automatically comes pre installed on Linux/Mac systems. Easy to install and use on windows.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961fa06f16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961fa06f16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So this is how a common vim terminal looks when you start it up for the first time. Usually it won’t automatically have line numbers but you can change that with this command below. I’m not really going to be going into vim customization and configuration this seminar but there are plenty of resources online that can help you with that if you are interested.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961fa06f1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961fa06f1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Before we get started with commands the I just wanted to address the elephant in the room…. so if you don’t know already, sometimes non-vim users get trapped inside the editor (like scope president claire po) and they don’t know how to exit without messing something up.</a:t>
            </a:r>
            <a:r>
              <a:rPr lang="es">
                <a:solidFill>
                  <a:schemeClr val="dk1"/>
                </a:solidFill>
              </a:rPr>
              <a:t> This often h</a:t>
            </a:r>
            <a:r>
              <a:rPr lang="es">
                <a:solidFill>
                  <a:schemeClr val="dk1"/>
                </a:solidFill>
              </a:rPr>
              <a:t>appens when you forget to add a git commit message, it automatically opens the machines default editor (which is usually vim). </a:t>
            </a:r>
            <a:r>
              <a:rPr lang="es"/>
              <a:t>So I just thought this should be the first we address to prevent more casualties like this from happening .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95f38e423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95f38e423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These are the absolute fundamentals for getting around in vim, and as we continue we will learn many of the different ways we can combine these with commands.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961fa06f16_2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961fa06f16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Basically the “ctrl + f” of vim, very useful for reading code.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442eb61d9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442eb61d9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So now you’re probably asking, “how do I even write text?” and that’s a great question because in a text editor, we probably will need to write some text eventually :) ! So you automatically start off in normal mode and have to actually go into insert mode to make changes. There many ways to do this and I’m going to walk you through some of the most useful.</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s">
                <a:solidFill>
                  <a:schemeClr val="dk1"/>
                </a:solidFill>
              </a:rPr>
              <a:t>Also if we are in insert mode and we want to go back to normal mode to input commands, we can do that using the escape key.</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If you want to get serious with vim I highly recommended remapping your caps lock key to escape to make it faster and easier on your fingers :)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slid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a:off x="676300" y="321200"/>
            <a:ext cx="4885500" cy="443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1" name="Google Shape;11;p2"/>
          <p:cNvSpPr txBox="1"/>
          <p:nvPr>
            <p:ph type="ctrTitle"/>
          </p:nvPr>
        </p:nvSpPr>
        <p:spPr>
          <a:xfrm>
            <a:off x="1610650" y="1856275"/>
            <a:ext cx="6157800" cy="875700"/>
          </a:xfrm>
          <a:prstGeom prst="rect">
            <a:avLst/>
          </a:prstGeom>
          <a:ln cap="flat" cmpd="sng" w="38100">
            <a:solidFill>
              <a:srgbClr val="535353"/>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600"/>
              <a:buNone/>
              <a:defRPr b="1"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2 columns slide" type="twoColTx">
  <p:cSld name="TITLE_AND_TWO_COLUMNS">
    <p:bg>
      <p:bgPr>
        <a:solidFill>
          <a:schemeClr val="lt1"/>
        </a:solidFill>
      </p:bgPr>
    </p:bg>
    <p:spTree>
      <p:nvGrpSpPr>
        <p:cNvPr id="67" name="Shape 67"/>
        <p:cNvGrpSpPr/>
        <p:nvPr/>
      </p:nvGrpSpPr>
      <p:grpSpPr>
        <a:xfrm>
          <a:off x="0" y="0"/>
          <a:ext cx="0" cy="0"/>
          <a:chOff x="0" y="0"/>
          <a:chExt cx="0" cy="0"/>
        </a:xfrm>
      </p:grpSpPr>
      <p:sp>
        <p:nvSpPr>
          <p:cNvPr id="68" name="Google Shape;68;p11"/>
          <p:cNvSpPr/>
          <p:nvPr/>
        </p:nvSpPr>
        <p:spPr>
          <a:xfrm>
            <a:off x="406950" y="352200"/>
            <a:ext cx="8330100" cy="4311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 name="Google Shape;69;p11"/>
          <p:cNvCxnSpPr/>
          <p:nvPr/>
        </p:nvCxnSpPr>
        <p:spPr>
          <a:xfrm>
            <a:off x="4550550" y="1941425"/>
            <a:ext cx="0" cy="1927500"/>
          </a:xfrm>
          <a:prstGeom prst="straightConnector1">
            <a:avLst/>
          </a:prstGeom>
          <a:noFill/>
          <a:ln cap="flat" cmpd="sng" w="38100">
            <a:solidFill>
              <a:schemeClr val="accent1"/>
            </a:solidFill>
            <a:prstDash val="solid"/>
            <a:round/>
            <a:headEnd len="med" w="med" type="none"/>
            <a:tailEnd len="med" w="med" type="none"/>
          </a:ln>
        </p:spPr>
      </p:cxnSp>
      <p:sp>
        <p:nvSpPr>
          <p:cNvPr id="70" name="Google Shape;70;p11"/>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71" name="Google Shape;71;p11"/>
          <p:cNvSpPr txBox="1"/>
          <p:nvPr>
            <p:ph type="ctrTitle"/>
          </p:nvPr>
        </p:nvSpPr>
        <p:spPr>
          <a:xfrm>
            <a:off x="1113228" y="1571550"/>
            <a:ext cx="3169500" cy="644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1800"/>
              <a:buNone/>
              <a:defRPr sz="1800">
                <a:solidFill>
                  <a:schemeClr val="dk2"/>
                </a:solidFill>
              </a:defRPr>
            </a:lvl1pPr>
            <a:lvl2pPr lvl="1" rtl="0">
              <a:spcBef>
                <a:spcPts val="0"/>
              </a:spcBef>
              <a:spcAft>
                <a:spcPts val="0"/>
              </a:spcAft>
              <a:buClr>
                <a:schemeClr val="dk2"/>
              </a:buClr>
              <a:buSzPts val="1600"/>
              <a:buNone/>
              <a:defRPr sz="1600">
                <a:solidFill>
                  <a:schemeClr val="dk2"/>
                </a:solidFill>
              </a:defRPr>
            </a:lvl2pPr>
            <a:lvl3pPr lvl="2" rtl="0">
              <a:spcBef>
                <a:spcPts val="0"/>
              </a:spcBef>
              <a:spcAft>
                <a:spcPts val="0"/>
              </a:spcAft>
              <a:buClr>
                <a:schemeClr val="dk2"/>
              </a:buClr>
              <a:buSzPts val="1600"/>
              <a:buNone/>
              <a:defRPr sz="1600">
                <a:solidFill>
                  <a:schemeClr val="dk2"/>
                </a:solidFill>
              </a:defRPr>
            </a:lvl3pPr>
            <a:lvl4pPr lvl="3" rtl="0">
              <a:spcBef>
                <a:spcPts val="0"/>
              </a:spcBef>
              <a:spcAft>
                <a:spcPts val="0"/>
              </a:spcAft>
              <a:buClr>
                <a:schemeClr val="dk2"/>
              </a:buClr>
              <a:buSzPts val="1600"/>
              <a:buNone/>
              <a:defRPr sz="1600">
                <a:solidFill>
                  <a:schemeClr val="dk2"/>
                </a:solidFill>
              </a:defRPr>
            </a:lvl4pPr>
            <a:lvl5pPr lvl="4" rtl="0">
              <a:spcBef>
                <a:spcPts val="0"/>
              </a:spcBef>
              <a:spcAft>
                <a:spcPts val="0"/>
              </a:spcAft>
              <a:buClr>
                <a:schemeClr val="dk2"/>
              </a:buClr>
              <a:buSzPts val="1600"/>
              <a:buNone/>
              <a:defRPr sz="1600">
                <a:solidFill>
                  <a:schemeClr val="dk2"/>
                </a:solidFill>
              </a:defRPr>
            </a:lvl5pPr>
            <a:lvl6pPr lvl="5" rtl="0">
              <a:spcBef>
                <a:spcPts val="0"/>
              </a:spcBef>
              <a:spcAft>
                <a:spcPts val="0"/>
              </a:spcAft>
              <a:buClr>
                <a:schemeClr val="dk2"/>
              </a:buClr>
              <a:buSzPts val="1600"/>
              <a:buNone/>
              <a:defRPr sz="1600">
                <a:solidFill>
                  <a:schemeClr val="dk2"/>
                </a:solidFill>
              </a:defRPr>
            </a:lvl6pPr>
            <a:lvl7pPr lvl="6" rtl="0">
              <a:spcBef>
                <a:spcPts val="0"/>
              </a:spcBef>
              <a:spcAft>
                <a:spcPts val="0"/>
              </a:spcAft>
              <a:buClr>
                <a:schemeClr val="dk2"/>
              </a:buClr>
              <a:buSzPts val="1600"/>
              <a:buNone/>
              <a:defRPr sz="1600">
                <a:solidFill>
                  <a:schemeClr val="dk2"/>
                </a:solidFill>
              </a:defRPr>
            </a:lvl7pPr>
            <a:lvl8pPr lvl="7" rtl="0">
              <a:spcBef>
                <a:spcPts val="0"/>
              </a:spcBef>
              <a:spcAft>
                <a:spcPts val="0"/>
              </a:spcAft>
              <a:buClr>
                <a:schemeClr val="dk2"/>
              </a:buClr>
              <a:buSzPts val="1600"/>
              <a:buNone/>
              <a:defRPr sz="1600">
                <a:solidFill>
                  <a:schemeClr val="dk2"/>
                </a:solidFill>
              </a:defRPr>
            </a:lvl8pPr>
            <a:lvl9pPr lvl="8" rtl="0">
              <a:spcBef>
                <a:spcPts val="0"/>
              </a:spcBef>
              <a:spcAft>
                <a:spcPts val="0"/>
              </a:spcAft>
              <a:buClr>
                <a:schemeClr val="dk2"/>
              </a:buClr>
              <a:buSzPts val="1600"/>
              <a:buNone/>
              <a:defRPr sz="1600">
                <a:solidFill>
                  <a:schemeClr val="dk2"/>
                </a:solidFill>
              </a:defRPr>
            </a:lvl9pPr>
          </a:lstStyle>
          <a:p/>
        </p:txBody>
      </p:sp>
      <p:sp>
        <p:nvSpPr>
          <p:cNvPr id="72" name="Google Shape;72;p11"/>
          <p:cNvSpPr txBox="1"/>
          <p:nvPr>
            <p:ph idx="1" type="subTitle"/>
          </p:nvPr>
        </p:nvSpPr>
        <p:spPr>
          <a:xfrm>
            <a:off x="1113229" y="2177000"/>
            <a:ext cx="31014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73" name="Google Shape;73;p11"/>
          <p:cNvSpPr txBox="1"/>
          <p:nvPr>
            <p:ph idx="2" type="ctrTitle"/>
          </p:nvPr>
        </p:nvSpPr>
        <p:spPr>
          <a:xfrm>
            <a:off x="4818378" y="1571550"/>
            <a:ext cx="3169500" cy="644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1800"/>
              <a:buNone/>
              <a:defRPr sz="1800">
                <a:solidFill>
                  <a:schemeClr val="dk2"/>
                </a:solidFill>
              </a:defRPr>
            </a:lvl1pPr>
            <a:lvl2pPr lvl="1" rtl="0">
              <a:spcBef>
                <a:spcPts val="0"/>
              </a:spcBef>
              <a:spcAft>
                <a:spcPts val="0"/>
              </a:spcAft>
              <a:buClr>
                <a:schemeClr val="dk2"/>
              </a:buClr>
              <a:buSzPts val="1600"/>
              <a:buNone/>
              <a:defRPr sz="1600">
                <a:solidFill>
                  <a:schemeClr val="dk2"/>
                </a:solidFill>
              </a:defRPr>
            </a:lvl2pPr>
            <a:lvl3pPr lvl="2" rtl="0">
              <a:spcBef>
                <a:spcPts val="0"/>
              </a:spcBef>
              <a:spcAft>
                <a:spcPts val="0"/>
              </a:spcAft>
              <a:buClr>
                <a:schemeClr val="dk2"/>
              </a:buClr>
              <a:buSzPts val="1600"/>
              <a:buNone/>
              <a:defRPr sz="1600">
                <a:solidFill>
                  <a:schemeClr val="dk2"/>
                </a:solidFill>
              </a:defRPr>
            </a:lvl3pPr>
            <a:lvl4pPr lvl="3" rtl="0">
              <a:spcBef>
                <a:spcPts val="0"/>
              </a:spcBef>
              <a:spcAft>
                <a:spcPts val="0"/>
              </a:spcAft>
              <a:buClr>
                <a:schemeClr val="dk2"/>
              </a:buClr>
              <a:buSzPts val="1600"/>
              <a:buNone/>
              <a:defRPr sz="1600">
                <a:solidFill>
                  <a:schemeClr val="dk2"/>
                </a:solidFill>
              </a:defRPr>
            </a:lvl4pPr>
            <a:lvl5pPr lvl="4" rtl="0">
              <a:spcBef>
                <a:spcPts val="0"/>
              </a:spcBef>
              <a:spcAft>
                <a:spcPts val="0"/>
              </a:spcAft>
              <a:buClr>
                <a:schemeClr val="dk2"/>
              </a:buClr>
              <a:buSzPts val="1600"/>
              <a:buNone/>
              <a:defRPr sz="1600">
                <a:solidFill>
                  <a:schemeClr val="dk2"/>
                </a:solidFill>
              </a:defRPr>
            </a:lvl5pPr>
            <a:lvl6pPr lvl="5" rtl="0">
              <a:spcBef>
                <a:spcPts val="0"/>
              </a:spcBef>
              <a:spcAft>
                <a:spcPts val="0"/>
              </a:spcAft>
              <a:buClr>
                <a:schemeClr val="dk2"/>
              </a:buClr>
              <a:buSzPts val="1600"/>
              <a:buNone/>
              <a:defRPr sz="1600">
                <a:solidFill>
                  <a:schemeClr val="dk2"/>
                </a:solidFill>
              </a:defRPr>
            </a:lvl6pPr>
            <a:lvl7pPr lvl="6" rtl="0">
              <a:spcBef>
                <a:spcPts val="0"/>
              </a:spcBef>
              <a:spcAft>
                <a:spcPts val="0"/>
              </a:spcAft>
              <a:buClr>
                <a:schemeClr val="dk2"/>
              </a:buClr>
              <a:buSzPts val="1600"/>
              <a:buNone/>
              <a:defRPr sz="1600">
                <a:solidFill>
                  <a:schemeClr val="dk2"/>
                </a:solidFill>
              </a:defRPr>
            </a:lvl7pPr>
            <a:lvl8pPr lvl="7" rtl="0">
              <a:spcBef>
                <a:spcPts val="0"/>
              </a:spcBef>
              <a:spcAft>
                <a:spcPts val="0"/>
              </a:spcAft>
              <a:buClr>
                <a:schemeClr val="dk2"/>
              </a:buClr>
              <a:buSzPts val="1600"/>
              <a:buNone/>
              <a:defRPr sz="1600">
                <a:solidFill>
                  <a:schemeClr val="dk2"/>
                </a:solidFill>
              </a:defRPr>
            </a:lvl8pPr>
            <a:lvl9pPr lvl="8" rtl="0">
              <a:spcBef>
                <a:spcPts val="0"/>
              </a:spcBef>
              <a:spcAft>
                <a:spcPts val="0"/>
              </a:spcAft>
              <a:buClr>
                <a:schemeClr val="dk2"/>
              </a:buClr>
              <a:buSzPts val="1600"/>
              <a:buNone/>
              <a:defRPr sz="1600">
                <a:solidFill>
                  <a:schemeClr val="dk2"/>
                </a:solidFill>
              </a:defRPr>
            </a:lvl9pPr>
          </a:lstStyle>
          <a:p/>
        </p:txBody>
      </p:sp>
      <p:sp>
        <p:nvSpPr>
          <p:cNvPr id="74" name="Google Shape;74;p11"/>
          <p:cNvSpPr txBox="1"/>
          <p:nvPr>
            <p:ph idx="3" type="subTitle"/>
          </p:nvPr>
        </p:nvSpPr>
        <p:spPr>
          <a:xfrm>
            <a:off x="4818379" y="2177000"/>
            <a:ext cx="31014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75" name="Google Shape;75;p11"/>
          <p:cNvSpPr txBox="1"/>
          <p:nvPr>
            <p:ph idx="4" type="title"/>
          </p:nvPr>
        </p:nvSpPr>
        <p:spPr>
          <a:xfrm>
            <a:off x="-11850" y="927075"/>
            <a:ext cx="9144000" cy="48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None/>
              <a:defRPr b="1" sz="22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2 columns slide 1">
  <p:cSld name="TITLE_AND_TWO_COLUMNS_2">
    <p:bg>
      <p:bgPr>
        <a:solidFill>
          <a:schemeClr val="lt1"/>
        </a:solidFill>
      </p:bgPr>
    </p:bg>
    <p:spTree>
      <p:nvGrpSpPr>
        <p:cNvPr id="76" name="Shape 76"/>
        <p:cNvGrpSpPr/>
        <p:nvPr/>
      </p:nvGrpSpPr>
      <p:grpSpPr>
        <a:xfrm>
          <a:off x="0" y="0"/>
          <a:ext cx="0" cy="0"/>
          <a:chOff x="0" y="0"/>
          <a:chExt cx="0" cy="0"/>
        </a:xfrm>
      </p:grpSpPr>
      <p:sp>
        <p:nvSpPr>
          <p:cNvPr id="77" name="Google Shape;77;p12"/>
          <p:cNvSpPr/>
          <p:nvPr/>
        </p:nvSpPr>
        <p:spPr>
          <a:xfrm>
            <a:off x="406950" y="352200"/>
            <a:ext cx="8330100" cy="4311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 name="Google Shape;78;p12"/>
          <p:cNvCxnSpPr/>
          <p:nvPr/>
        </p:nvCxnSpPr>
        <p:spPr>
          <a:xfrm>
            <a:off x="4550550" y="1941425"/>
            <a:ext cx="0" cy="1927500"/>
          </a:xfrm>
          <a:prstGeom prst="straightConnector1">
            <a:avLst/>
          </a:prstGeom>
          <a:noFill/>
          <a:ln cap="flat" cmpd="sng" w="38100">
            <a:solidFill>
              <a:schemeClr val="accent1"/>
            </a:solidFill>
            <a:prstDash val="solid"/>
            <a:round/>
            <a:headEnd len="med" w="med" type="none"/>
            <a:tailEnd len="med" w="med" type="none"/>
          </a:ln>
        </p:spPr>
      </p:cxnSp>
      <p:sp>
        <p:nvSpPr>
          <p:cNvPr id="79" name="Google Shape;79;p12"/>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80" name="Google Shape;80;p12"/>
          <p:cNvSpPr txBox="1"/>
          <p:nvPr>
            <p:ph type="ctrTitle"/>
          </p:nvPr>
        </p:nvSpPr>
        <p:spPr>
          <a:xfrm>
            <a:off x="1113228" y="2151075"/>
            <a:ext cx="3169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600"/>
              <a:buNone/>
              <a:defRPr sz="1600">
                <a:solidFill>
                  <a:schemeClr val="dk2"/>
                </a:solidFill>
              </a:defRPr>
            </a:lvl2pPr>
            <a:lvl3pPr lvl="2" rtl="0" algn="ctr">
              <a:spcBef>
                <a:spcPts val="0"/>
              </a:spcBef>
              <a:spcAft>
                <a:spcPts val="0"/>
              </a:spcAft>
              <a:buClr>
                <a:schemeClr val="dk2"/>
              </a:buClr>
              <a:buSzPts val="1600"/>
              <a:buNone/>
              <a:defRPr sz="1600">
                <a:solidFill>
                  <a:schemeClr val="dk2"/>
                </a:solidFill>
              </a:defRPr>
            </a:lvl3pPr>
            <a:lvl4pPr lvl="3" rtl="0" algn="ctr">
              <a:spcBef>
                <a:spcPts val="0"/>
              </a:spcBef>
              <a:spcAft>
                <a:spcPts val="0"/>
              </a:spcAft>
              <a:buClr>
                <a:schemeClr val="dk2"/>
              </a:buClr>
              <a:buSzPts val="1600"/>
              <a:buNone/>
              <a:defRPr sz="1600">
                <a:solidFill>
                  <a:schemeClr val="dk2"/>
                </a:solidFill>
              </a:defRPr>
            </a:lvl4pPr>
            <a:lvl5pPr lvl="4" rtl="0" algn="ctr">
              <a:spcBef>
                <a:spcPts val="0"/>
              </a:spcBef>
              <a:spcAft>
                <a:spcPts val="0"/>
              </a:spcAft>
              <a:buClr>
                <a:schemeClr val="dk2"/>
              </a:buClr>
              <a:buSzPts val="1600"/>
              <a:buNone/>
              <a:defRPr sz="1600">
                <a:solidFill>
                  <a:schemeClr val="dk2"/>
                </a:solidFill>
              </a:defRPr>
            </a:lvl5pPr>
            <a:lvl6pPr lvl="5" rtl="0" algn="ctr">
              <a:spcBef>
                <a:spcPts val="0"/>
              </a:spcBef>
              <a:spcAft>
                <a:spcPts val="0"/>
              </a:spcAft>
              <a:buClr>
                <a:schemeClr val="dk2"/>
              </a:buClr>
              <a:buSzPts val="1600"/>
              <a:buNone/>
              <a:defRPr sz="1600">
                <a:solidFill>
                  <a:schemeClr val="dk2"/>
                </a:solidFill>
              </a:defRPr>
            </a:lvl6pPr>
            <a:lvl7pPr lvl="6" rtl="0" algn="ctr">
              <a:spcBef>
                <a:spcPts val="0"/>
              </a:spcBef>
              <a:spcAft>
                <a:spcPts val="0"/>
              </a:spcAft>
              <a:buClr>
                <a:schemeClr val="dk2"/>
              </a:buClr>
              <a:buSzPts val="1600"/>
              <a:buNone/>
              <a:defRPr sz="1600">
                <a:solidFill>
                  <a:schemeClr val="dk2"/>
                </a:solidFill>
              </a:defRPr>
            </a:lvl7pPr>
            <a:lvl8pPr lvl="7" rtl="0" algn="ctr">
              <a:spcBef>
                <a:spcPts val="0"/>
              </a:spcBef>
              <a:spcAft>
                <a:spcPts val="0"/>
              </a:spcAft>
              <a:buClr>
                <a:schemeClr val="dk2"/>
              </a:buClr>
              <a:buSzPts val="1600"/>
              <a:buNone/>
              <a:defRPr sz="1600">
                <a:solidFill>
                  <a:schemeClr val="dk2"/>
                </a:solidFill>
              </a:defRPr>
            </a:lvl8pPr>
            <a:lvl9pPr lvl="8" rtl="0" algn="ctr">
              <a:spcBef>
                <a:spcPts val="0"/>
              </a:spcBef>
              <a:spcAft>
                <a:spcPts val="0"/>
              </a:spcAft>
              <a:buClr>
                <a:schemeClr val="dk2"/>
              </a:buClr>
              <a:buSzPts val="1600"/>
              <a:buNone/>
              <a:defRPr sz="1600">
                <a:solidFill>
                  <a:schemeClr val="dk2"/>
                </a:solidFill>
              </a:defRPr>
            </a:lvl9pPr>
          </a:lstStyle>
          <a:p/>
        </p:txBody>
      </p:sp>
      <p:sp>
        <p:nvSpPr>
          <p:cNvPr id="81" name="Google Shape;81;p12"/>
          <p:cNvSpPr txBox="1"/>
          <p:nvPr>
            <p:ph idx="1" type="subTitle"/>
          </p:nvPr>
        </p:nvSpPr>
        <p:spPr>
          <a:xfrm>
            <a:off x="1147278" y="2756525"/>
            <a:ext cx="31014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82" name="Google Shape;82;p12"/>
          <p:cNvSpPr txBox="1"/>
          <p:nvPr>
            <p:ph idx="2" type="ctrTitle"/>
          </p:nvPr>
        </p:nvSpPr>
        <p:spPr>
          <a:xfrm>
            <a:off x="4818378" y="2151075"/>
            <a:ext cx="3169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600"/>
              <a:buNone/>
              <a:defRPr sz="1600">
                <a:solidFill>
                  <a:schemeClr val="dk2"/>
                </a:solidFill>
              </a:defRPr>
            </a:lvl2pPr>
            <a:lvl3pPr lvl="2" rtl="0" algn="ctr">
              <a:spcBef>
                <a:spcPts val="0"/>
              </a:spcBef>
              <a:spcAft>
                <a:spcPts val="0"/>
              </a:spcAft>
              <a:buClr>
                <a:schemeClr val="dk2"/>
              </a:buClr>
              <a:buSzPts val="1600"/>
              <a:buNone/>
              <a:defRPr sz="1600">
                <a:solidFill>
                  <a:schemeClr val="dk2"/>
                </a:solidFill>
              </a:defRPr>
            </a:lvl3pPr>
            <a:lvl4pPr lvl="3" rtl="0" algn="ctr">
              <a:spcBef>
                <a:spcPts val="0"/>
              </a:spcBef>
              <a:spcAft>
                <a:spcPts val="0"/>
              </a:spcAft>
              <a:buClr>
                <a:schemeClr val="dk2"/>
              </a:buClr>
              <a:buSzPts val="1600"/>
              <a:buNone/>
              <a:defRPr sz="1600">
                <a:solidFill>
                  <a:schemeClr val="dk2"/>
                </a:solidFill>
              </a:defRPr>
            </a:lvl4pPr>
            <a:lvl5pPr lvl="4" rtl="0" algn="ctr">
              <a:spcBef>
                <a:spcPts val="0"/>
              </a:spcBef>
              <a:spcAft>
                <a:spcPts val="0"/>
              </a:spcAft>
              <a:buClr>
                <a:schemeClr val="dk2"/>
              </a:buClr>
              <a:buSzPts val="1600"/>
              <a:buNone/>
              <a:defRPr sz="1600">
                <a:solidFill>
                  <a:schemeClr val="dk2"/>
                </a:solidFill>
              </a:defRPr>
            </a:lvl5pPr>
            <a:lvl6pPr lvl="5" rtl="0" algn="ctr">
              <a:spcBef>
                <a:spcPts val="0"/>
              </a:spcBef>
              <a:spcAft>
                <a:spcPts val="0"/>
              </a:spcAft>
              <a:buClr>
                <a:schemeClr val="dk2"/>
              </a:buClr>
              <a:buSzPts val="1600"/>
              <a:buNone/>
              <a:defRPr sz="1600">
                <a:solidFill>
                  <a:schemeClr val="dk2"/>
                </a:solidFill>
              </a:defRPr>
            </a:lvl6pPr>
            <a:lvl7pPr lvl="6" rtl="0" algn="ctr">
              <a:spcBef>
                <a:spcPts val="0"/>
              </a:spcBef>
              <a:spcAft>
                <a:spcPts val="0"/>
              </a:spcAft>
              <a:buClr>
                <a:schemeClr val="dk2"/>
              </a:buClr>
              <a:buSzPts val="1600"/>
              <a:buNone/>
              <a:defRPr sz="1600">
                <a:solidFill>
                  <a:schemeClr val="dk2"/>
                </a:solidFill>
              </a:defRPr>
            </a:lvl7pPr>
            <a:lvl8pPr lvl="7" rtl="0" algn="ctr">
              <a:spcBef>
                <a:spcPts val="0"/>
              </a:spcBef>
              <a:spcAft>
                <a:spcPts val="0"/>
              </a:spcAft>
              <a:buClr>
                <a:schemeClr val="dk2"/>
              </a:buClr>
              <a:buSzPts val="1600"/>
              <a:buNone/>
              <a:defRPr sz="1600">
                <a:solidFill>
                  <a:schemeClr val="dk2"/>
                </a:solidFill>
              </a:defRPr>
            </a:lvl8pPr>
            <a:lvl9pPr lvl="8" rtl="0" algn="ctr">
              <a:spcBef>
                <a:spcPts val="0"/>
              </a:spcBef>
              <a:spcAft>
                <a:spcPts val="0"/>
              </a:spcAft>
              <a:buClr>
                <a:schemeClr val="dk2"/>
              </a:buClr>
              <a:buSzPts val="1600"/>
              <a:buNone/>
              <a:defRPr sz="1600">
                <a:solidFill>
                  <a:schemeClr val="dk2"/>
                </a:solidFill>
              </a:defRPr>
            </a:lvl9pPr>
          </a:lstStyle>
          <a:p/>
        </p:txBody>
      </p:sp>
      <p:sp>
        <p:nvSpPr>
          <p:cNvPr id="83" name="Google Shape;83;p12"/>
          <p:cNvSpPr txBox="1"/>
          <p:nvPr>
            <p:ph idx="3" type="subTitle"/>
          </p:nvPr>
        </p:nvSpPr>
        <p:spPr>
          <a:xfrm>
            <a:off x="4852428" y="2756525"/>
            <a:ext cx="31014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84" name="Google Shape;84;p12"/>
          <p:cNvSpPr txBox="1"/>
          <p:nvPr>
            <p:ph idx="4" type="title"/>
          </p:nvPr>
        </p:nvSpPr>
        <p:spPr>
          <a:xfrm>
            <a:off x="-11850" y="927075"/>
            <a:ext cx="9144000" cy="48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None/>
              <a:defRPr b="1" sz="22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3 columns slide">
  <p:cSld name="TITLE_AND_TWO_COLUMNS_1">
    <p:bg>
      <p:bgPr>
        <a:solidFill>
          <a:schemeClr val="lt1"/>
        </a:solidFill>
      </p:bgPr>
    </p:bg>
    <p:spTree>
      <p:nvGrpSpPr>
        <p:cNvPr id="85" name="Shape 85"/>
        <p:cNvGrpSpPr/>
        <p:nvPr/>
      </p:nvGrpSpPr>
      <p:grpSpPr>
        <a:xfrm>
          <a:off x="0" y="0"/>
          <a:ext cx="0" cy="0"/>
          <a:chOff x="0" y="0"/>
          <a:chExt cx="0" cy="0"/>
        </a:xfrm>
      </p:grpSpPr>
      <p:sp>
        <p:nvSpPr>
          <p:cNvPr id="86" name="Google Shape;86;p13"/>
          <p:cNvSpPr/>
          <p:nvPr/>
        </p:nvSpPr>
        <p:spPr>
          <a:xfrm>
            <a:off x="406950" y="352200"/>
            <a:ext cx="8330100" cy="4311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txBox="1"/>
          <p:nvPr>
            <p:ph type="title"/>
          </p:nvPr>
        </p:nvSpPr>
        <p:spPr>
          <a:xfrm>
            <a:off x="-11850" y="927075"/>
            <a:ext cx="9144000" cy="48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None/>
              <a:defRPr b="1" sz="22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88" name="Google Shape;88;p13"/>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89" name="Google Shape;89;p13"/>
          <p:cNvSpPr txBox="1"/>
          <p:nvPr>
            <p:ph idx="2" type="ctrTitle"/>
          </p:nvPr>
        </p:nvSpPr>
        <p:spPr>
          <a:xfrm>
            <a:off x="1105351" y="2062425"/>
            <a:ext cx="2113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600"/>
              <a:buNone/>
              <a:defRPr sz="1600">
                <a:solidFill>
                  <a:schemeClr val="dk2"/>
                </a:solidFill>
              </a:defRPr>
            </a:lvl2pPr>
            <a:lvl3pPr lvl="2" rtl="0" algn="ctr">
              <a:spcBef>
                <a:spcPts val="0"/>
              </a:spcBef>
              <a:spcAft>
                <a:spcPts val="0"/>
              </a:spcAft>
              <a:buClr>
                <a:schemeClr val="dk2"/>
              </a:buClr>
              <a:buSzPts val="1600"/>
              <a:buNone/>
              <a:defRPr sz="1600">
                <a:solidFill>
                  <a:schemeClr val="dk2"/>
                </a:solidFill>
              </a:defRPr>
            </a:lvl3pPr>
            <a:lvl4pPr lvl="3" rtl="0" algn="ctr">
              <a:spcBef>
                <a:spcPts val="0"/>
              </a:spcBef>
              <a:spcAft>
                <a:spcPts val="0"/>
              </a:spcAft>
              <a:buClr>
                <a:schemeClr val="dk2"/>
              </a:buClr>
              <a:buSzPts val="1600"/>
              <a:buNone/>
              <a:defRPr sz="1600">
                <a:solidFill>
                  <a:schemeClr val="dk2"/>
                </a:solidFill>
              </a:defRPr>
            </a:lvl4pPr>
            <a:lvl5pPr lvl="4" rtl="0" algn="ctr">
              <a:spcBef>
                <a:spcPts val="0"/>
              </a:spcBef>
              <a:spcAft>
                <a:spcPts val="0"/>
              </a:spcAft>
              <a:buClr>
                <a:schemeClr val="dk2"/>
              </a:buClr>
              <a:buSzPts val="1600"/>
              <a:buNone/>
              <a:defRPr sz="1600">
                <a:solidFill>
                  <a:schemeClr val="dk2"/>
                </a:solidFill>
              </a:defRPr>
            </a:lvl5pPr>
            <a:lvl6pPr lvl="5" rtl="0" algn="ctr">
              <a:spcBef>
                <a:spcPts val="0"/>
              </a:spcBef>
              <a:spcAft>
                <a:spcPts val="0"/>
              </a:spcAft>
              <a:buClr>
                <a:schemeClr val="dk2"/>
              </a:buClr>
              <a:buSzPts val="1600"/>
              <a:buNone/>
              <a:defRPr sz="1600">
                <a:solidFill>
                  <a:schemeClr val="dk2"/>
                </a:solidFill>
              </a:defRPr>
            </a:lvl6pPr>
            <a:lvl7pPr lvl="6" rtl="0" algn="ctr">
              <a:spcBef>
                <a:spcPts val="0"/>
              </a:spcBef>
              <a:spcAft>
                <a:spcPts val="0"/>
              </a:spcAft>
              <a:buClr>
                <a:schemeClr val="dk2"/>
              </a:buClr>
              <a:buSzPts val="1600"/>
              <a:buNone/>
              <a:defRPr sz="1600">
                <a:solidFill>
                  <a:schemeClr val="dk2"/>
                </a:solidFill>
              </a:defRPr>
            </a:lvl7pPr>
            <a:lvl8pPr lvl="7" rtl="0" algn="ctr">
              <a:spcBef>
                <a:spcPts val="0"/>
              </a:spcBef>
              <a:spcAft>
                <a:spcPts val="0"/>
              </a:spcAft>
              <a:buClr>
                <a:schemeClr val="dk2"/>
              </a:buClr>
              <a:buSzPts val="1600"/>
              <a:buNone/>
              <a:defRPr sz="1600">
                <a:solidFill>
                  <a:schemeClr val="dk2"/>
                </a:solidFill>
              </a:defRPr>
            </a:lvl8pPr>
            <a:lvl9pPr lvl="8" rtl="0" algn="ctr">
              <a:spcBef>
                <a:spcPts val="0"/>
              </a:spcBef>
              <a:spcAft>
                <a:spcPts val="0"/>
              </a:spcAft>
              <a:buClr>
                <a:schemeClr val="dk2"/>
              </a:buClr>
              <a:buSzPts val="1600"/>
              <a:buNone/>
              <a:defRPr sz="1600">
                <a:solidFill>
                  <a:schemeClr val="dk2"/>
                </a:solidFill>
              </a:defRPr>
            </a:lvl9pPr>
          </a:lstStyle>
          <a:p/>
        </p:txBody>
      </p:sp>
      <p:sp>
        <p:nvSpPr>
          <p:cNvPr id="90" name="Google Shape;90;p13"/>
          <p:cNvSpPr txBox="1"/>
          <p:nvPr>
            <p:ph idx="1" type="subTitle"/>
          </p:nvPr>
        </p:nvSpPr>
        <p:spPr>
          <a:xfrm>
            <a:off x="1105354" y="2667875"/>
            <a:ext cx="21135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91" name="Google Shape;91;p13"/>
          <p:cNvSpPr txBox="1"/>
          <p:nvPr>
            <p:ph idx="3" type="ctrTitle"/>
          </p:nvPr>
        </p:nvSpPr>
        <p:spPr>
          <a:xfrm>
            <a:off x="3515251" y="2062425"/>
            <a:ext cx="2113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600"/>
              <a:buNone/>
              <a:defRPr sz="1600">
                <a:solidFill>
                  <a:schemeClr val="dk2"/>
                </a:solidFill>
              </a:defRPr>
            </a:lvl2pPr>
            <a:lvl3pPr lvl="2" rtl="0" algn="ctr">
              <a:spcBef>
                <a:spcPts val="0"/>
              </a:spcBef>
              <a:spcAft>
                <a:spcPts val="0"/>
              </a:spcAft>
              <a:buClr>
                <a:schemeClr val="dk2"/>
              </a:buClr>
              <a:buSzPts val="1600"/>
              <a:buNone/>
              <a:defRPr sz="1600">
                <a:solidFill>
                  <a:schemeClr val="dk2"/>
                </a:solidFill>
              </a:defRPr>
            </a:lvl3pPr>
            <a:lvl4pPr lvl="3" rtl="0" algn="ctr">
              <a:spcBef>
                <a:spcPts val="0"/>
              </a:spcBef>
              <a:spcAft>
                <a:spcPts val="0"/>
              </a:spcAft>
              <a:buClr>
                <a:schemeClr val="dk2"/>
              </a:buClr>
              <a:buSzPts val="1600"/>
              <a:buNone/>
              <a:defRPr sz="1600">
                <a:solidFill>
                  <a:schemeClr val="dk2"/>
                </a:solidFill>
              </a:defRPr>
            </a:lvl4pPr>
            <a:lvl5pPr lvl="4" rtl="0" algn="ctr">
              <a:spcBef>
                <a:spcPts val="0"/>
              </a:spcBef>
              <a:spcAft>
                <a:spcPts val="0"/>
              </a:spcAft>
              <a:buClr>
                <a:schemeClr val="dk2"/>
              </a:buClr>
              <a:buSzPts val="1600"/>
              <a:buNone/>
              <a:defRPr sz="1600">
                <a:solidFill>
                  <a:schemeClr val="dk2"/>
                </a:solidFill>
              </a:defRPr>
            </a:lvl5pPr>
            <a:lvl6pPr lvl="5" rtl="0" algn="ctr">
              <a:spcBef>
                <a:spcPts val="0"/>
              </a:spcBef>
              <a:spcAft>
                <a:spcPts val="0"/>
              </a:spcAft>
              <a:buClr>
                <a:schemeClr val="dk2"/>
              </a:buClr>
              <a:buSzPts val="1600"/>
              <a:buNone/>
              <a:defRPr sz="1600">
                <a:solidFill>
                  <a:schemeClr val="dk2"/>
                </a:solidFill>
              </a:defRPr>
            </a:lvl6pPr>
            <a:lvl7pPr lvl="6" rtl="0" algn="ctr">
              <a:spcBef>
                <a:spcPts val="0"/>
              </a:spcBef>
              <a:spcAft>
                <a:spcPts val="0"/>
              </a:spcAft>
              <a:buClr>
                <a:schemeClr val="dk2"/>
              </a:buClr>
              <a:buSzPts val="1600"/>
              <a:buNone/>
              <a:defRPr sz="1600">
                <a:solidFill>
                  <a:schemeClr val="dk2"/>
                </a:solidFill>
              </a:defRPr>
            </a:lvl7pPr>
            <a:lvl8pPr lvl="7" rtl="0" algn="ctr">
              <a:spcBef>
                <a:spcPts val="0"/>
              </a:spcBef>
              <a:spcAft>
                <a:spcPts val="0"/>
              </a:spcAft>
              <a:buClr>
                <a:schemeClr val="dk2"/>
              </a:buClr>
              <a:buSzPts val="1600"/>
              <a:buNone/>
              <a:defRPr sz="1600">
                <a:solidFill>
                  <a:schemeClr val="dk2"/>
                </a:solidFill>
              </a:defRPr>
            </a:lvl8pPr>
            <a:lvl9pPr lvl="8" rtl="0" algn="ctr">
              <a:spcBef>
                <a:spcPts val="0"/>
              </a:spcBef>
              <a:spcAft>
                <a:spcPts val="0"/>
              </a:spcAft>
              <a:buClr>
                <a:schemeClr val="dk2"/>
              </a:buClr>
              <a:buSzPts val="1600"/>
              <a:buNone/>
              <a:defRPr sz="1600">
                <a:solidFill>
                  <a:schemeClr val="dk2"/>
                </a:solidFill>
              </a:defRPr>
            </a:lvl9pPr>
          </a:lstStyle>
          <a:p/>
        </p:txBody>
      </p:sp>
      <p:sp>
        <p:nvSpPr>
          <p:cNvPr id="92" name="Google Shape;92;p13"/>
          <p:cNvSpPr txBox="1"/>
          <p:nvPr>
            <p:ph idx="4" type="subTitle"/>
          </p:nvPr>
        </p:nvSpPr>
        <p:spPr>
          <a:xfrm>
            <a:off x="3515254" y="2667875"/>
            <a:ext cx="21135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93" name="Google Shape;93;p13"/>
          <p:cNvSpPr txBox="1"/>
          <p:nvPr>
            <p:ph idx="5" type="ctrTitle"/>
          </p:nvPr>
        </p:nvSpPr>
        <p:spPr>
          <a:xfrm>
            <a:off x="5925151" y="2062425"/>
            <a:ext cx="2113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600"/>
              <a:buNone/>
              <a:defRPr sz="1600">
                <a:solidFill>
                  <a:schemeClr val="dk2"/>
                </a:solidFill>
              </a:defRPr>
            </a:lvl2pPr>
            <a:lvl3pPr lvl="2" rtl="0" algn="ctr">
              <a:spcBef>
                <a:spcPts val="0"/>
              </a:spcBef>
              <a:spcAft>
                <a:spcPts val="0"/>
              </a:spcAft>
              <a:buClr>
                <a:schemeClr val="dk2"/>
              </a:buClr>
              <a:buSzPts val="1600"/>
              <a:buNone/>
              <a:defRPr sz="1600">
                <a:solidFill>
                  <a:schemeClr val="dk2"/>
                </a:solidFill>
              </a:defRPr>
            </a:lvl3pPr>
            <a:lvl4pPr lvl="3" rtl="0" algn="ctr">
              <a:spcBef>
                <a:spcPts val="0"/>
              </a:spcBef>
              <a:spcAft>
                <a:spcPts val="0"/>
              </a:spcAft>
              <a:buClr>
                <a:schemeClr val="dk2"/>
              </a:buClr>
              <a:buSzPts val="1600"/>
              <a:buNone/>
              <a:defRPr sz="1600">
                <a:solidFill>
                  <a:schemeClr val="dk2"/>
                </a:solidFill>
              </a:defRPr>
            </a:lvl4pPr>
            <a:lvl5pPr lvl="4" rtl="0" algn="ctr">
              <a:spcBef>
                <a:spcPts val="0"/>
              </a:spcBef>
              <a:spcAft>
                <a:spcPts val="0"/>
              </a:spcAft>
              <a:buClr>
                <a:schemeClr val="dk2"/>
              </a:buClr>
              <a:buSzPts val="1600"/>
              <a:buNone/>
              <a:defRPr sz="1600">
                <a:solidFill>
                  <a:schemeClr val="dk2"/>
                </a:solidFill>
              </a:defRPr>
            </a:lvl5pPr>
            <a:lvl6pPr lvl="5" rtl="0" algn="ctr">
              <a:spcBef>
                <a:spcPts val="0"/>
              </a:spcBef>
              <a:spcAft>
                <a:spcPts val="0"/>
              </a:spcAft>
              <a:buClr>
                <a:schemeClr val="dk2"/>
              </a:buClr>
              <a:buSzPts val="1600"/>
              <a:buNone/>
              <a:defRPr sz="1600">
                <a:solidFill>
                  <a:schemeClr val="dk2"/>
                </a:solidFill>
              </a:defRPr>
            </a:lvl6pPr>
            <a:lvl7pPr lvl="6" rtl="0" algn="ctr">
              <a:spcBef>
                <a:spcPts val="0"/>
              </a:spcBef>
              <a:spcAft>
                <a:spcPts val="0"/>
              </a:spcAft>
              <a:buClr>
                <a:schemeClr val="dk2"/>
              </a:buClr>
              <a:buSzPts val="1600"/>
              <a:buNone/>
              <a:defRPr sz="1600">
                <a:solidFill>
                  <a:schemeClr val="dk2"/>
                </a:solidFill>
              </a:defRPr>
            </a:lvl7pPr>
            <a:lvl8pPr lvl="7" rtl="0" algn="ctr">
              <a:spcBef>
                <a:spcPts val="0"/>
              </a:spcBef>
              <a:spcAft>
                <a:spcPts val="0"/>
              </a:spcAft>
              <a:buClr>
                <a:schemeClr val="dk2"/>
              </a:buClr>
              <a:buSzPts val="1600"/>
              <a:buNone/>
              <a:defRPr sz="1600">
                <a:solidFill>
                  <a:schemeClr val="dk2"/>
                </a:solidFill>
              </a:defRPr>
            </a:lvl8pPr>
            <a:lvl9pPr lvl="8" rtl="0" algn="ctr">
              <a:spcBef>
                <a:spcPts val="0"/>
              </a:spcBef>
              <a:spcAft>
                <a:spcPts val="0"/>
              </a:spcAft>
              <a:buClr>
                <a:schemeClr val="dk2"/>
              </a:buClr>
              <a:buSzPts val="1600"/>
              <a:buNone/>
              <a:defRPr sz="1600">
                <a:solidFill>
                  <a:schemeClr val="dk2"/>
                </a:solidFill>
              </a:defRPr>
            </a:lvl9pPr>
          </a:lstStyle>
          <a:p/>
        </p:txBody>
      </p:sp>
      <p:sp>
        <p:nvSpPr>
          <p:cNvPr id="94" name="Google Shape;94;p13"/>
          <p:cNvSpPr txBox="1"/>
          <p:nvPr>
            <p:ph idx="6" type="subTitle"/>
          </p:nvPr>
        </p:nvSpPr>
        <p:spPr>
          <a:xfrm>
            <a:off x="5925154" y="2667875"/>
            <a:ext cx="21135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cxnSp>
        <p:nvCxnSpPr>
          <p:cNvPr id="95" name="Google Shape;95;p13"/>
          <p:cNvCxnSpPr/>
          <p:nvPr/>
        </p:nvCxnSpPr>
        <p:spPr>
          <a:xfrm>
            <a:off x="3406450" y="1926825"/>
            <a:ext cx="0" cy="1941300"/>
          </a:xfrm>
          <a:prstGeom prst="straightConnector1">
            <a:avLst/>
          </a:prstGeom>
          <a:noFill/>
          <a:ln cap="flat" cmpd="sng" w="38100">
            <a:solidFill>
              <a:schemeClr val="accent1"/>
            </a:solidFill>
            <a:prstDash val="solid"/>
            <a:round/>
            <a:headEnd len="med" w="med" type="none"/>
            <a:tailEnd len="med" w="med" type="none"/>
          </a:ln>
        </p:spPr>
      </p:cxnSp>
      <p:cxnSp>
        <p:nvCxnSpPr>
          <p:cNvPr id="96" name="Google Shape;96;p13"/>
          <p:cNvCxnSpPr/>
          <p:nvPr/>
        </p:nvCxnSpPr>
        <p:spPr>
          <a:xfrm>
            <a:off x="5737375" y="1926825"/>
            <a:ext cx="0" cy="1941300"/>
          </a:xfrm>
          <a:prstGeom prst="straightConnector1">
            <a:avLst/>
          </a:prstGeom>
          <a:noFill/>
          <a:ln cap="flat" cmpd="sng" w="38100">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6 columns slide">
  <p:cSld name="TITLE_AND_TWO_COLUMNS_1_1">
    <p:bg>
      <p:bgPr>
        <a:solidFill>
          <a:schemeClr val="lt1"/>
        </a:solidFill>
      </p:bgPr>
    </p:bg>
    <p:spTree>
      <p:nvGrpSpPr>
        <p:cNvPr id="97" name="Shape 97"/>
        <p:cNvGrpSpPr/>
        <p:nvPr/>
      </p:nvGrpSpPr>
      <p:grpSpPr>
        <a:xfrm>
          <a:off x="0" y="0"/>
          <a:ext cx="0" cy="0"/>
          <a:chOff x="0" y="0"/>
          <a:chExt cx="0" cy="0"/>
        </a:xfrm>
      </p:grpSpPr>
      <p:sp>
        <p:nvSpPr>
          <p:cNvPr id="98" name="Google Shape;98;p14"/>
          <p:cNvSpPr/>
          <p:nvPr/>
        </p:nvSpPr>
        <p:spPr>
          <a:xfrm>
            <a:off x="406950" y="352200"/>
            <a:ext cx="8330100" cy="4311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txBox="1"/>
          <p:nvPr>
            <p:ph type="ctrTitle"/>
          </p:nvPr>
        </p:nvSpPr>
        <p:spPr>
          <a:xfrm>
            <a:off x="1105351" y="2765600"/>
            <a:ext cx="2113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400"/>
              <a:buNone/>
              <a:defRPr sz="1400">
                <a:solidFill>
                  <a:schemeClr val="dk2"/>
                </a:solidFill>
              </a:defRPr>
            </a:lvl1pPr>
            <a:lvl2pPr lvl="1" rtl="0" algn="ctr">
              <a:spcBef>
                <a:spcPts val="0"/>
              </a:spcBef>
              <a:spcAft>
                <a:spcPts val="0"/>
              </a:spcAft>
              <a:buClr>
                <a:schemeClr val="dk2"/>
              </a:buClr>
              <a:buSzPts val="1600"/>
              <a:buNone/>
              <a:defRPr sz="1600">
                <a:solidFill>
                  <a:schemeClr val="dk2"/>
                </a:solidFill>
              </a:defRPr>
            </a:lvl2pPr>
            <a:lvl3pPr lvl="2" rtl="0" algn="ctr">
              <a:spcBef>
                <a:spcPts val="0"/>
              </a:spcBef>
              <a:spcAft>
                <a:spcPts val="0"/>
              </a:spcAft>
              <a:buClr>
                <a:schemeClr val="dk2"/>
              </a:buClr>
              <a:buSzPts val="1600"/>
              <a:buNone/>
              <a:defRPr sz="1600">
                <a:solidFill>
                  <a:schemeClr val="dk2"/>
                </a:solidFill>
              </a:defRPr>
            </a:lvl3pPr>
            <a:lvl4pPr lvl="3" rtl="0" algn="ctr">
              <a:spcBef>
                <a:spcPts val="0"/>
              </a:spcBef>
              <a:spcAft>
                <a:spcPts val="0"/>
              </a:spcAft>
              <a:buClr>
                <a:schemeClr val="dk2"/>
              </a:buClr>
              <a:buSzPts val="1600"/>
              <a:buNone/>
              <a:defRPr sz="1600">
                <a:solidFill>
                  <a:schemeClr val="dk2"/>
                </a:solidFill>
              </a:defRPr>
            </a:lvl4pPr>
            <a:lvl5pPr lvl="4" rtl="0" algn="ctr">
              <a:spcBef>
                <a:spcPts val="0"/>
              </a:spcBef>
              <a:spcAft>
                <a:spcPts val="0"/>
              </a:spcAft>
              <a:buClr>
                <a:schemeClr val="dk2"/>
              </a:buClr>
              <a:buSzPts val="1600"/>
              <a:buNone/>
              <a:defRPr sz="1600">
                <a:solidFill>
                  <a:schemeClr val="dk2"/>
                </a:solidFill>
              </a:defRPr>
            </a:lvl5pPr>
            <a:lvl6pPr lvl="5" rtl="0" algn="ctr">
              <a:spcBef>
                <a:spcPts val="0"/>
              </a:spcBef>
              <a:spcAft>
                <a:spcPts val="0"/>
              </a:spcAft>
              <a:buClr>
                <a:schemeClr val="dk2"/>
              </a:buClr>
              <a:buSzPts val="1600"/>
              <a:buNone/>
              <a:defRPr sz="1600">
                <a:solidFill>
                  <a:schemeClr val="dk2"/>
                </a:solidFill>
              </a:defRPr>
            </a:lvl6pPr>
            <a:lvl7pPr lvl="6" rtl="0" algn="ctr">
              <a:spcBef>
                <a:spcPts val="0"/>
              </a:spcBef>
              <a:spcAft>
                <a:spcPts val="0"/>
              </a:spcAft>
              <a:buClr>
                <a:schemeClr val="dk2"/>
              </a:buClr>
              <a:buSzPts val="1600"/>
              <a:buNone/>
              <a:defRPr sz="1600">
                <a:solidFill>
                  <a:schemeClr val="dk2"/>
                </a:solidFill>
              </a:defRPr>
            </a:lvl7pPr>
            <a:lvl8pPr lvl="7" rtl="0" algn="ctr">
              <a:spcBef>
                <a:spcPts val="0"/>
              </a:spcBef>
              <a:spcAft>
                <a:spcPts val="0"/>
              </a:spcAft>
              <a:buClr>
                <a:schemeClr val="dk2"/>
              </a:buClr>
              <a:buSzPts val="1600"/>
              <a:buNone/>
              <a:defRPr sz="1600">
                <a:solidFill>
                  <a:schemeClr val="dk2"/>
                </a:solidFill>
              </a:defRPr>
            </a:lvl8pPr>
            <a:lvl9pPr lvl="8" rtl="0" algn="ctr">
              <a:spcBef>
                <a:spcPts val="0"/>
              </a:spcBef>
              <a:spcAft>
                <a:spcPts val="0"/>
              </a:spcAft>
              <a:buClr>
                <a:schemeClr val="dk2"/>
              </a:buClr>
              <a:buSzPts val="1600"/>
              <a:buNone/>
              <a:defRPr sz="1600">
                <a:solidFill>
                  <a:schemeClr val="dk2"/>
                </a:solidFill>
              </a:defRPr>
            </a:lvl9pPr>
          </a:lstStyle>
          <a:p/>
        </p:txBody>
      </p:sp>
      <p:sp>
        <p:nvSpPr>
          <p:cNvPr id="100" name="Google Shape;100;p14"/>
          <p:cNvSpPr txBox="1"/>
          <p:nvPr>
            <p:ph idx="1" type="subTitle"/>
          </p:nvPr>
        </p:nvSpPr>
        <p:spPr>
          <a:xfrm>
            <a:off x="980600" y="3371050"/>
            <a:ext cx="23631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01" name="Google Shape;101;p14"/>
          <p:cNvSpPr txBox="1"/>
          <p:nvPr>
            <p:ph idx="2" type="ctrTitle"/>
          </p:nvPr>
        </p:nvSpPr>
        <p:spPr>
          <a:xfrm>
            <a:off x="3484651" y="2765600"/>
            <a:ext cx="2113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400"/>
              <a:buNone/>
              <a:defRPr sz="1400">
                <a:solidFill>
                  <a:schemeClr val="dk2"/>
                </a:solidFill>
              </a:defRPr>
            </a:lvl1pPr>
            <a:lvl2pPr lvl="1" rtl="0" algn="ctr">
              <a:spcBef>
                <a:spcPts val="0"/>
              </a:spcBef>
              <a:spcAft>
                <a:spcPts val="0"/>
              </a:spcAft>
              <a:buClr>
                <a:schemeClr val="dk2"/>
              </a:buClr>
              <a:buSzPts val="1600"/>
              <a:buNone/>
              <a:defRPr sz="1600">
                <a:solidFill>
                  <a:schemeClr val="dk2"/>
                </a:solidFill>
              </a:defRPr>
            </a:lvl2pPr>
            <a:lvl3pPr lvl="2" rtl="0" algn="ctr">
              <a:spcBef>
                <a:spcPts val="0"/>
              </a:spcBef>
              <a:spcAft>
                <a:spcPts val="0"/>
              </a:spcAft>
              <a:buClr>
                <a:schemeClr val="dk2"/>
              </a:buClr>
              <a:buSzPts val="1600"/>
              <a:buNone/>
              <a:defRPr sz="1600">
                <a:solidFill>
                  <a:schemeClr val="dk2"/>
                </a:solidFill>
              </a:defRPr>
            </a:lvl3pPr>
            <a:lvl4pPr lvl="3" rtl="0" algn="ctr">
              <a:spcBef>
                <a:spcPts val="0"/>
              </a:spcBef>
              <a:spcAft>
                <a:spcPts val="0"/>
              </a:spcAft>
              <a:buClr>
                <a:schemeClr val="dk2"/>
              </a:buClr>
              <a:buSzPts val="1600"/>
              <a:buNone/>
              <a:defRPr sz="1600">
                <a:solidFill>
                  <a:schemeClr val="dk2"/>
                </a:solidFill>
              </a:defRPr>
            </a:lvl4pPr>
            <a:lvl5pPr lvl="4" rtl="0" algn="ctr">
              <a:spcBef>
                <a:spcPts val="0"/>
              </a:spcBef>
              <a:spcAft>
                <a:spcPts val="0"/>
              </a:spcAft>
              <a:buClr>
                <a:schemeClr val="dk2"/>
              </a:buClr>
              <a:buSzPts val="1600"/>
              <a:buNone/>
              <a:defRPr sz="1600">
                <a:solidFill>
                  <a:schemeClr val="dk2"/>
                </a:solidFill>
              </a:defRPr>
            </a:lvl5pPr>
            <a:lvl6pPr lvl="5" rtl="0" algn="ctr">
              <a:spcBef>
                <a:spcPts val="0"/>
              </a:spcBef>
              <a:spcAft>
                <a:spcPts val="0"/>
              </a:spcAft>
              <a:buClr>
                <a:schemeClr val="dk2"/>
              </a:buClr>
              <a:buSzPts val="1600"/>
              <a:buNone/>
              <a:defRPr sz="1600">
                <a:solidFill>
                  <a:schemeClr val="dk2"/>
                </a:solidFill>
              </a:defRPr>
            </a:lvl6pPr>
            <a:lvl7pPr lvl="6" rtl="0" algn="ctr">
              <a:spcBef>
                <a:spcPts val="0"/>
              </a:spcBef>
              <a:spcAft>
                <a:spcPts val="0"/>
              </a:spcAft>
              <a:buClr>
                <a:schemeClr val="dk2"/>
              </a:buClr>
              <a:buSzPts val="1600"/>
              <a:buNone/>
              <a:defRPr sz="1600">
                <a:solidFill>
                  <a:schemeClr val="dk2"/>
                </a:solidFill>
              </a:defRPr>
            </a:lvl7pPr>
            <a:lvl8pPr lvl="7" rtl="0" algn="ctr">
              <a:spcBef>
                <a:spcPts val="0"/>
              </a:spcBef>
              <a:spcAft>
                <a:spcPts val="0"/>
              </a:spcAft>
              <a:buClr>
                <a:schemeClr val="dk2"/>
              </a:buClr>
              <a:buSzPts val="1600"/>
              <a:buNone/>
              <a:defRPr sz="1600">
                <a:solidFill>
                  <a:schemeClr val="dk2"/>
                </a:solidFill>
              </a:defRPr>
            </a:lvl8pPr>
            <a:lvl9pPr lvl="8" rtl="0" algn="ctr">
              <a:spcBef>
                <a:spcPts val="0"/>
              </a:spcBef>
              <a:spcAft>
                <a:spcPts val="0"/>
              </a:spcAft>
              <a:buClr>
                <a:schemeClr val="dk2"/>
              </a:buClr>
              <a:buSzPts val="1600"/>
              <a:buNone/>
              <a:defRPr sz="1600">
                <a:solidFill>
                  <a:schemeClr val="dk2"/>
                </a:solidFill>
              </a:defRPr>
            </a:lvl9pPr>
          </a:lstStyle>
          <a:p/>
        </p:txBody>
      </p:sp>
      <p:sp>
        <p:nvSpPr>
          <p:cNvPr id="102" name="Google Shape;102;p14"/>
          <p:cNvSpPr txBox="1"/>
          <p:nvPr>
            <p:ph idx="3" type="subTitle"/>
          </p:nvPr>
        </p:nvSpPr>
        <p:spPr>
          <a:xfrm>
            <a:off x="3419975" y="3371050"/>
            <a:ext cx="22428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03" name="Google Shape;103;p14"/>
          <p:cNvSpPr txBox="1"/>
          <p:nvPr>
            <p:ph idx="4" type="ctrTitle"/>
          </p:nvPr>
        </p:nvSpPr>
        <p:spPr>
          <a:xfrm>
            <a:off x="5880251" y="2765600"/>
            <a:ext cx="2113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400"/>
              <a:buNone/>
              <a:defRPr sz="1400">
                <a:solidFill>
                  <a:schemeClr val="dk2"/>
                </a:solidFill>
              </a:defRPr>
            </a:lvl1pPr>
            <a:lvl2pPr lvl="1" rtl="0" algn="ctr">
              <a:spcBef>
                <a:spcPts val="0"/>
              </a:spcBef>
              <a:spcAft>
                <a:spcPts val="0"/>
              </a:spcAft>
              <a:buClr>
                <a:schemeClr val="dk2"/>
              </a:buClr>
              <a:buSzPts val="1600"/>
              <a:buNone/>
              <a:defRPr sz="1600">
                <a:solidFill>
                  <a:schemeClr val="dk2"/>
                </a:solidFill>
              </a:defRPr>
            </a:lvl2pPr>
            <a:lvl3pPr lvl="2" rtl="0" algn="ctr">
              <a:spcBef>
                <a:spcPts val="0"/>
              </a:spcBef>
              <a:spcAft>
                <a:spcPts val="0"/>
              </a:spcAft>
              <a:buClr>
                <a:schemeClr val="dk2"/>
              </a:buClr>
              <a:buSzPts val="1600"/>
              <a:buNone/>
              <a:defRPr sz="1600">
                <a:solidFill>
                  <a:schemeClr val="dk2"/>
                </a:solidFill>
              </a:defRPr>
            </a:lvl3pPr>
            <a:lvl4pPr lvl="3" rtl="0" algn="ctr">
              <a:spcBef>
                <a:spcPts val="0"/>
              </a:spcBef>
              <a:spcAft>
                <a:spcPts val="0"/>
              </a:spcAft>
              <a:buClr>
                <a:schemeClr val="dk2"/>
              </a:buClr>
              <a:buSzPts val="1600"/>
              <a:buNone/>
              <a:defRPr sz="1600">
                <a:solidFill>
                  <a:schemeClr val="dk2"/>
                </a:solidFill>
              </a:defRPr>
            </a:lvl4pPr>
            <a:lvl5pPr lvl="4" rtl="0" algn="ctr">
              <a:spcBef>
                <a:spcPts val="0"/>
              </a:spcBef>
              <a:spcAft>
                <a:spcPts val="0"/>
              </a:spcAft>
              <a:buClr>
                <a:schemeClr val="dk2"/>
              </a:buClr>
              <a:buSzPts val="1600"/>
              <a:buNone/>
              <a:defRPr sz="1600">
                <a:solidFill>
                  <a:schemeClr val="dk2"/>
                </a:solidFill>
              </a:defRPr>
            </a:lvl5pPr>
            <a:lvl6pPr lvl="5" rtl="0" algn="ctr">
              <a:spcBef>
                <a:spcPts val="0"/>
              </a:spcBef>
              <a:spcAft>
                <a:spcPts val="0"/>
              </a:spcAft>
              <a:buClr>
                <a:schemeClr val="dk2"/>
              </a:buClr>
              <a:buSzPts val="1600"/>
              <a:buNone/>
              <a:defRPr sz="1600">
                <a:solidFill>
                  <a:schemeClr val="dk2"/>
                </a:solidFill>
              </a:defRPr>
            </a:lvl6pPr>
            <a:lvl7pPr lvl="6" rtl="0" algn="ctr">
              <a:spcBef>
                <a:spcPts val="0"/>
              </a:spcBef>
              <a:spcAft>
                <a:spcPts val="0"/>
              </a:spcAft>
              <a:buClr>
                <a:schemeClr val="dk2"/>
              </a:buClr>
              <a:buSzPts val="1600"/>
              <a:buNone/>
              <a:defRPr sz="1600">
                <a:solidFill>
                  <a:schemeClr val="dk2"/>
                </a:solidFill>
              </a:defRPr>
            </a:lvl7pPr>
            <a:lvl8pPr lvl="7" rtl="0" algn="ctr">
              <a:spcBef>
                <a:spcPts val="0"/>
              </a:spcBef>
              <a:spcAft>
                <a:spcPts val="0"/>
              </a:spcAft>
              <a:buClr>
                <a:schemeClr val="dk2"/>
              </a:buClr>
              <a:buSzPts val="1600"/>
              <a:buNone/>
              <a:defRPr sz="1600">
                <a:solidFill>
                  <a:schemeClr val="dk2"/>
                </a:solidFill>
              </a:defRPr>
            </a:lvl8pPr>
            <a:lvl9pPr lvl="8" rtl="0" algn="ctr">
              <a:spcBef>
                <a:spcPts val="0"/>
              </a:spcBef>
              <a:spcAft>
                <a:spcPts val="0"/>
              </a:spcAft>
              <a:buClr>
                <a:schemeClr val="dk2"/>
              </a:buClr>
              <a:buSzPts val="1600"/>
              <a:buNone/>
              <a:defRPr sz="1600">
                <a:solidFill>
                  <a:schemeClr val="dk2"/>
                </a:solidFill>
              </a:defRPr>
            </a:lvl9pPr>
          </a:lstStyle>
          <a:p/>
        </p:txBody>
      </p:sp>
      <p:sp>
        <p:nvSpPr>
          <p:cNvPr id="104" name="Google Shape;104;p14"/>
          <p:cNvSpPr txBox="1"/>
          <p:nvPr>
            <p:ph idx="5" type="subTitle"/>
          </p:nvPr>
        </p:nvSpPr>
        <p:spPr>
          <a:xfrm>
            <a:off x="5880250" y="3371050"/>
            <a:ext cx="21135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05" name="Google Shape;105;p14"/>
          <p:cNvSpPr txBox="1"/>
          <p:nvPr>
            <p:ph idx="6" type="title"/>
          </p:nvPr>
        </p:nvSpPr>
        <p:spPr>
          <a:xfrm>
            <a:off x="773850" y="638075"/>
            <a:ext cx="7672500" cy="48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b="1" sz="22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06" name="Google Shape;106;p14"/>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cxnSp>
        <p:nvCxnSpPr>
          <p:cNvPr id="107" name="Google Shape;107;p14"/>
          <p:cNvCxnSpPr/>
          <p:nvPr/>
        </p:nvCxnSpPr>
        <p:spPr>
          <a:xfrm>
            <a:off x="3343596" y="1602675"/>
            <a:ext cx="0" cy="2459700"/>
          </a:xfrm>
          <a:prstGeom prst="straightConnector1">
            <a:avLst/>
          </a:prstGeom>
          <a:noFill/>
          <a:ln cap="flat" cmpd="sng" w="38100">
            <a:solidFill>
              <a:schemeClr val="accent1"/>
            </a:solidFill>
            <a:prstDash val="solid"/>
            <a:round/>
            <a:headEnd len="med" w="med" type="none"/>
            <a:tailEnd len="med" w="med" type="none"/>
          </a:ln>
        </p:spPr>
      </p:cxnSp>
      <p:cxnSp>
        <p:nvCxnSpPr>
          <p:cNvPr id="108" name="Google Shape;108;p14"/>
          <p:cNvCxnSpPr/>
          <p:nvPr/>
        </p:nvCxnSpPr>
        <p:spPr>
          <a:xfrm>
            <a:off x="5739196" y="1602675"/>
            <a:ext cx="0" cy="2459700"/>
          </a:xfrm>
          <a:prstGeom prst="straightConnector1">
            <a:avLst/>
          </a:prstGeom>
          <a:noFill/>
          <a:ln cap="flat" cmpd="sng" w="38100">
            <a:solidFill>
              <a:schemeClr val="accent1"/>
            </a:solidFill>
            <a:prstDash val="solid"/>
            <a:round/>
            <a:headEnd len="med" w="med" type="none"/>
            <a:tailEnd len="med" w="med" type="none"/>
          </a:ln>
        </p:spPr>
      </p:cxnSp>
      <p:cxnSp>
        <p:nvCxnSpPr>
          <p:cNvPr id="109" name="Google Shape;109;p14"/>
          <p:cNvCxnSpPr/>
          <p:nvPr/>
        </p:nvCxnSpPr>
        <p:spPr>
          <a:xfrm>
            <a:off x="4233900" y="1120475"/>
            <a:ext cx="676200" cy="0"/>
          </a:xfrm>
          <a:prstGeom prst="straightConnector1">
            <a:avLst/>
          </a:prstGeom>
          <a:noFill/>
          <a:ln cap="flat" cmpd="sng" w="76200">
            <a:solidFill>
              <a:schemeClr val="accent1"/>
            </a:solidFill>
            <a:prstDash val="solid"/>
            <a:round/>
            <a:headEnd len="med" w="med" type="none"/>
            <a:tailEnd len="med" w="med" type="none"/>
          </a:ln>
        </p:spPr>
      </p:cxnSp>
      <p:cxnSp>
        <p:nvCxnSpPr>
          <p:cNvPr id="110" name="Google Shape;110;p14"/>
          <p:cNvCxnSpPr/>
          <p:nvPr/>
        </p:nvCxnSpPr>
        <p:spPr>
          <a:xfrm>
            <a:off x="1050450" y="2918000"/>
            <a:ext cx="7043100" cy="0"/>
          </a:xfrm>
          <a:prstGeom prst="straightConnector1">
            <a:avLst/>
          </a:prstGeom>
          <a:noFill/>
          <a:ln cap="flat" cmpd="sng" w="38100">
            <a:solidFill>
              <a:schemeClr val="accent1"/>
            </a:solidFill>
            <a:prstDash val="solid"/>
            <a:round/>
            <a:headEnd len="med" w="med" type="none"/>
            <a:tailEnd len="med" w="med" type="none"/>
          </a:ln>
        </p:spPr>
      </p:cxnSp>
      <p:sp>
        <p:nvSpPr>
          <p:cNvPr id="111" name="Google Shape;111;p14"/>
          <p:cNvSpPr txBox="1"/>
          <p:nvPr>
            <p:ph idx="7" type="ctrTitle"/>
          </p:nvPr>
        </p:nvSpPr>
        <p:spPr>
          <a:xfrm>
            <a:off x="1105351" y="1436375"/>
            <a:ext cx="2113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400"/>
              <a:buNone/>
              <a:defRPr sz="1400">
                <a:solidFill>
                  <a:schemeClr val="dk2"/>
                </a:solidFill>
              </a:defRPr>
            </a:lvl1pPr>
            <a:lvl2pPr lvl="1" rtl="0" algn="ctr">
              <a:spcBef>
                <a:spcPts val="0"/>
              </a:spcBef>
              <a:spcAft>
                <a:spcPts val="0"/>
              </a:spcAft>
              <a:buClr>
                <a:schemeClr val="dk2"/>
              </a:buClr>
              <a:buSzPts val="1600"/>
              <a:buNone/>
              <a:defRPr sz="1600">
                <a:solidFill>
                  <a:schemeClr val="dk2"/>
                </a:solidFill>
              </a:defRPr>
            </a:lvl2pPr>
            <a:lvl3pPr lvl="2" rtl="0" algn="ctr">
              <a:spcBef>
                <a:spcPts val="0"/>
              </a:spcBef>
              <a:spcAft>
                <a:spcPts val="0"/>
              </a:spcAft>
              <a:buClr>
                <a:schemeClr val="dk2"/>
              </a:buClr>
              <a:buSzPts val="1600"/>
              <a:buNone/>
              <a:defRPr sz="1600">
                <a:solidFill>
                  <a:schemeClr val="dk2"/>
                </a:solidFill>
              </a:defRPr>
            </a:lvl3pPr>
            <a:lvl4pPr lvl="3" rtl="0" algn="ctr">
              <a:spcBef>
                <a:spcPts val="0"/>
              </a:spcBef>
              <a:spcAft>
                <a:spcPts val="0"/>
              </a:spcAft>
              <a:buClr>
                <a:schemeClr val="dk2"/>
              </a:buClr>
              <a:buSzPts val="1600"/>
              <a:buNone/>
              <a:defRPr sz="1600">
                <a:solidFill>
                  <a:schemeClr val="dk2"/>
                </a:solidFill>
              </a:defRPr>
            </a:lvl4pPr>
            <a:lvl5pPr lvl="4" rtl="0" algn="ctr">
              <a:spcBef>
                <a:spcPts val="0"/>
              </a:spcBef>
              <a:spcAft>
                <a:spcPts val="0"/>
              </a:spcAft>
              <a:buClr>
                <a:schemeClr val="dk2"/>
              </a:buClr>
              <a:buSzPts val="1600"/>
              <a:buNone/>
              <a:defRPr sz="1600">
                <a:solidFill>
                  <a:schemeClr val="dk2"/>
                </a:solidFill>
              </a:defRPr>
            </a:lvl5pPr>
            <a:lvl6pPr lvl="5" rtl="0" algn="ctr">
              <a:spcBef>
                <a:spcPts val="0"/>
              </a:spcBef>
              <a:spcAft>
                <a:spcPts val="0"/>
              </a:spcAft>
              <a:buClr>
                <a:schemeClr val="dk2"/>
              </a:buClr>
              <a:buSzPts val="1600"/>
              <a:buNone/>
              <a:defRPr sz="1600">
                <a:solidFill>
                  <a:schemeClr val="dk2"/>
                </a:solidFill>
              </a:defRPr>
            </a:lvl6pPr>
            <a:lvl7pPr lvl="6" rtl="0" algn="ctr">
              <a:spcBef>
                <a:spcPts val="0"/>
              </a:spcBef>
              <a:spcAft>
                <a:spcPts val="0"/>
              </a:spcAft>
              <a:buClr>
                <a:schemeClr val="dk2"/>
              </a:buClr>
              <a:buSzPts val="1600"/>
              <a:buNone/>
              <a:defRPr sz="1600">
                <a:solidFill>
                  <a:schemeClr val="dk2"/>
                </a:solidFill>
              </a:defRPr>
            </a:lvl7pPr>
            <a:lvl8pPr lvl="7" rtl="0" algn="ctr">
              <a:spcBef>
                <a:spcPts val="0"/>
              </a:spcBef>
              <a:spcAft>
                <a:spcPts val="0"/>
              </a:spcAft>
              <a:buClr>
                <a:schemeClr val="dk2"/>
              </a:buClr>
              <a:buSzPts val="1600"/>
              <a:buNone/>
              <a:defRPr sz="1600">
                <a:solidFill>
                  <a:schemeClr val="dk2"/>
                </a:solidFill>
              </a:defRPr>
            </a:lvl8pPr>
            <a:lvl9pPr lvl="8" rtl="0" algn="ctr">
              <a:spcBef>
                <a:spcPts val="0"/>
              </a:spcBef>
              <a:spcAft>
                <a:spcPts val="0"/>
              </a:spcAft>
              <a:buClr>
                <a:schemeClr val="dk2"/>
              </a:buClr>
              <a:buSzPts val="1600"/>
              <a:buNone/>
              <a:defRPr sz="1600">
                <a:solidFill>
                  <a:schemeClr val="dk2"/>
                </a:solidFill>
              </a:defRPr>
            </a:lvl9pPr>
          </a:lstStyle>
          <a:p/>
        </p:txBody>
      </p:sp>
      <p:sp>
        <p:nvSpPr>
          <p:cNvPr id="112" name="Google Shape;112;p14"/>
          <p:cNvSpPr txBox="1"/>
          <p:nvPr>
            <p:ph idx="8" type="subTitle"/>
          </p:nvPr>
        </p:nvSpPr>
        <p:spPr>
          <a:xfrm>
            <a:off x="1073150" y="2041825"/>
            <a:ext cx="21780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13" name="Google Shape;113;p14"/>
          <p:cNvSpPr txBox="1"/>
          <p:nvPr>
            <p:ph idx="9" type="ctrTitle"/>
          </p:nvPr>
        </p:nvSpPr>
        <p:spPr>
          <a:xfrm>
            <a:off x="3484651" y="1436375"/>
            <a:ext cx="2113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400"/>
              <a:buNone/>
              <a:defRPr sz="1400">
                <a:solidFill>
                  <a:schemeClr val="dk2"/>
                </a:solidFill>
              </a:defRPr>
            </a:lvl1pPr>
            <a:lvl2pPr lvl="1" rtl="0" algn="ctr">
              <a:spcBef>
                <a:spcPts val="0"/>
              </a:spcBef>
              <a:spcAft>
                <a:spcPts val="0"/>
              </a:spcAft>
              <a:buClr>
                <a:schemeClr val="dk2"/>
              </a:buClr>
              <a:buSzPts val="1600"/>
              <a:buNone/>
              <a:defRPr sz="1600">
                <a:solidFill>
                  <a:schemeClr val="dk2"/>
                </a:solidFill>
              </a:defRPr>
            </a:lvl2pPr>
            <a:lvl3pPr lvl="2" rtl="0" algn="ctr">
              <a:spcBef>
                <a:spcPts val="0"/>
              </a:spcBef>
              <a:spcAft>
                <a:spcPts val="0"/>
              </a:spcAft>
              <a:buClr>
                <a:schemeClr val="dk2"/>
              </a:buClr>
              <a:buSzPts val="1600"/>
              <a:buNone/>
              <a:defRPr sz="1600">
                <a:solidFill>
                  <a:schemeClr val="dk2"/>
                </a:solidFill>
              </a:defRPr>
            </a:lvl3pPr>
            <a:lvl4pPr lvl="3" rtl="0" algn="ctr">
              <a:spcBef>
                <a:spcPts val="0"/>
              </a:spcBef>
              <a:spcAft>
                <a:spcPts val="0"/>
              </a:spcAft>
              <a:buClr>
                <a:schemeClr val="dk2"/>
              </a:buClr>
              <a:buSzPts val="1600"/>
              <a:buNone/>
              <a:defRPr sz="1600">
                <a:solidFill>
                  <a:schemeClr val="dk2"/>
                </a:solidFill>
              </a:defRPr>
            </a:lvl4pPr>
            <a:lvl5pPr lvl="4" rtl="0" algn="ctr">
              <a:spcBef>
                <a:spcPts val="0"/>
              </a:spcBef>
              <a:spcAft>
                <a:spcPts val="0"/>
              </a:spcAft>
              <a:buClr>
                <a:schemeClr val="dk2"/>
              </a:buClr>
              <a:buSzPts val="1600"/>
              <a:buNone/>
              <a:defRPr sz="1600">
                <a:solidFill>
                  <a:schemeClr val="dk2"/>
                </a:solidFill>
              </a:defRPr>
            </a:lvl5pPr>
            <a:lvl6pPr lvl="5" rtl="0" algn="ctr">
              <a:spcBef>
                <a:spcPts val="0"/>
              </a:spcBef>
              <a:spcAft>
                <a:spcPts val="0"/>
              </a:spcAft>
              <a:buClr>
                <a:schemeClr val="dk2"/>
              </a:buClr>
              <a:buSzPts val="1600"/>
              <a:buNone/>
              <a:defRPr sz="1600">
                <a:solidFill>
                  <a:schemeClr val="dk2"/>
                </a:solidFill>
              </a:defRPr>
            </a:lvl6pPr>
            <a:lvl7pPr lvl="6" rtl="0" algn="ctr">
              <a:spcBef>
                <a:spcPts val="0"/>
              </a:spcBef>
              <a:spcAft>
                <a:spcPts val="0"/>
              </a:spcAft>
              <a:buClr>
                <a:schemeClr val="dk2"/>
              </a:buClr>
              <a:buSzPts val="1600"/>
              <a:buNone/>
              <a:defRPr sz="1600">
                <a:solidFill>
                  <a:schemeClr val="dk2"/>
                </a:solidFill>
              </a:defRPr>
            </a:lvl7pPr>
            <a:lvl8pPr lvl="7" rtl="0" algn="ctr">
              <a:spcBef>
                <a:spcPts val="0"/>
              </a:spcBef>
              <a:spcAft>
                <a:spcPts val="0"/>
              </a:spcAft>
              <a:buClr>
                <a:schemeClr val="dk2"/>
              </a:buClr>
              <a:buSzPts val="1600"/>
              <a:buNone/>
              <a:defRPr sz="1600">
                <a:solidFill>
                  <a:schemeClr val="dk2"/>
                </a:solidFill>
              </a:defRPr>
            </a:lvl8pPr>
            <a:lvl9pPr lvl="8" rtl="0" algn="ctr">
              <a:spcBef>
                <a:spcPts val="0"/>
              </a:spcBef>
              <a:spcAft>
                <a:spcPts val="0"/>
              </a:spcAft>
              <a:buClr>
                <a:schemeClr val="dk2"/>
              </a:buClr>
              <a:buSzPts val="1600"/>
              <a:buNone/>
              <a:defRPr sz="1600">
                <a:solidFill>
                  <a:schemeClr val="dk2"/>
                </a:solidFill>
              </a:defRPr>
            </a:lvl9pPr>
          </a:lstStyle>
          <a:p/>
        </p:txBody>
      </p:sp>
      <p:sp>
        <p:nvSpPr>
          <p:cNvPr id="114" name="Google Shape;114;p14"/>
          <p:cNvSpPr txBox="1"/>
          <p:nvPr>
            <p:ph idx="13" type="subTitle"/>
          </p:nvPr>
        </p:nvSpPr>
        <p:spPr>
          <a:xfrm>
            <a:off x="3452400" y="2041825"/>
            <a:ext cx="21780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15" name="Google Shape;115;p14"/>
          <p:cNvSpPr txBox="1"/>
          <p:nvPr>
            <p:ph idx="14" type="ctrTitle"/>
          </p:nvPr>
        </p:nvSpPr>
        <p:spPr>
          <a:xfrm>
            <a:off x="5880251" y="1436375"/>
            <a:ext cx="2113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400"/>
              <a:buNone/>
              <a:defRPr sz="1400">
                <a:solidFill>
                  <a:schemeClr val="dk2"/>
                </a:solidFill>
              </a:defRPr>
            </a:lvl1pPr>
            <a:lvl2pPr lvl="1" rtl="0" algn="ctr">
              <a:spcBef>
                <a:spcPts val="0"/>
              </a:spcBef>
              <a:spcAft>
                <a:spcPts val="0"/>
              </a:spcAft>
              <a:buClr>
                <a:schemeClr val="dk2"/>
              </a:buClr>
              <a:buSzPts val="1600"/>
              <a:buNone/>
              <a:defRPr sz="1600">
                <a:solidFill>
                  <a:schemeClr val="dk2"/>
                </a:solidFill>
              </a:defRPr>
            </a:lvl2pPr>
            <a:lvl3pPr lvl="2" rtl="0" algn="ctr">
              <a:spcBef>
                <a:spcPts val="0"/>
              </a:spcBef>
              <a:spcAft>
                <a:spcPts val="0"/>
              </a:spcAft>
              <a:buClr>
                <a:schemeClr val="dk2"/>
              </a:buClr>
              <a:buSzPts val="1600"/>
              <a:buNone/>
              <a:defRPr sz="1600">
                <a:solidFill>
                  <a:schemeClr val="dk2"/>
                </a:solidFill>
              </a:defRPr>
            </a:lvl3pPr>
            <a:lvl4pPr lvl="3" rtl="0" algn="ctr">
              <a:spcBef>
                <a:spcPts val="0"/>
              </a:spcBef>
              <a:spcAft>
                <a:spcPts val="0"/>
              </a:spcAft>
              <a:buClr>
                <a:schemeClr val="dk2"/>
              </a:buClr>
              <a:buSzPts val="1600"/>
              <a:buNone/>
              <a:defRPr sz="1600">
                <a:solidFill>
                  <a:schemeClr val="dk2"/>
                </a:solidFill>
              </a:defRPr>
            </a:lvl4pPr>
            <a:lvl5pPr lvl="4" rtl="0" algn="ctr">
              <a:spcBef>
                <a:spcPts val="0"/>
              </a:spcBef>
              <a:spcAft>
                <a:spcPts val="0"/>
              </a:spcAft>
              <a:buClr>
                <a:schemeClr val="dk2"/>
              </a:buClr>
              <a:buSzPts val="1600"/>
              <a:buNone/>
              <a:defRPr sz="1600">
                <a:solidFill>
                  <a:schemeClr val="dk2"/>
                </a:solidFill>
              </a:defRPr>
            </a:lvl5pPr>
            <a:lvl6pPr lvl="5" rtl="0" algn="ctr">
              <a:spcBef>
                <a:spcPts val="0"/>
              </a:spcBef>
              <a:spcAft>
                <a:spcPts val="0"/>
              </a:spcAft>
              <a:buClr>
                <a:schemeClr val="dk2"/>
              </a:buClr>
              <a:buSzPts val="1600"/>
              <a:buNone/>
              <a:defRPr sz="1600">
                <a:solidFill>
                  <a:schemeClr val="dk2"/>
                </a:solidFill>
              </a:defRPr>
            </a:lvl6pPr>
            <a:lvl7pPr lvl="6" rtl="0" algn="ctr">
              <a:spcBef>
                <a:spcPts val="0"/>
              </a:spcBef>
              <a:spcAft>
                <a:spcPts val="0"/>
              </a:spcAft>
              <a:buClr>
                <a:schemeClr val="dk2"/>
              </a:buClr>
              <a:buSzPts val="1600"/>
              <a:buNone/>
              <a:defRPr sz="1600">
                <a:solidFill>
                  <a:schemeClr val="dk2"/>
                </a:solidFill>
              </a:defRPr>
            </a:lvl7pPr>
            <a:lvl8pPr lvl="7" rtl="0" algn="ctr">
              <a:spcBef>
                <a:spcPts val="0"/>
              </a:spcBef>
              <a:spcAft>
                <a:spcPts val="0"/>
              </a:spcAft>
              <a:buClr>
                <a:schemeClr val="dk2"/>
              </a:buClr>
              <a:buSzPts val="1600"/>
              <a:buNone/>
              <a:defRPr sz="1600">
                <a:solidFill>
                  <a:schemeClr val="dk2"/>
                </a:solidFill>
              </a:defRPr>
            </a:lvl8pPr>
            <a:lvl9pPr lvl="8" rtl="0" algn="ctr">
              <a:spcBef>
                <a:spcPts val="0"/>
              </a:spcBef>
              <a:spcAft>
                <a:spcPts val="0"/>
              </a:spcAft>
              <a:buClr>
                <a:schemeClr val="dk2"/>
              </a:buClr>
              <a:buSzPts val="1600"/>
              <a:buNone/>
              <a:defRPr sz="1600">
                <a:solidFill>
                  <a:schemeClr val="dk2"/>
                </a:solidFill>
              </a:defRPr>
            </a:lvl9pPr>
          </a:lstStyle>
          <a:p/>
        </p:txBody>
      </p:sp>
      <p:sp>
        <p:nvSpPr>
          <p:cNvPr id="116" name="Google Shape;116;p14"/>
          <p:cNvSpPr txBox="1"/>
          <p:nvPr>
            <p:ph idx="15" type="subTitle"/>
          </p:nvPr>
        </p:nvSpPr>
        <p:spPr>
          <a:xfrm>
            <a:off x="5831650" y="2041825"/>
            <a:ext cx="2210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amp; some text slide">
  <p:cSld name="BIG_NUMBER">
    <p:bg>
      <p:bgPr>
        <a:solidFill>
          <a:schemeClr val="lt1"/>
        </a:solidFill>
      </p:bgPr>
    </p:bg>
    <p:spTree>
      <p:nvGrpSpPr>
        <p:cNvPr id="117" name="Shape 117"/>
        <p:cNvGrpSpPr/>
        <p:nvPr/>
      </p:nvGrpSpPr>
      <p:grpSpPr>
        <a:xfrm>
          <a:off x="0" y="0"/>
          <a:ext cx="0" cy="0"/>
          <a:chOff x="0" y="0"/>
          <a:chExt cx="0" cy="0"/>
        </a:xfrm>
      </p:grpSpPr>
      <p:sp>
        <p:nvSpPr>
          <p:cNvPr id="118" name="Google Shape;118;p15"/>
          <p:cNvSpPr/>
          <p:nvPr/>
        </p:nvSpPr>
        <p:spPr>
          <a:xfrm>
            <a:off x="406950" y="352200"/>
            <a:ext cx="8330100" cy="4311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20" name="Google Shape;120;p15"/>
          <p:cNvSpPr txBox="1"/>
          <p:nvPr>
            <p:ph idx="1" type="subTitle"/>
          </p:nvPr>
        </p:nvSpPr>
        <p:spPr>
          <a:xfrm>
            <a:off x="2433300" y="3015325"/>
            <a:ext cx="42774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sz="1400">
                <a:solidFill>
                  <a:schemeClr val="lt1"/>
                </a:solidFill>
              </a:defRPr>
            </a:lvl3pPr>
            <a:lvl4pPr lvl="3" rtl="0" algn="ctr">
              <a:lnSpc>
                <a:spcPct val="100000"/>
              </a:lnSpc>
              <a:spcBef>
                <a:spcPts val="0"/>
              </a:spcBef>
              <a:spcAft>
                <a:spcPts val="0"/>
              </a:spcAft>
              <a:buClr>
                <a:schemeClr val="lt1"/>
              </a:buClr>
              <a:buSzPts val="1400"/>
              <a:buNone/>
              <a:defRPr sz="1400">
                <a:solidFill>
                  <a:schemeClr val="lt1"/>
                </a:solidFill>
              </a:defRPr>
            </a:lvl4pPr>
            <a:lvl5pPr lvl="4" rtl="0" algn="ctr">
              <a:lnSpc>
                <a:spcPct val="100000"/>
              </a:lnSpc>
              <a:spcBef>
                <a:spcPts val="0"/>
              </a:spcBef>
              <a:spcAft>
                <a:spcPts val="0"/>
              </a:spcAft>
              <a:buClr>
                <a:schemeClr val="lt1"/>
              </a:buClr>
              <a:buSzPts val="1400"/>
              <a:buNone/>
              <a:defRPr sz="1400">
                <a:solidFill>
                  <a:schemeClr val="lt1"/>
                </a:solidFill>
              </a:defRPr>
            </a:lvl5pPr>
            <a:lvl6pPr lvl="5" rtl="0" algn="ctr">
              <a:lnSpc>
                <a:spcPct val="100000"/>
              </a:lnSpc>
              <a:spcBef>
                <a:spcPts val="0"/>
              </a:spcBef>
              <a:spcAft>
                <a:spcPts val="0"/>
              </a:spcAft>
              <a:buClr>
                <a:schemeClr val="lt1"/>
              </a:buClr>
              <a:buSzPts val="1400"/>
              <a:buNone/>
              <a:defRPr sz="1400">
                <a:solidFill>
                  <a:schemeClr val="lt1"/>
                </a:solidFill>
              </a:defRPr>
            </a:lvl6pPr>
            <a:lvl7pPr lvl="6" rtl="0" algn="ctr">
              <a:lnSpc>
                <a:spcPct val="100000"/>
              </a:lnSpc>
              <a:spcBef>
                <a:spcPts val="0"/>
              </a:spcBef>
              <a:spcAft>
                <a:spcPts val="0"/>
              </a:spcAft>
              <a:buClr>
                <a:schemeClr val="lt1"/>
              </a:buClr>
              <a:buSzPts val="1400"/>
              <a:buNone/>
              <a:defRPr sz="1400">
                <a:solidFill>
                  <a:schemeClr val="lt1"/>
                </a:solidFill>
              </a:defRPr>
            </a:lvl7pPr>
            <a:lvl8pPr lvl="7" rtl="0" algn="ctr">
              <a:lnSpc>
                <a:spcPct val="100000"/>
              </a:lnSpc>
              <a:spcBef>
                <a:spcPts val="0"/>
              </a:spcBef>
              <a:spcAft>
                <a:spcPts val="0"/>
              </a:spcAft>
              <a:buClr>
                <a:schemeClr val="lt1"/>
              </a:buClr>
              <a:buSzPts val="1400"/>
              <a:buNone/>
              <a:defRPr sz="1400">
                <a:solidFill>
                  <a:schemeClr val="lt1"/>
                </a:solidFill>
              </a:defRPr>
            </a:lvl8pPr>
            <a:lvl9pPr lvl="8" rtl="0" algn="ctr">
              <a:lnSpc>
                <a:spcPct val="100000"/>
              </a:lnSpc>
              <a:spcBef>
                <a:spcPts val="0"/>
              </a:spcBef>
              <a:spcAft>
                <a:spcPts val="0"/>
              </a:spcAft>
              <a:buClr>
                <a:schemeClr val="lt1"/>
              </a:buClr>
              <a:buSzPts val="1400"/>
              <a:buNone/>
              <a:defRPr sz="1400">
                <a:solidFill>
                  <a:schemeClr val="lt1"/>
                </a:solidFill>
              </a:defRPr>
            </a:lvl9pPr>
          </a:lstStyle>
          <a:p/>
        </p:txBody>
      </p:sp>
      <p:sp>
        <p:nvSpPr>
          <p:cNvPr id="121" name="Google Shape;121;p15"/>
          <p:cNvSpPr txBox="1"/>
          <p:nvPr>
            <p:ph type="title"/>
          </p:nvPr>
        </p:nvSpPr>
        <p:spPr>
          <a:xfrm>
            <a:off x="0" y="2466400"/>
            <a:ext cx="9144000" cy="48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7200"/>
              <a:buNone/>
              <a:defRPr b="1"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amp; some text slide 2">
  <p:cSld name="BIG_NUMBER_2">
    <p:bg>
      <p:bgPr>
        <a:solidFill>
          <a:schemeClr val="lt1"/>
        </a:solidFill>
      </p:bgPr>
    </p:bg>
    <p:spTree>
      <p:nvGrpSpPr>
        <p:cNvPr id="122" name="Shape 122"/>
        <p:cNvGrpSpPr/>
        <p:nvPr/>
      </p:nvGrpSpPr>
      <p:grpSpPr>
        <a:xfrm>
          <a:off x="0" y="0"/>
          <a:ext cx="0" cy="0"/>
          <a:chOff x="0" y="0"/>
          <a:chExt cx="0" cy="0"/>
        </a:xfrm>
      </p:grpSpPr>
      <p:sp>
        <p:nvSpPr>
          <p:cNvPr id="123" name="Google Shape;123;p16"/>
          <p:cNvSpPr/>
          <p:nvPr/>
        </p:nvSpPr>
        <p:spPr>
          <a:xfrm>
            <a:off x="406950" y="352200"/>
            <a:ext cx="8330100" cy="4311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txBox="1"/>
          <p:nvPr>
            <p:ph hasCustomPrompt="1" type="title"/>
          </p:nvPr>
        </p:nvSpPr>
        <p:spPr>
          <a:xfrm>
            <a:off x="742950" y="1238100"/>
            <a:ext cx="7729500" cy="1963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b="1"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5" name="Google Shape;125;p16"/>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26" name="Google Shape;126;p16"/>
          <p:cNvSpPr txBox="1"/>
          <p:nvPr>
            <p:ph idx="1" type="subTitle"/>
          </p:nvPr>
        </p:nvSpPr>
        <p:spPr>
          <a:xfrm>
            <a:off x="2433300" y="3015325"/>
            <a:ext cx="42774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sz="12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sz="1400">
                <a:solidFill>
                  <a:schemeClr val="lt1"/>
                </a:solidFill>
              </a:defRPr>
            </a:lvl3pPr>
            <a:lvl4pPr lvl="3" rtl="0" algn="ctr">
              <a:lnSpc>
                <a:spcPct val="100000"/>
              </a:lnSpc>
              <a:spcBef>
                <a:spcPts val="0"/>
              </a:spcBef>
              <a:spcAft>
                <a:spcPts val="0"/>
              </a:spcAft>
              <a:buClr>
                <a:schemeClr val="lt1"/>
              </a:buClr>
              <a:buSzPts val="1400"/>
              <a:buNone/>
              <a:defRPr sz="1400">
                <a:solidFill>
                  <a:schemeClr val="lt1"/>
                </a:solidFill>
              </a:defRPr>
            </a:lvl4pPr>
            <a:lvl5pPr lvl="4" rtl="0" algn="ctr">
              <a:lnSpc>
                <a:spcPct val="100000"/>
              </a:lnSpc>
              <a:spcBef>
                <a:spcPts val="0"/>
              </a:spcBef>
              <a:spcAft>
                <a:spcPts val="0"/>
              </a:spcAft>
              <a:buClr>
                <a:schemeClr val="lt1"/>
              </a:buClr>
              <a:buSzPts val="1400"/>
              <a:buNone/>
              <a:defRPr sz="1400">
                <a:solidFill>
                  <a:schemeClr val="lt1"/>
                </a:solidFill>
              </a:defRPr>
            </a:lvl5pPr>
            <a:lvl6pPr lvl="5" rtl="0" algn="ctr">
              <a:lnSpc>
                <a:spcPct val="100000"/>
              </a:lnSpc>
              <a:spcBef>
                <a:spcPts val="0"/>
              </a:spcBef>
              <a:spcAft>
                <a:spcPts val="0"/>
              </a:spcAft>
              <a:buClr>
                <a:schemeClr val="lt1"/>
              </a:buClr>
              <a:buSzPts val="1400"/>
              <a:buNone/>
              <a:defRPr sz="1400">
                <a:solidFill>
                  <a:schemeClr val="lt1"/>
                </a:solidFill>
              </a:defRPr>
            </a:lvl6pPr>
            <a:lvl7pPr lvl="6" rtl="0" algn="ctr">
              <a:lnSpc>
                <a:spcPct val="100000"/>
              </a:lnSpc>
              <a:spcBef>
                <a:spcPts val="0"/>
              </a:spcBef>
              <a:spcAft>
                <a:spcPts val="0"/>
              </a:spcAft>
              <a:buClr>
                <a:schemeClr val="lt1"/>
              </a:buClr>
              <a:buSzPts val="1400"/>
              <a:buNone/>
              <a:defRPr sz="1400">
                <a:solidFill>
                  <a:schemeClr val="lt1"/>
                </a:solidFill>
              </a:defRPr>
            </a:lvl7pPr>
            <a:lvl8pPr lvl="7" rtl="0" algn="ctr">
              <a:lnSpc>
                <a:spcPct val="100000"/>
              </a:lnSpc>
              <a:spcBef>
                <a:spcPts val="0"/>
              </a:spcBef>
              <a:spcAft>
                <a:spcPts val="0"/>
              </a:spcAft>
              <a:buClr>
                <a:schemeClr val="lt1"/>
              </a:buClr>
              <a:buSzPts val="1400"/>
              <a:buNone/>
              <a:defRPr sz="1400">
                <a:solidFill>
                  <a:schemeClr val="lt1"/>
                </a:solidFill>
              </a:defRPr>
            </a:lvl8pPr>
            <a:lvl9pPr lvl="8" rtl="0" algn="ctr">
              <a:lnSpc>
                <a:spcPct val="100000"/>
              </a:lnSpc>
              <a:spcBef>
                <a:spcPts val="0"/>
              </a:spcBef>
              <a:spcAft>
                <a:spcPts val="0"/>
              </a:spcAft>
              <a:buClr>
                <a:schemeClr val="lt1"/>
              </a:buClr>
              <a:buSzPts val="1400"/>
              <a:buNone/>
              <a:defRPr sz="1400">
                <a:solidFill>
                  <a:schemeClr val="lt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mp; some text slide 1">
  <p:cSld name="BIG_NUMBER_1">
    <p:bg>
      <p:bgPr>
        <a:solidFill>
          <a:schemeClr val="lt1"/>
        </a:solidFill>
      </p:bgPr>
    </p:bg>
    <p:spTree>
      <p:nvGrpSpPr>
        <p:cNvPr id="127" name="Shape 127"/>
        <p:cNvGrpSpPr/>
        <p:nvPr/>
      </p:nvGrpSpPr>
      <p:grpSpPr>
        <a:xfrm>
          <a:off x="0" y="0"/>
          <a:ext cx="0" cy="0"/>
          <a:chOff x="0" y="0"/>
          <a:chExt cx="0" cy="0"/>
        </a:xfrm>
      </p:grpSpPr>
      <p:sp>
        <p:nvSpPr>
          <p:cNvPr id="128" name="Google Shape;128;p17"/>
          <p:cNvSpPr/>
          <p:nvPr/>
        </p:nvSpPr>
        <p:spPr>
          <a:xfrm>
            <a:off x="406950" y="352200"/>
            <a:ext cx="8330100" cy="4311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7"/>
          <p:cNvSpPr txBox="1"/>
          <p:nvPr>
            <p:ph hasCustomPrompt="1" type="title"/>
          </p:nvPr>
        </p:nvSpPr>
        <p:spPr>
          <a:xfrm>
            <a:off x="742950" y="832600"/>
            <a:ext cx="7729500" cy="88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b="1"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0" name="Google Shape;130;p17"/>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31" name="Google Shape;131;p17"/>
          <p:cNvSpPr txBox="1"/>
          <p:nvPr>
            <p:ph idx="1" type="subTitle"/>
          </p:nvPr>
        </p:nvSpPr>
        <p:spPr>
          <a:xfrm>
            <a:off x="1667075" y="1469500"/>
            <a:ext cx="5809800" cy="31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sz="12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sz="1400">
                <a:solidFill>
                  <a:schemeClr val="lt1"/>
                </a:solidFill>
              </a:defRPr>
            </a:lvl3pPr>
            <a:lvl4pPr lvl="3" rtl="0" algn="ctr">
              <a:lnSpc>
                <a:spcPct val="100000"/>
              </a:lnSpc>
              <a:spcBef>
                <a:spcPts val="0"/>
              </a:spcBef>
              <a:spcAft>
                <a:spcPts val="0"/>
              </a:spcAft>
              <a:buClr>
                <a:schemeClr val="lt1"/>
              </a:buClr>
              <a:buSzPts val="1400"/>
              <a:buNone/>
              <a:defRPr sz="1400">
                <a:solidFill>
                  <a:schemeClr val="lt1"/>
                </a:solidFill>
              </a:defRPr>
            </a:lvl4pPr>
            <a:lvl5pPr lvl="4" rtl="0" algn="ctr">
              <a:lnSpc>
                <a:spcPct val="100000"/>
              </a:lnSpc>
              <a:spcBef>
                <a:spcPts val="0"/>
              </a:spcBef>
              <a:spcAft>
                <a:spcPts val="0"/>
              </a:spcAft>
              <a:buClr>
                <a:schemeClr val="lt1"/>
              </a:buClr>
              <a:buSzPts val="1400"/>
              <a:buNone/>
              <a:defRPr sz="1400">
                <a:solidFill>
                  <a:schemeClr val="lt1"/>
                </a:solidFill>
              </a:defRPr>
            </a:lvl5pPr>
            <a:lvl6pPr lvl="5" rtl="0" algn="ctr">
              <a:lnSpc>
                <a:spcPct val="100000"/>
              </a:lnSpc>
              <a:spcBef>
                <a:spcPts val="0"/>
              </a:spcBef>
              <a:spcAft>
                <a:spcPts val="0"/>
              </a:spcAft>
              <a:buClr>
                <a:schemeClr val="lt1"/>
              </a:buClr>
              <a:buSzPts val="1400"/>
              <a:buNone/>
              <a:defRPr sz="1400">
                <a:solidFill>
                  <a:schemeClr val="lt1"/>
                </a:solidFill>
              </a:defRPr>
            </a:lvl6pPr>
            <a:lvl7pPr lvl="6" rtl="0" algn="ctr">
              <a:lnSpc>
                <a:spcPct val="100000"/>
              </a:lnSpc>
              <a:spcBef>
                <a:spcPts val="0"/>
              </a:spcBef>
              <a:spcAft>
                <a:spcPts val="0"/>
              </a:spcAft>
              <a:buClr>
                <a:schemeClr val="lt1"/>
              </a:buClr>
              <a:buSzPts val="1400"/>
              <a:buNone/>
              <a:defRPr sz="1400">
                <a:solidFill>
                  <a:schemeClr val="lt1"/>
                </a:solidFill>
              </a:defRPr>
            </a:lvl7pPr>
            <a:lvl8pPr lvl="7" rtl="0" algn="ctr">
              <a:lnSpc>
                <a:spcPct val="100000"/>
              </a:lnSpc>
              <a:spcBef>
                <a:spcPts val="0"/>
              </a:spcBef>
              <a:spcAft>
                <a:spcPts val="0"/>
              </a:spcAft>
              <a:buClr>
                <a:schemeClr val="lt1"/>
              </a:buClr>
              <a:buSzPts val="1400"/>
              <a:buNone/>
              <a:defRPr sz="1400">
                <a:solidFill>
                  <a:schemeClr val="lt1"/>
                </a:solidFill>
              </a:defRPr>
            </a:lvl8pPr>
            <a:lvl9pPr lvl="8" rtl="0" algn="ctr">
              <a:lnSpc>
                <a:spcPct val="100000"/>
              </a:lnSpc>
              <a:spcBef>
                <a:spcPts val="0"/>
              </a:spcBef>
              <a:spcAft>
                <a:spcPts val="0"/>
              </a:spcAft>
              <a:buClr>
                <a:schemeClr val="lt1"/>
              </a:buClr>
              <a:buSzPts val="1400"/>
              <a:buNone/>
              <a:defRPr sz="1400">
                <a:solidFill>
                  <a:schemeClr val="lt1"/>
                </a:solidFill>
              </a:defRPr>
            </a:lvl9pPr>
          </a:lstStyle>
          <a:p/>
        </p:txBody>
      </p:sp>
      <p:sp>
        <p:nvSpPr>
          <p:cNvPr id="132" name="Google Shape;132;p17"/>
          <p:cNvSpPr txBox="1"/>
          <p:nvPr>
            <p:ph hasCustomPrompt="1" idx="2" type="title"/>
          </p:nvPr>
        </p:nvSpPr>
        <p:spPr>
          <a:xfrm>
            <a:off x="742950" y="1956000"/>
            <a:ext cx="7729500" cy="88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b="1"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3" name="Google Shape;133;p17"/>
          <p:cNvSpPr txBox="1"/>
          <p:nvPr>
            <p:ph idx="3" type="subTitle"/>
          </p:nvPr>
        </p:nvSpPr>
        <p:spPr>
          <a:xfrm>
            <a:off x="1667075" y="2592900"/>
            <a:ext cx="5809800" cy="31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sz="12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sz="1400">
                <a:solidFill>
                  <a:schemeClr val="lt1"/>
                </a:solidFill>
              </a:defRPr>
            </a:lvl3pPr>
            <a:lvl4pPr lvl="3" rtl="0" algn="ctr">
              <a:lnSpc>
                <a:spcPct val="100000"/>
              </a:lnSpc>
              <a:spcBef>
                <a:spcPts val="0"/>
              </a:spcBef>
              <a:spcAft>
                <a:spcPts val="0"/>
              </a:spcAft>
              <a:buClr>
                <a:schemeClr val="lt1"/>
              </a:buClr>
              <a:buSzPts val="1400"/>
              <a:buNone/>
              <a:defRPr sz="1400">
                <a:solidFill>
                  <a:schemeClr val="lt1"/>
                </a:solidFill>
              </a:defRPr>
            </a:lvl4pPr>
            <a:lvl5pPr lvl="4" rtl="0" algn="ctr">
              <a:lnSpc>
                <a:spcPct val="100000"/>
              </a:lnSpc>
              <a:spcBef>
                <a:spcPts val="0"/>
              </a:spcBef>
              <a:spcAft>
                <a:spcPts val="0"/>
              </a:spcAft>
              <a:buClr>
                <a:schemeClr val="lt1"/>
              </a:buClr>
              <a:buSzPts val="1400"/>
              <a:buNone/>
              <a:defRPr sz="1400">
                <a:solidFill>
                  <a:schemeClr val="lt1"/>
                </a:solidFill>
              </a:defRPr>
            </a:lvl5pPr>
            <a:lvl6pPr lvl="5" rtl="0" algn="ctr">
              <a:lnSpc>
                <a:spcPct val="100000"/>
              </a:lnSpc>
              <a:spcBef>
                <a:spcPts val="0"/>
              </a:spcBef>
              <a:spcAft>
                <a:spcPts val="0"/>
              </a:spcAft>
              <a:buClr>
                <a:schemeClr val="lt1"/>
              </a:buClr>
              <a:buSzPts val="1400"/>
              <a:buNone/>
              <a:defRPr sz="1400">
                <a:solidFill>
                  <a:schemeClr val="lt1"/>
                </a:solidFill>
              </a:defRPr>
            </a:lvl6pPr>
            <a:lvl7pPr lvl="6" rtl="0" algn="ctr">
              <a:lnSpc>
                <a:spcPct val="100000"/>
              </a:lnSpc>
              <a:spcBef>
                <a:spcPts val="0"/>
              </a:spcBef>
              <a:spcAft>
                <a:spcPts val="0"/>
              </a:spcAft>
              <a:buClr>
                <a:schemeClr val="lt1"/>
              </a:buClr>
              <a:buSzPts val="1400"/>
              <a:buNone/>
              <a:defRPr sz="1400">
                <a:solidFill>
                  <a:schemeClr val="lt1"/>
                </a:solidFill>
              </a:defRPr>
            </a:lvl7pPr>
            <a:lvl8pPr lvl="7" rtl="0" algn="ctr">
              <a:lnSpc>
                <a:spcPct val="100000"/>
              </a:lnSpc>
              <a:spcBef>
                <a:spcPts val="0"/>
              </a:spcBef>
              <a:spcAft>
                <a:spcPts val="0"/>
              </a:spcAft>
              <a:buClr>
                <a:schemeClr val="lt1"/>
              </a:buClr>
              <a:buSzPts val="1400"/>
              <a:buNone/>
              <a:defRPr sz="1400">
                <a:solidFill>
                  <a:schemeClr val="lt1"/>
                </a:solidFill>
              </a:defRPr>
            </a:lvl8pPr>
            <a:lvl9pPr lvl="8" rtl="0" algn="ctr">
              <a:lnSpc>
                <a:spcPct val="100000"/>
              </a:lnSpc>
              <a:spcBef>
                <a:spcPts val="0"/>
              </a:spcBef>
              <a:spcAft>
                <a:spcPts val="0"/>
              </a:spcAft>
              <a:buClr>
                <a:schemeClr val="lt1"/>
              </a:buClr>
              <a:buSzPts val="1400"/>
              <a:buNone/>
              <a:defRPr sz="1400">
                <a:solidFill>
                  <a:schemeClr val="lt1"/>
                </a:solidFill>
              </a:defRPr>
            </a:lvl9pPr>
          </a:lstStyle>
          <a:p/>
        </p:txBody>
      </p:sp>
      <p:sp>
        <p:nvSpPr>
          <p:cNvPr id="134" name="Google Shape;134;p17"/>
          <p:cNvSpPr txBox="1"/>
          <p:nvPr>
            <p:ph hasCustomPrompt="1" idx="4" type="title"/>
          </p:nvPr>
        </p:nvSpPr>
        <p:spPr>
          <a:xfrm>
            <a:off x="742950" y="3079400"/>
            <a:ext cx="7729500" cy="88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b="1"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5" name="Google Shape;135;p17"/>
          <p:cNvSpPr txBox="1"/>
          <p:nvPr>
            <p:ph idx="5" type="subTitle"/>
          </p:nvPr>
        </p:nvSpPr>
        <p:spPr>
          <a:xfrm>
            <a:off x="1667075" y="3716300"/>
            <a:ext cx="5809800" cy="31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sz="12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sz="1400">
                <a:solidFill>
                  <a:schemeClr val="lt1"/>
                </a:solidFill>
              </a:defRPr>
            </a:lvl3pPr>
            <a:lvl4pPr lvl="3" rtl="0" algn="ctr">
              <a:lnSpc>
                <a:spcPct val="100000"/>
              </a:lnSpc>
              <a:spcBef>
                <a:spcPts val="0"/>
              </a:spcBef>
              <a:spcAft>
                <a:spcPts val="0"/>
              </a:spcAft>
              <a:buClr>
                <a:schemeClr val="lt1"/>
              </a:buClr>
              <a:buSzPts val="1400"/>
              <a:buNone/>
              <a:defRPr sz="1400">
                <a:solidFill>
                  <a:schemeClr val="lt1"/>
                </a:solidFill>
              </a:defRPr>
            </a:lvl4pPr>
            <a:lvl5pPr lvl="4" rtl="0" algn="ctr">
              <a:lnSpc>
                <a:spcPct val="100000"/>
              </a:lnSpc>
              <a:spcBef>
                <a:spcPts val="0"/>
              </a:spcBef>
              <a:spcAft>
                <a:spcPts val="0"/>
              </a:spcAft>
              <a:buClr>
                <a:schemeClr val="lt1"/>
              </a:buClr>
              <a:buSzPts val="1400"/>
              <a:buNone/>
              <a:defRPr sz="1400">
                <a:solidFill>
                  <a:schemeClr val="lt1"/>
                </a:solidFill>
              </a:defRPr>
            </a:lvl5pPr>
            <a:lvl6pPr lvl="5" rtl="0" algn="ctr">
              <a:lnSpc>
                <a:spcPct val="100000"/>
              </a:lnSpc>
              <a:spcBef>
                <a:spcPts val="0"/>
              </a:spcBef>
              <a:spcAft>
                <a:spcPts val="0"/>
              </a:spcAft>
              <a:buClr>
                <a:schemeClr val="lt1"/>
              </a:buClr>
              <a:buSzPts val="1400"/>
              <a:buNone/>
              <a:defRPr sz="1400">
                <a:solidFill>
                  <a:schemeClr val="lt1"/>
                </a:solidFill>
              </a:defRPr>
            </a:lvl6pPr>
            <a:lvl7pPr lvl="6" rtl="0" algn="ctr">
              <a:lnSpc>
                <a:spcPct val="100000"/>
              </a:lnSpc>
              <a:spcBef>
                <a:spcPts val="0"/>
              </a:spcBef>
              <a:spcAft>
                <a:spcPts val="0"/>
              </a:spcAft>
              <a:buClr>
                <a:schemeClr val="lt1"/>
              </a:buClr>
              <a:buSzPts val="1400"/>
              <a:buNone/>
              <a:defRPr sz="1400">
                <a:solidFill>
                  <a:schemeClr val="lt1"/>
                </a:solidFill>
              </a:defRPr>
            </a:lvl7pPr>
            <a:lvl8pPr lvl="7" rtl="0" algn="ctr">
              <a:lnSpc>
                <a:spcPct val="100000"/>
              </a:lnSpc>
              <a:spcBef>
                <a:spcPts val="0"/>
              </a:spcBef>
              <a:spcAft>
                <a:spcPts val="0"/>
              </a:spcAft>
              <a:buClr>
                <a:schemeClr val="lt1"/>
              </a:buClr>
              <a:buSzPts val="1400"/>
              <a:buNone/>
              <a:defRPr sz="1400">
                <a:solidFill>
                  <a:schemeClr val="lt1"/>
                </a:solidFill>
              </a:defRPr>
            </a:lvl8pPr>
            <a:lvl9pPr lvl="8" rtl="0" algn="ctr">
              <a:lnSpc>
                <a:spcPct val="100000"/>
              </a:lnSpc>
              <a:spcBef>
                <a:spcPts val="0"/>
              </a:spcBef>
              <a:spcAft>
                <a:spcPts val="0"/>
              </a:spcAft>
              <a:buClr>
                <a:schemeClr val="lt1"/>
              </a:buClr>
              <a:buSzPts val="1400"/>
              <a:buNone/>
              <a:defRPr sz="1400">
                <a:solidFill>
                  <a:schemeClr val="lt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136" name="Shape 136"/>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frame">
  <p:cSld name="BLANK_1_1">
    <p:bg>
      <p:bgPr>
        <a:solidFill>
          <a:schemeClr val="lt1"/>
        </a:solidFill>
      </p:bgPr>
    </p:bg>
    <p:spTree>
      <p:nvGrpSpPr>
        <p:cNvPr id="137" name="Shape 137"/>
        <p:cNvGrpSpPr/>
        <p:nvPr/>
      </p:nvGrpSpPr>
      <p:grpSpPr>
        <a:xfrm>
          <a:off x="0" y="0"/>
          <a:ext cx="0" cy="0"/>
          <a:chOff x="0" y="0"/>
          <a:chExt cx="0" cy="0"/>
        </a:xfrm>
      </p:grpSpPr>
      <p:sp>
        <p:nvSpPr>
          <p:cNvPr id="138" name="Google Shape;138;p19"/>
          <p:cNvSpPr/>
          <p:nvPr/>
        </p:nvSpPr>
        <p:spPr>
          <a:xfrm>
            <a:off x="406950" y="416250"/>
            <a:ext cx="8330100" cy="4311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with title and text">
  <p:cSld name="CUSTOM_1">
    <p:bg>
      <p:bgPr>
        <a:solidFill>
          <a:schemeClr val="lt1"/>
        </a:solidFill>
      </p:bgPr>
    </p:bg>
    <p:spTree>
      <p:nvGrpSpPr>
        <p:cNvPr id="139" name="Shape 139"/>
        <p:cNvGrpSpPr/>
        <p:nvPr/>
      </p:nvGrpSpPr>
      <p:grpSpPr>
        <a:xfrm>
          <a:off x="0" y="0"/>
          <a:ext cx="0" cy="0"/>
          <a:chOff x="0" y="0"/>
          <a:chExt cx="0" cy="0"/>
        </a:xfrm>
      </p:grpSpPr>
      <p:sp>
        <p:nvSpPr>
          <p:cNvPr id="140" name="Google Shape;140;p20"/>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41" name="Google Shape;141;p20"/>
          <p:cNvSpPr/>
          <p:nvPr/>
        </p:nvSpPr>
        <p:spPr>
          <a:xfrm>
            <a:off x="406950" y="352200"/>
            <a:ext cx="4287900" cy="4311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0"/>
          <p:cNvSpPr txBox="1"/>
          <p:nvPr>
            <p:ph type="title"/>
          </p:nvPr>
        </p:nvSpPr>
        <p:spPr>
          <a:xfrm>
            <a:off x="737850" y="980260"/>
            <a:ext cx="3571500" cy="5781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None/>
              <a:defRPr b="1"/>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3" name="Google Shape;143;p20"/>
          <p:cNvSpPr txBox="1"/>
          <p:nvPr>
            <p:ph idx="1" type="subTitle"/>
          </p:nvPr>
        </p:nvSpPr>
        <p:spPr>
          <a:xfrm>
            <a:off x="737850" y="2261500"/>
            <a:ext cx="3606600" cy="1941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cxnSp>
        <p:nvCxnSpPr>
          <p:cNvPr id="144" name="Google Shape;144;p20"/>
          <p:cNvCxnSpPr/>
          <p:nvPr/>
        </p:nvCxnSpPr>
        <p:spPr>
          <a:xfrm>
            <a:off x="2203050" y="1597475"/>
            <a:ext cx="676200" cy="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Content" type="secHead">
  <p:cSld name="SECTION_HEADER">
    <p:bg>
      <p:bgPr>
        <a:solidFill>
          <a:schemeClr val="lt1"/>
        </a:solidFill>
      </p:bgPr>
    </p:bg>
    <p:spTree>
      <p:nvGrpSpPr>
        <p:cNvPr id="12" name="Shape 12"/>
        <p:cNvGrpSpPr/>
        <p:nvPr/>
      </p:nvGrpSpPr>
      <p:grpSpPr>
        <a:xfrm>
          <a:off x="0" y="0"/>
          <a:ext cx="0" cy="0"/>
          <a:chOff x="0" y="0"/>
          <a:chExt cx="0" cy="0"/>
        </a:xfrm>
      </p:grpSpPr>
      <p:sp>
        <p:nvSpPr>
          <p:cNvPr id="13" name="Google Shape;13;p3"/>
          <p:cNvSpPr txBox="1"/>
          <p:nvPr>
            <p:ph type="title"/>
          </p:nvPr>
        </p:nvSpPr>
        <p:spPr>
          <a:xfrm>
            <a:off x="4698275" y="189950"/>
            <a:ext cx="5311200" cy="1114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a:lvl1pPr>
            <a:lvl2pPr lvl="1" rtl="0">
              <a:spcBef>
                <a:spcPts val="0"/>
              </a:spcBef>
              <a:spcAft>
                <a:spcPts val="0"/>
              </a:spcAft>
              <a:buClr>
                <a:schemeClr val="lt1"/>
              </a:buClr>
              <a:buSzPts val="4000"/>
              <a:buNone/>
              <a:defRPr sz="4000">
                <a:solidFill>
                  <a:schemeClr val="lt1"/>
                </a:solidFill>
              </a:defRPr>
            </a:lvl2pPr>
            <a:lvl3pPr lvl="2" rtl="0">
              <a:spcBef>
                <a:spcPts val="0"/>
              </a:spcBef>
              <a:spcAft>
                <a:spcPts val="0"/>
              </a:spcAft>
              <a:buClr>
                <a:schemeClr val="lt1"/>
              </a:buClr>
              <a:buSzPts val="4000"/>
              <a:buNone/>
              <a:defRPr sz="4000">
                <a:solidFill>
                  <a:schemeClr val="lt1"/>
                </a:solidFill>
              </a:defRPr>
            </a:lvl3pPr>
            <a:lvl4pPr lvl="3" rtl="0">
              <a:spcBef>
                <a:spcPts val="0"/>
              </a:spcBef>
              <a:spcAft>
                <a:spcPts val="0"/>
              </a:spcAft>
              <a:buClr>
                <a:schemeClr val="lt1"/>
              </a:buClr>
              <a:buSzPts val="4000"/>
              <a:buNone/>
              <a:defRPr sz="4000">
                <a:solidFill>
                  <a:schemeClr val="lt1"/>
                </a:solidFill>
              </a:defRPr>
            </a:lvl4pPr>
            <a:lvl5pPr lvl="4" rtl="0">
              <a:spcBef>
                <a:spcPts val="0"/>
              </a:spcBef>
              <a:spcAft>
                <a:spcPts val="0"/>
              </a:spcAft>
              <a:buClr>
                <a:schemeClr val="lt1"/>
              </a:buClr>
              <a:buSzPts val="4000"/>
              <a:buNone/>
              <a:defRPr sz="4000">
                <a:solidFill>
                  <a:schemeClr val="lt1"/>
                </a:solidFill>
              </a:defRPr>
            </a:lvl5pPr>
            <a:lvl6pPr lvl="5" rtl="0">
              <a:spcBef>
                <a:spcPts val="0"/>
              </a:spcBef>
              <a:spcAft>
                <a:spcPts val="0"/>
              </a:spcAft>
              <a:buClr>
                <a:schemeClr val="lt1"/>
              </a:buClr>
              <a:buSzPts val="4000"/>
              <a:buNone/>
              <a:defRPr sz="4000">
                <a:solidFill>
                  <a:schemeClr val="lt1"/>
                </a:solidFill>
              </a:defRPr>
            </a:lvl6pPr>
            <a:lvl7pPr lvl="6" rtl="0">
              <a:spcBef>
                <a:spcPts val="0"/>
              </a:spcBef>
              <a:spcAft>
                <a:spcPts val="0"/>
              </a:spcAft>
              <a:buClr>
                <a:schemeClr val="lt1"/>
              </a:buClr>
              <a:buSzPts val="4000"/>
              <a:buNone/>
              <a:defRPr sz="4000">
                <a:solidFill>
                  <a:schemeClr val="lt1"/>
                </a:solidFill>
              </a:defRPr>
            </a:lvl7pPr>
            <a:lvl8pPr lvl="7" rtl="0">
              <a:spcBef>
                <a:spcPts val="0"/>
              </a:spcBef>
              <a:spcAft>
                <a:spcPts val="0"/>
              </a:spcAft>
              <a:buClr>
                <a:schemeClr val="lt1"/>
              </a:buClr>
              <a:buSzPts val="4000"/>
              <a:buNone/>
              <a:defRPr sz="4000">
                <a:solidFill>
                  <a:schemeClr val="lt1"/>
                </a:solidFill>
              </a:defRPr>
            </a:lvl8pPr>
            <a:lvl9pPr lvl="8" rtl="0">
              <a:spcBef>
                <a:spcPts val="0"/>
              </a:spcBef>
              <a:spcAft>
                <a:spcPts val="0"/>
              </a:spcAft>
              <a:buClr>
                <a:schemeClr val="lt1"/>
              </a:buClr>
              <a:buSzPts val="4000"/>
              <a:buNone/>
              <a:defRPr sz="4000">
                <a:solidFill>
                  <a:schemeClr val="lt1"/>
                </a:solidFill>
              </a:defRPr>
            </a:lvl9pPr>
          </a:lstStyle>
          <a:p/>
        </p:txBody>
      </p:sp>
      <p:sp>
        <p:nvSpPr>
          <p:cNvPr id="14" name="Google Shape;14;p3"/>
          <p:cNvSpPr txBox="1"/>
          <p:nvPr>
            <p:ph idx="1" type="subTitle"/>
          </p:nvPr>
        </p:nvSpPr>
        <p:spPr>
          <a:xfrm>
            <a:off x="4696224" y="1709442"/>
            <a:ext cx="33672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p:txBody>
      </p:sp>
      <p:sp>
        <p:nvSpPr>
          <p:cNvPr id="15" name="Google Shape;15;p3"/>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6" name="Google Shape;16;p3"/>
          <p:cNvSpPr/>
          <p:nvPr/>
        </p:nvSpPr>
        <p:spPr>
          <a:xfrm>
            <a:off x="4572000" y="429350"/>
            <a:ext cx="2772000" cy="6357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7" name="Google Shape;17;p3"/>
          <p:cNvSpPr txBox="1"/>
          <p:nvPr>
            <p:ph idx="2" type="title"/>
          </p:nvPr>
        </p:nvSpPr>
        <p:spPr>
          <a:xfrm>
            <a:off x="4696225" y="1198788"/>
            <a:ext cx="5311200" cy="682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None/>
              <a:defRPr sz="1800"/>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8" name="Google Shape;18;p3"/>
          <p:cNvSpPr txBox="1"/>
          <p:nvPr>
            <p:ph idx="3" type="subTitle"/>
          </p:nvPr>
        </p:nvSpPr>
        <p:spPr>
          <a:xfrm>
            <a:off x="4696224" y="2836672"/>
            <a:ext cx="33672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p:txBody>
      </p:sp>
      <p:sp>
        <p:nvSpPr>
          <p:cNvPr id="19" name="Google Shape;19;p3"/>
          <p:cNvSpPr txBox="1"/>
          <p:nvPr>
            <p:ph idx="4" type="title"/>
          </p:nvPr>
        </p:nvSpPr>
        <p:spPr>
          <a:xfrm>
            <a:off x="4696225" y="2326013"/>
            <a:ext cx="5311200" cy="682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None/>
              <a:defRPr sz="1800"/>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20" name="Google Shape;20;p3"/>
          <p:cNvSpPr txBox="1"/>
          <p:nvPr>
            <p:ph idx="5" type="subTitle"/>
          </p:nvPr>
        </p:nvSpPr>
        <p:spPr>
          <a:xfrm>
            <a:off x="4696224" y="3967490"/>
            <a:ext cx="33672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p:txBody>
      </p:sp>
      <p:sp>
        <p:nvSpPr>
          <p:cNvPr id="21" name="Google Shape;21;p3"/>
          <p:cNvSpPr txBox="1"/>
          <p:nvPr>
            <p:ph idx="6" type="title"/>
          </p:nvPr>
        </p:nvSpPr>
        <p:spPr>
          <a:xfrm>
            <a:off x="4696225" y="3453254"/>
            <a:ext cx="5311200" cy="682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None/>
              <a:defRPr sz="1800"/>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22" name="Google Shape;22;p3"/>
          <p:cNvSpPr/>
          <p:nvPr/>
        </p:nvSpPr>
        <p:spPr>
          <a:xfrm>
            <a:off x="0" y="0"/>
            <a:ext cx="2855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3582225" y="1426175"/>
            <a:ext cx="838800" cy="819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3582225" y="2553400"/>
            <a:ext cx="838800" cy="819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3582225" y="3680625"/>
            <a:ext cx="838800" cy="819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txBox="1"/>
          <p:nvPr>
            <p:ph hasCustomPrompt="1" idx="7" type="title"/>
          </p:nvPr>
        </p:nvSpPr>
        <p:spPr>
          <a:xfrm>
            <a:off x="3372225" y="1518275"/>
            <a:ext cx="1258800" cy="63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2800"/>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27" name="Google Shape;27;p3"/>
          <p:cNvSpPr txBox="1"/>
          <p:nvPr>
            <p:ph hasCustomPrompt="1" idx="8" type="title"/>
          </p:nvPr>
        </p:nvSpPr>
        <p:spPr>
          <a:xfrm>
            <a:off x="3372225" y="2645500"/>
            <a:ext cx="1258800" cy="63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2800"/>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28" name="Google Shape;28;p3"/>
          <p:cNvSpPr txBox="1"/>
          <p:nvPr>
            <p:ph hasCustomPrompt="1" idx="9" type="title"/>
          </p:nvPr>
        </p:nvSpPr>
        <p:spPr>
          <a:xfrm>
            <a:off x="3372225" y="3772725"/>
            <a:ext cx="1258800" cy="63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2800"/>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with cyan frame">
  <p:cSld name="CUSTOM_1_1_1">
    <p:bg>
      <p:bgPr>
        <a:solidFill>
          <a:schemeClr val="lt1"/>
        </a:solidFill>
      </p:bgPr>
    </p:bg>
    <p:spTree>
      <p:nvGrpSpPr>
        <p:cNvPr id="145" name="Shape 145"/>
        <p:cNvGrpSpPr/>
        <p:nvPr/>
      </p:nvGrpSpPr>
      <p:grpSpPr>
        <a:xfrm>
          <a:off x="0" y="0"/>
          <a:ext cx="0" cy="0"/>
          <a:chOff x="0" y="0"/>
          <a:chExt cx="0" cy="0"/>
        </a:xfrm>
      </p:grpSpPr>
      <p:sp>
        <p:nvSpPr>
          <p:cNvPr id="146" name="Google Shape;146;p21"/>
          <p:cNvSpPr/>
          <p:nvPr/>
        </p:nvSpPr>
        <p:spPr>
          <a:xfrm>
            <a:off x="4609950" y="-11150"/>
            <a:ext cx="4545300" cy="5218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1"/>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a:solidFill>
                  <a:srgbClr val="D9D9D9"/>
                </a:solidFill>
              </a:defRPr>
            </a:lvl1pPr>
            <a:lvl2pPr lvl="1" rtl="0">
              <a:buNone/>
              <a:defRPr>
                <a:solidFill>
                  <a:srgbClr val="D9D9D9"/>
                </a:solidFill>
              </a:defRPr>
            </a:lvl2pPr>
            <a:lvl3pPr lvl="2" rtl="0">
              <a:buNone/>
              <a:defRPr>
                <a:solidFill>
                  <a:srgbClr val="D9D9D9"/>
                </a:solidFill>
              </a:defRPr>
            </a:lvl3pPr>
            <a:lvl4pPr lvl="3" rtl="0">
              <a:buNone/>
              <a:defRPr>
                <a:solidFill>
                  <a:srgbClr val="D9D9D9"/>
                </a:solidFill>
              </a:defRPr>
            </a:lvl4pPr>
            <a:lvl5pPr lvl="4" rtl="0">
              <a:buNone/>
              <a:defRPr>
                <a:solidFill>
                  <a:srgbClr val="D9D9D9"/>
                </a:solidFill>
              </a:defRPr>
            </a:lvl5pPr>
            <a:lvl6pPr lvl="5" rtl="0">
              <a:buNone/>
              <a:defRPr>
                <a:solidFill>
                  <a:srgbClr val="D9D9D9"/>
                </a:solidFill>
              </a:defRPr>
            </a:lvl6pPr>
            <a:lvl7pPr lvl="6" rtl="0">
              <a:buNone/>
              <a:defRPr>
                <a:solidFill>
                  <a:srgbClr val="D9D9D9"/>
                </a:solidFill>
              </a:defRPr>
            </a:lvl7pPr>
            <a:lvl8pPr lvl="7" rtl="0">
              <a:buNone/>
              <a:defRPr>
                <a:solidFill>
                  <a:srgbClr val="D9D9D9"/>
                </a:solidFill>
              </a:defRPr>
            </a:lvl8pPr>
            <a:lvl9pPr lvl="8" rtl="0">
              <a:buNone/>
              <a:defRPr>
                <a:solidFill>
                  <a:srgbClr val="D9D9D9"/>
                </a:solidFill>
              </a:defRPr>
            </a:lvl9pPr>
          </a:lstStyle>
          <a:p>
            <a:pPr indent="0" lvl="0" marL="0" rtl="0" algn="l">
              <a:spcBef>
                <a:spcPts val="0"/>
              </a:spcBef>
              <a:spcAft>
                <a:spcPts val="0"/>
              </a:spcAft>
              <a:buNone/>
            </a:pPr>
            <a:r>
              <a:t/>
            </a:r>
            <a:endParaRPr/>
          </a:p>
          <a:p>
            <a:pPr indent="0" lvl="0" marL="0" rtl="0" algn="l">
              <a:spcBef>
                <a:spcPts val="0"/>
              </a:spcBef>
              <a:spcAft>
                <a:spcPts val="0"/>
              </a:spcAft>
              <a:buNone/>
            </a:pPr>
            <a:fld id="{00000000-1234-1234-1234-123412341234}" type="slidenum">
              <a:rPr lang="es" sz="1200">
                <a:solidFill>
                  <a:srgbClr val="B7B7B7"/>
                </a:solidFill>
                <a:latin typeface="Arvo"/>
                <a:ea typeface="Arvo"/>
                <a:cs typeface="Arvo"/>
                <a:sym typeface="Arvo"/>
              </a:rPr>
              <a:t>‹#›</a:t>
            </a:fld>
            <a:endParaRPr sz="1200">
              <a:solidFill>
                <a:srgbClr val="B7B7B7"/>
              </a:solidFill>
              <a:latin typeface="Arvo"/>
              <a:ea typeface="Arvo"/>
              <a:cs typeface="Arvo"/>
              <a:sym typeface="Arvo"/>
            </a:endParaRPr>
          </a:p>
        </p:txBody>
      </p:sp>
      <p:sp>
        <p:nvSpPr>
          <p:cNvPr id="148" name="Google Shape;148;p21"/>
          <p:cNvSpPr txBox="1"/>
          <p:nvPr>
            <p:ph type="title"/>
          </p:nvPr>
        </p:nvSpPr>
        <p:spPr>
          <a:xfrm>
            <a:off x="626079" y="980260"/>
            <a:ext cx="3571500" cy="5781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b="1"/>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49" name="Google Shape;149;p21"/>
          <p:cNvSpPr txBox="1"/>
          <p:nvPr>
            <p:ph idx="1" type="subTitle"/>
          </p:nvPr>
        </p:nvSpPr>
        <p:spPr>
          <a:xfrm>
            <a:off x="626079" y="2261500"/>
            <a:ext cx="3606600" cy="1941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50" name="Google Shape;150;p21"/>
          <p:cNvCxnSpPr/>
          <p:nvPr/>
        </p:nvCxnSpPr>
        <p:spPr>
          <a:xfrm>
            <a:off x="737850" y="1597475"/>
            <a:ext cx="676200" cy="0"/>
          </a:xfrm>
          <a:prstGeom prst="straightConnector1">
            <a:avLst/>
          </a:prstGeom>
          <a:noFill/>
          <a:ln cap="flat" cmpd="sng" w="76200">
            <a:solidFill>
              <a:schemeClr val="accent1"/>
            </a:solidFill>
            <a:prstDash val="solid"/>
            <a:round/>
            <a:headEnd len="med" w="med" type="none"/>
            <a:tailEnd len="med" w="med" type="none"/>
          </a:ln>
        </p:spPr>
      </p:cxnSp>
      <p:sp>
        <p:nvSpPr>
          <p:cNvPr id="151" name="Google Shape;151;p21"/>
          <p:cNvSpPr txBox="1"/>
          <p:nvPr>
            <p:ph idx="2" type="subTitle"/>
          </p:nvPr>
        </p:nvSpPr>
        <p:spPr>
          <a:xfrm>
            <a:off x="5079304" y="2261500"/>
            <a:ext cx="3606600" cy="1941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yan frame 1">
  <p:cSld name="CUSTOM_1_1_1_1">
    <p:bg>
      <p:bgPr>
        <a:solidFill>
          <a:schemeClr val="lt1"/>
        </a:solidFill>
      </p:bgPr>
    </p:bg>
    <p:spTree>
      <p:nvGrpSpPr>
        <p:cNvPr id="152" name="Shape 152"/>
        <p:cNvGrpSpPr/>
        <p:nvPr/>
      </p:nvGrpSpPr>
      <p:grpSpPr>
        <a:xfrm>
          <a:off x="0" y="0"/>
          <a:ext cx="0" cy="0"/>
          <a:chOff x="0" y="0"/>
          <a:chExt cx="0" cy="0"/>
        </a:xfrm>
      </p:grpSpPr>
      <p:sp>
        <p:nvSpPr>
          <p:cNvPr id="153" name="Google Shape;153;p22"/>
          <p:cNvSpPr/>
          <p:nvPr/>
        </p:nvSpPr>
        <p:spPr>
          <a:xfrm>
            <a:off x="5200425" y="-11150"/>
            <a:ext cx="3954900" cy="5218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a:solidFill>
                  <a:srgbClr val="D9D9D9"/>
                </a:solidFill>
              </a:defRPr>
            </a:lvl1pPr>
            <a:lvl2pPr lvl="1" rtl="0">
              <a:buNone/>
              <a:defRPr>
                <a:solidFill>
                  <a:srgbClr val="D9D9D9"/>
                </a:solidFill>
              </a:defRPr>
            </a:lvl2pPr>
            <a:lvl3pPr lvl="2" rtl="0">
              <a:buNone/>
              <a:defRPr>
                <a:solidFill>
                  <a:srgbClr val="D9D9D9"/>
                </a:solidFill>
              </a:defRPr>
            </a:lvl3pPr>
            <a:lvl4pPr lvl="3" rtl="0">
              <a:buNone/>
              <a:defRPr>
                <a:solidFill>
                  <a:srgbClr val="D9D9D9"/>
                </a:solidFill>
              </a:defRPr>
            </a:lvl4pPr>
            <a:lvl5pPr lvl="4" rtl="0">
              <a:buNone/>
              <a:defRPr>
                <a:solidFill>
                  <a:srgbClr val="D9D9D9"/>
                </a:solidFill>
              </a:defRPr>
            </a:lvl5pPr>
            <a:lvl6pPr lvl="5" rtl="0">
              <a:buNone/>
              <a:defRPr>
                <a:solidFill>
                  <a:srgbClr val="D9D9D9"/>
                </a:solidFill>
              </a:defRPr>
            </a:lvl6pPr>
            <a:lvl7pPr lvl="6" rtl="0">
              <a:buNone/>
              <a:defRPr>
                <a:solidFill>
                  <a:srgbClr val="D9D9D9"/>
                </a:solidFill>
              </a:defRPr>
            </a:lvl7pPr>
            <a:lvl8pPr lvl="7" rtl="0">
              <a:buNone/>
              <a:defRPr>
                <a:solidFill>
                  <a:srgbClr val="D9D9D9"/>
                </a:solidFill>
              </a:defRPr>
            </a:lvl8pPr>
            <a:lvl9pPr lvl="8" rtl="0">
              <a:buNone/>
              <a:defRPr>
                <a:solidFill>
                  <a:srgbClr val="D9D9D9"/>
                </a:solidFill>
              </a:defRPr>
            </a:lvl9pPr>
          </a:lstStyle>
          <a:p>
            <a:pPr indent="0" lvl="0" marL="0" rtl="0" algn="l">
              <a:spcBef>
                <a:spcPts val="0"/>
              </a:spcBef>
              <a:spcAft>
                <a:spcPts val="0"/>
              </a:spcAft>
              <a:buNone/>
            </a:pPr>
            <a:r>
              <a:t/>
            </a:r>
            <a:endParaRPr/>
          </a:p>
          <a:p>
            <a:pPr indent="0" lvl="0" marL="0" rtl="0" algn="l">
              <a:spcBef>
                <a:spcPts val="0"/>
              </a:spcBef>
              <a:spcAft>
                <a:spcPts val="0"/>
              </a:spcAft>
              <a:buNone/>
            </a:pPr>
            <a:fld id="{00000000-1234-1234-1234-123412341234}" type="slidenum">
              <a:rPr lang="es" sz="1200">
                <a:solidFill>
                  <a:srgbClr val="B7B7B7"/>
                </a:solidFill>
                <a:latin typeface="Arvo"/>
                <a:ea typeface="Arvo"/>
                <a:cs typeface="Arvo"/>
                <a:sym typeface="Arvo"/>
              </a:rPr>
              <a:t>‹#›</a:t>
            </a:fld>
            <a:endParaRPr sz="1200">
              <a:solidFill>
                <a:srgbClr val="B7B7B7"/>
              </a:solidFill>
              <a:latin typeface="Arvo"/>
              <a:ea typeface="Arvo"/>
              <a:cs typeface="Arvo"/>
              <a:sym typeface="Arv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yan with title and text ">
  <p:cSld name="CUSTOM_2">
    <p:spTree>
      <p:nvGrpSpPr>
        <p:cNvPr id="155" name="Shape 155"/>
        <p:cNvGrpSpPr/>
        <p:nvPr/>
      </p:nvGrpSpPr>
      <p:grpSpPr>
        <a:xfrm>
          <a:off x="0" y="0"/>
          <a:ext cx="0" cy="0"/>
          <a:chOff x="0" y="0"/>
          <a:chExt cx="0" cy="0"/>
        </a:xfrm>
      </p:grpSpPr>
      <p:sp>
        <p:nvSpPr>
          <p:cNvPr id="156" name="Google Shape;156;p23"/>
          <p:cNvSpPr/>
          <p:nvPr/>
        </p:nvSpPr>
        <p:spPr>
          <a:xfrm>
            <a:off x="0" y="1027350"/>
            <a:ext cx="9144000" cy="3088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txBox="1"/>
          <p:nvPr>
            <p:ph type="title"/>
          </p:nvPr>
        </p:nvSpPr>
        <p:spPr>
          <a:xfrm>
            <a:off x="4696275" y="1725450"/>
            <a:ext cx="3055500" cy="1114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b="1"/>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58" name="Google Shape;158;p23"/>
          <p:cNvSpPr txBox="1"/>
          <p:nvPr>
            <p:ph idx="1" type="subTitle"/>
          </p:nvPr>
        </p:nvSpPr>
        <p:spPr>
          <a:xfrm>
            <a:off x="4696275" y="2839950"/>
            <a:ext cx="27702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159" name="Google Shape;159;p23"/>
          <p:cNvSpPr txBox="1"/>
          <p:nvPr>
            <p:ph idx="12" type="sldNum"/>
          </p:nvPr>
        </p:nvSpPr>
        <p:spPr>
          <a:xfrm>
            <a:off x="8364708" y="4269092"/>
            <a:ext cx="548700" cy="393600"/>
          </a:xfrm>
          <a:prstGeom prst="rect">
            <a:avLst/>
          </a:prstGeom>
        </p:spPr>
        <p:txBody>
          <a:bodyPr anchorCtr="0" anchor="ctr" bIns="91425" lIns="91425" spcFirstLastPara="1" rIns="91425" wrap="square" tIns="91425">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yan with title and text  1">
  <p:cSld name="CUSTOM_2_1">
    <p:spTree>
      <p:nvGrpSpPr>
        <p:cNvPr id="160" name="Shape 160"/>
        <p:cNvGrpSpPr/>
        <p:nvPr/>
      </p:nvGrpSpPr>
      <p:grpSpPr>
        <a:xfrm>
          <a:off x="0" y="0"/>
          <a:ext cx="0" cy="0"/>
          <a:chOff x="0" y="0"/>
          <a:chExt cx="0" cy="0"/>
        </a:xfrm>
      </p:grpSpPr>
      <p:sp>
        <p:nvSpPr>
          <p:cNvPr id="161" name="Google Shape;161;p24"/>
          <p:cNvSpPr/>
          <p:nvPr/>
        </p:nvSpPr>
        <p:spPr>
          <a:xfrm>
            <a:off x="0" y="1027350"/>
            <a:ext cx="9144000" cy="3088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4"/>
          <p:cNvSpPr txBox="1"/>
          <p:nvPr>
            <p:ph type="title"/>
          </p:nvPr>
        </p:nvSpPr>
        <p:spPr>
          <a:xfrm>
            <a:off x="1630100" y="1725450"/>
            <a:ext cx="3055500" cy="1114500"/>
          </a:xfrm>
          <a:prstGeom prst="rect">
            <a:avLst/>
          </a:prstGeom>
        </p:spPr>
        <p:txBody>
          <a:bodyPr anchorCtr="0" anchor="b" bIns="91425" lIns="91425" spcFirstLastPara="1" rIns="91425" wrap="square" tIns="91425">
            <a:noAutofit/>
          </a:bodyPr>
          <a:lstStyle>
            <a:lvl1pPr lvl="0" rtl="0" algn="r">
              <a:lnSpc>
                <a:spcPct val="115000"/>
              </a:lnSpc>
              <a:spcBef>
                <a:spcPts val="0"/>
              </a:spcBef>
              <a:spcAft>
                <a:spcPts val="0"/>
              </a:spcAft>
              <a:buSzPts val="2400"/>
              <a:buNone/>
              <a:defRPr b="1"/>
            </a:lvl1pPr>
            <a:lvl2pPr lvl="1" rtl="0" algn="r">
              <a:spcBef>
                <a:spcPts val="0"/>
              </a:spcBef>
              <a:spcAft>
                <a:spcPts val="0"/>
              </a:spcAft>
              <a:buSzPts val="4000"/>
              <a:buNone/>
              <a:defRPr sz="4000"/>
            </a:lvl2pPr>
            <a:lvl3pPr lvl="2" rtl="0" algn="r">
              <a:spcBef>
                <a:spcPts val="0"/>
              </a:spcBef>
              <a:spcAft>
                <a:spcPts val="0"/>
              </a:spcAft>
              <a:buSzPts val="4000"/>
              <a:buNone/>
              <a:defRPr sz="4000"/>
            </a:lvl3pPr>
            <a:lvl4pPr lvl="3" rtl="0" algn="r">
              <a:spcBef>
                <a:spcPts val="0"/>
              </a:spcBef>
              <a:spcAft>
                <a:spcPts val="0"/>
              </a:spcAft>
              <a:buSzPts val="4000"/>
              <a:buNone/>
              <a:defRPr sz="4000"/>
            </a:lvl4pPr>
            <a:lvl5pPr lvl="4" rtl="0" algn="r">
              <a:spcBef>
                <a:spcPts val="0"/>
              </a:spcBef>
              <a:spcAft>
                <a:spcPts val="0"/>
              </a:spcAft>
              <a:buSzPts val="4000"/>
              <a:buNone/>
              <a:defRPr sz="4000"/>
            </a:lvl5pPr>
            <a:lvl6pPr lvl="5" rtl="0" algn="r">
              <a:spcBef>
                <a:spcPts val="0"/>
              </a:spcBef>
              <a:spcAft>
                <a:spcPts val="0"/>
              </a:spcAft>
              <a:buSzPts val="4000"/>
              <a:buNone/>
              <a:defRPr sz="4000"/>
            </a:lvl6pPr>
            <a:lvl7pPr lvl="6" rtl="0" algn="r">
              <a:spcBef>
                <a:spcPts val="0"/>
              </a:spcBef>
              <a:spcAft>
                <a:spcPts val="0"/>
              </a:spcAft>
              <a:buSzPts val="4000"/>
              <a:buNone/>
              <a:defRPr sz="4000"/>
            </a:lvl7pPr>
            <a:lvl8pPr lvl="7" rtl="0" algn="r">
              <a:spcBef>
                <a:spcPts val="0"/>
              </a:spcBef>
              <a:spcAft>
                <a:spcPts val="0"/>
              </a:spcAft>
              <a:buSzPts val="4000"/>
              <a:buNone/>
              <a:defRPr sz="4000"/>
            </a:lvl8pPr>
            <a:lvl9pPr lvl="8" rtl="0" algn="r">
              <a:spcBef>
                <a:spcPts val="0"/>
              </a:spcBef>
              <a:spcAft>
                <a:spcPts val="0"/>
              </a:spcAft>
              <a:buSzPts val="4000"/>
              <a:buNone/>
              <a:defRPr sz="4000"/>
            </a:lvl9pPr>
          </a:lstStyle>
          <a:p/>
        </p:txBody>
      </p:sp>
      <p:sp>
        <p:nvSpPr>
          <p:cNvPr id="163" name="Google Shape;163;p24"/>
          <p:cNvSpPr txBox="1"/>
          <p:nvPr>
            <p:ph idx="1" type="subTitle"/>
          </p:nvPr>
        </p:nvSpPr>
        <p:spPr>
          <a:xfrm>
            <a:off x="1915400" y="2839950"/>
            <a:ext cx="2770200" cy="5781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400">
                <a:solidFill>
                  <a:schemeClr val="dk2"/>
                </a:solidFill>
              </a:defRPr>
            </a:lvl1pPr>
            <a:lvl2pPr lvl="1" rtl="0" algn="r">
              <a:spcBef>
                <a:spcPts val="0"/>
              </a:spcBef>
              <a:spcAft>
                <a:spcPts val="0"/>
              </a:spcAft>
              <a:buNone/>
              <a:defRPr>
                <a:solidFill>
                  <a:schemeClr val="dk2"/>
                </a:solidFill>
              </a:defRPr>
            </a:lvl2pPr>
            <a:lvl3pPr lvl="2" rtl="0" algn="r">
              <a:spcBef>
                <a:spcPts val="0"/>
              </a:spcBef>
              <a:spcAft>
                <a:spcPts val="0"/>
              </a:spcAft>
              <a:buNone/>
              <a:defRPr>
                <a:solidFill>
                  <a:schemeClr val="dk2"/>
                </a:solidFill>
              </a:defRPr>
            </a:lvl3pPr>
            <a:lvl4pPr lvl="3" rtl="0" algn="r">
              <a:spcBef>
                <a:spcPts val="0"/>
              </a:spcBef>
              <a:spcAft>
                <a:spcPts val="0"/>
              </a:spcAft>
              <a:buNone/>
              <a:defRPr>
                <a:solidFill>
                  <a:schemeClr val="dk2"/>
                </a:solidFill>
              </a:defRPr>
            </a:lvl4pPr>
            <a:lvl5pPr lvl="4" rtl="0" algn="r">
              <a:spcBef>
                <a:spcPts val="0"/>
              </a:spcBef>
              <a:spcAft>
                <a:spcPts val="0"/>
              </a:spcAft>
              <a:buNone/>
              <a:defRPr>
                <a:solidFill>
                  <a:schemeClr val="dk2"/>
                </a:solidFill>
              </a:defRPr>
            </a:lvl5pPr>
            <a:lvl6pPr lvl="5" rtl="0" algn="r">
              <a:spcBef>
                <a:spcPts val="0"/>
              </a:spcBef>
              <a:spcAft>
                <a:spcPts val="0"/>
              </a:spcAft>
              <a:buNone/>
              <a:defRPr>
                <a:solidFill>
                  <a:schemeClr val="dk2"/>
                </a:solidFill>
              </a:defRPr>
            </a:lvl6pPr>
            <a:lvl7pPr lvl="6" rtl="0" algn="r">
              <a:spcBef>
                <a:spcPts val="0"/>
              </a:spcBef>
              <a:spcAft>
                <a:spcPts val="0"/>
              </a:spcAft>
              <a:buNone/>
              <a:defRPr>
                <a:solidFill>
                  <a:schemeClr val="dk2"/>
                </a:solidFill>
              </a:defRPr>
            </a:lvl7pPr>
            <a:lvl8pPr lvl="7" rtl="0" algn="r">
              <a:spcBef>
                <a:spcPts val="0"/>
              </a:spcBef>
              <a:spcAft>
                <a:spcPts val="0"/>
              </a:spcAft>
              <a:buNone/>
              <a:defRPr>
                <a:solidFill>
                  <a:schemeClr val="dk2"/>
                </a:solidFill>
              </a:defRPr>
            </a:lvl8pPr>
            <a:lvl9pPr lvl="8" rtl="0" algn="r">
              <a:spcBef>
                <a:spcPts val="0"/>
              </a:spcBef>
              <a:spcAft>
                <a:spcPts val="0"/>
              </a:spcAft>
              <a:buNone/>
              <a:defRPr>
                <a:solidFill>
                  <a:schemeClr val="dk2"/>
                </a:solidFill>
              </a:defRPr>
            </a:lvl9pPr>
          </a:lstStyle>
          <a:p/>
        </p:txBody>
      </p:sp>
      <p:sp>
        <p:nvSpPr>
          <p:cNvPr id="164" name="Google Shape;164;p24"/>
          <p:cNvSpPr txBox="1"/>
          <p:nvPr>
            <p:ph idx="12" type="sldNum"/>
          </p:nvPr>
        </p:nvSpPr>
        <p:spPr>
          <a:xfrm>
            <a:off x="8364708" y="4269092"/>
            <a:ext cx="548700" cy="393600"/>
          </a:xfrm>
          <a:prstGeom prst="rect">
            <a:avLst/>
          </a:prstGeom>
        </p:spPr>
        <p:txBody>
          <a:bodyPr anchorCtr="0" anchor="ctr" bIns="91425" lIns="91425" spcFirstLastPara="1" rIns="91425" wrap="square" tIns="91425">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yan with title and text">
  <p:cSld name="CUSTOM_7">
    <p:spTree>
      <p:nvGrpSpPr>
        <p:cNvPr id="165" name="Shape 165"/>
        <p:cNvGrpSpPr/>
        <p:nvPr/>
      </p:nvGrpSpPr>
      <p:grpSpPr>
        <a:xfrm>
          <a:off x="0" y="0"/>
          <a:ext cx="0" cy="0"/>
          <a:chOff x="0" y="0"/>
          <a:chExt cx="0" cy="0"/>
        </a:xfrm>
      </p:grpSpPr>
      <p:sp>
        <p:nvSpPr>
          <p:cNvPr id="166" name="Google Shape;166;p25"/>
          <p:cNvSpPr/>
          <p:nvPr/>
        </p:nvSpPr>
        <p:spPr>
          <a:xfrm>
            <a:off x="-73650" y="-11150"/>
            <a:ext cx="9228900" cy="5218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5"/>
          <p:cNvSpPr/>
          <p:nvPr/>
        </p:nvSpPr>
        <p:spPr>
          <a:xfrm>
            <a:off x="1430400" y="653850"/>
            <a:ext cx="6283200" cy="3835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5"/>
          <p:cNvSpPr/>
          <p:nvPr/>
        </p:nvSpPr>
        <p:spPr>
          <a:xfrm>
            <a:off x="1430400" y="1371450"/>
            <a:ext cx="1147200" cy="399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txBox="1"/>
          <p:nvPr>
            <p:ph type="title"/>
          </p:nvPr>
        </p:nvSpPr>
        <p:spPr>
          <a:xfrm>
            <a:off x="2675900" y="1220035"/>
            <a:ext cx="3926100" cy="4824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70" name="Google Shape;170;p25"/>
          <p:cNvSpPr txBox="1"/>
          <p:nvPr>
            <p:ph idx="1" type="subTitle"/>
          </p:nvPr>
        </p:nvSpPr>
        <p:spPr>
          <a:xfrm>
            <a:off x="2675901" y="2547750"/>
            <a:ext cx="3136200" cy="1941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frame ">
  <p:cSld name="BLANK_1_1_1">
    <p:bg>
      <p:bgPr>
        <a:solidFill>
          <a:schemeClr val="accent1"/>
        </a:solidFill>
      </p:bgPr>
    </p:bg>
    <p:spTree>
      <p:nvGrpSpPr>
        <p:cNvPr id="171" name="Shape 171"/>
        <p:cNvGrpSpPr/>
        <p:nvPr/>
      </p:nvGrpSpPr>
      <p:grpSpPr>
        <a:xfrm>
          <a:off x="0" y="0"/>
          <a:ext cx="0" cy="0"/>
          <a:chOff x="0" y="0"/>
          <a:chExt cx="0" cy="0"/>
        </a:xfrm>
      </p:grpSpPr>
      <p:sp>
        <p:nvSpPr>
          <p:cNvPr id="172" name="Google Shape;172;p26"/>
          <p:cNvSpPr/>
          <p:nvPr/>
        </p:nvSpPr>
        <p:spPr>
          <a:xfrm>
            <a:off x="406950" y="416250"/>
            <a:ext cx="8330100" cy="4311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6"/>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FFFFFF"/>
                </a:solidFill>
                <a:latin typeface="Arvo"/>
                <a:ea typeface="Arvo"/>
                <a:cs typeface="Arvo"/>
                <a:sym typeface="Arvo"/>
              </a:defRPr>
            </a:lvl1pPr>
            <a:lvl2pPr lvl="1" rtl="0">
              <a:buNone/>
              <a:defRPr sz="1200">
                <a:solidFill>
                  <a:srgbClr val="FFFFFF"/>
                </a:solidFill>
                <a:latin typeface="Arvo"/>
                <a:ea typeface="Arvo"/>
                <a:cs typeface="Arvo"/>
                <a:sym typeface="Arvo"/>
              </a:defRPr>
            </a:lvl2pPr>
            <a:lvl3pPr lvl="2" rtl="0">
              <a:buNone/>
              <a:defRPr sz="1200">
                <a:solidFill>
                  <a:srgbClr val="FFFFFF"/>
                </a:solidFill>
                <a:latin typeface="Arvo"/>
                <a:ea typeface="Arvo"/>
                <a:cs typeface="Arvo"/>
                <a:sym typeface="Arvo"/>
              </a:defRPr>
            </a:lvl3pPr>
            <a:lvl4pPr lvl="3" rtl="0">
              <a:buNone/>
              <a:defRPr sz="1200">
                <a:solidFill>
                  <a:srgbClr val="FFFFFF"/>
                </a:solidFill>
                <a:latin typeface="Arvo"/>
                <a:ea typeface="Arvo"/>
                <a:cs typeface="Arvo"/>
                <a:sym typeface="Arvo"/>
              </a:defRPr>
            </a:lvl4pPr>
            <a:lvl5pPr lvl="4" rtl="0">
              <a:buNone/>
              <a:defRPr sz="1200">
                <a:solidFill>
                  <a:srgbClr val="FFFFFF"/>
                </a:solidFill>
                <a:latin typeface="Arvo"/>
                <a:ea typeface="Arvo"/>
                <a:cs typeface="Arvo"/>
                <a:sym typeface="Arvo"/>
              </a:defRPr>
            </a:lvl5pPr>
            <a:lvl6pPr lvl="5" rtl="0">
              <a:buNone/>
              <a:defRPr sz="1200">
                <a:solidFill>
                  <a:srgbClr val="FFFFFF"/>
                </a:solidFill>
                <a:latin typeface="Arvo"/>
                <a:ea typeface="Arvo"/>
                <a:cs typeface="Arvo"/>
                <a:sym typeface="Arvo"/>
              </a:defRPr>
            </a:lvl6pPr>
            <a:lvl7pPr lvl="6" rtl="0">
              <a:buNone/>
              <a:defRPr sz="1200">
                <a:solidFill>
                  <a:srgbClr val="FFFFFF"/>
                </a:solidFill>
                <a:latin typeface="Arvo"/>
                <a:ea typeface="Arvo"/>
                <a:cs typeface="Arvo"/>
                <a:sym typeface="Arvo"/>
              </a:defRPr>
            </a:lvl7pPr>
            <a:lvl8pPr lvl="7" rtl="0">
              <a:buNone/>
              <a:defRPr sz="1200">
                <a:solidFill>
                  <a:srgbClr val="FFFFFF"/>
                </a:solidFill>
                <a:latin typeface="Arvo"/>
                <a:ea typeface="Arvo"/>
                <a:cs typeface="Arvo"/>
                <a:sym typeface="Arvo"/>
              </a:defRPr>
            </a:lvl8pPr>
            <a:lvl9pPr lvl="8" rtl="0">
              <a:buNone/>
              <a:defRPr sz="1200">
                <a:solidFill>
                  <a:srgbClr val="FFFFFF"/>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solidFill>
                <a:schemeClr val="lt1"/>
              </a:solidFill>
            </a:endParaRPr>
          </a:p>
        </p:txBody>
      </p:sp>
      <p:sp>
        <p:nvSpPr>
          <p:cNvPr id="174" name="Google Shape;174;p26"/>
          <p:cNvSpPr txBox="1"/>
          <p:nvPr>
            <p:ph type="title"/>
          </p:nvPr>
        </p:nvSpPr>
        <p:spPr>
          <a:xfrm>
            <a:off x="783525" y="1738050"/>
            <a:ext cx="2545800" cy="1667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None/>
              <a:defRPr b="1"/>
            </a:lvl1pPr>
            <a:lvl2pPr lvl="1" rtl="0">
              <a:lnSpc>
                <a:spcPct val="100000"/>
              </a:lnSpc>
              <a:spcBef>
                <a:spcPts val="0"/>
              </a:spcBef>
              <a:spcAft>
                <a:spcPts val="0"/>
              </a:spcAft>
              <a:buSzPts val="4000"/>
              <a:buNone/>
              <a:defRPr sz="4000"/>
            </a:lvl2pPr>
            <a:lvl3pPr lvl="2" rtl="0">
              <a:lnSpc>
                <a:spcPct val="100000"/>
              </a:lnSpc>
              <a:spcBef>
                <a:spcPts val="0"/>
              </a:spcBef>
              <a:spcAft>
                <a:spcPts val="0"/>
              </a:spcAft>
              <a:buSzPts val="4000"/>
              <a:buNone/>
              <a:defRPr sz="4000"/>
            </a:lvl3pPr>
            <a:lvl4pPr lvl="3" rtl="0">
              <a:lnSpc>
                <a:spcPct val="100000"/>
              </a:lnSpc>
              <a:spcBef>
                <a:spcPts val="0"/>
              </a:spcBef>
              <a:spcAft>
                <a:spcPts val="0"/>
              </a:spcAft>
              <a:buSzPts val="4000"/>
              <a:buNone/>
              <a:defRPr sz="4000"/>
            </a:lvl4pPr>
            <a:lvl5pPr lvl="4" rtl="0">
              <a:lnSpc>
                <a:spcPct val="100000"/>
              </a:lnSpc>
              <a:spcBef>
                <a:spcPts val="0"/>
              </a:spcBef>
              <a:spcAft>
                <a:spcPts val="0"/>
              </a:spcAft>
              <a:buSzPts val="4000"/>
              <a:buNone/>
              <a:defRPr sz="4000"/>
            </a:lvl5pPr>
            <a:lvl6pPr lvl="5" rtl="0">
              <a:lnSpc>
                <a:spcPct val="100000"/>
              </a:lnSpc>
              <a:spcBef>
                <a:spcPts val="0"/>
              </a:spcBef>
              <a:spcAft>
                <a:spcPts val="0"/>
              </a:spcAft>
              <a:buSzPts val="4000"/>
              <a:buNone/>
              <a:defRPr sz="4000"/>
            </a:lvl6pPr>
            <a:lvl7pPr lvl="6" rtl="0">
              <a:lnSpc>
                <a:spcPct val="100000"/>
              </a:lnSpc>
              <a:spcBef>
                <a:spcPts val="0"/>
              </a:spcBef>
              <a:spcAft>
                <a:spcPts val="0"/>
              </a:spcAft>
              <a:buSzPts val="4000"/>
              <a:buNone/>
              <a:defRPr sz="4000"/>
            </a:lvl7pPr>
            <a:lvl8pPr lvl="7" rtl="0">
              <a:lnSpc>
                <a:spcPct val="100000"/>
              </a:lnSpc>
              <a:spcBef>
                <a:spcPts val="0"/>
              </a:spcBef>
              <a:spcAft>
                <a:spcPts val="0"/>
              </a:spcAft>
              <a:buSzPts val="4000"/>
              <a:buNone/>
              <a:defRPr sz="4000"/>
            </a:lvl8pPr>
            <a:lvl9pPr lvl="8" rtl="0">
              <a:lnSpc>
                <a:spcPct val="100000"/>
              </a:lnSpc>
              <a:spcBef>
                <a:spcPts val="0"/>
              </a:spcBef>
              <a:spcAft>
                <a:spcPts val="0"/>
              </a:spcAft>
              <a:buSzPts val="4000"/>
              <a:buNone/>
              <a:defRPr sz="4000"/>
            </a:lvl9pPr>
          </a:lstStyle>
          <a:p/>
        </p:txBody>
      </p:sp>
      <p:cxnSp>
        <p:nvCxnSpPr>
          <p:cNvPr id="175" name="Google Shape;175;p26"/>
          <p:cNvCxnSpPr/>
          <p:nvPr/>
        </p:nvCxnSpPr>
        <p:spPr>
          <a:xfrm>
            <a:off x="918900" y="3511600"/>
            <a:ext cx="676200" cy="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frame  1">
  <p:cSld name="BLANK_1_1_1_1">
    <p:bg>
      <p:bgPr>
        <a:solidFill>
          <a:schemeClr val="accent1"/>
        </a:solidFill>
      </p:bgPr>
    </p:bg>
    <p:spTree>
      <p:nvGrpSpPr>
        <p:cNvPr id="176" name="Shape 176"/>
        <p:cNvGrpSpPr/>
        <p:nvPr/>
      </p:nvGrpSpPr>
      <p:grpSpPr>
        <a:xfrm>
          <a:off x="0" y="0"/>
          <a:ext cx="0" cy="0"/>
          <a:chOff x="0" y="0"/>
          <a:chExt cx="0" cy="0"/>
        </a:xfrm>
      </p:grpSpPr>
      <p:sp>
        <p:nvSpPr>
          <p:cNvPr id="177" name="Google Shape;177;p27"/>
          <p:cNvSpPr/>
          <p:nvPr/>
        </p:nvSpPr>
        <p:spPr>
          <a:xfrm>
            <a:off x="406950" y="416250"/>
            <a:ext cx="8330100" cy="4311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7"/>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FFFFFF"/>
                </a:solidFill>
                <a:latin typeface="Arvo"/>
                <a:ea typeface="Arvo"/>
                <a:cs typeface="Arvo"/>
                <a:sym typeface="Arvo"/>
              </a:defRPr>
            </a:lvl1pPr>
            <a:lvl2pPr lvl="1" rtl="0">
              <a:buNone/>
              <a:defRPr sz="1200">
                <a:solidFill>
                  <a:srgbClr val="FFFFFF"/>
                </a:solidFill>
                <a:latin typeface="Arvo"/>
                <a:ea typeface="Arvo"/>
                <a:cs typeface="Arvo"/>
                <a:sym typeface="Arvo"/>
              </a:defRPr>
            </a:lvl2pPr>
            <a:lvl3pPr lvl="2" rtl="0">
              <a:buNone/>
              <a:defRPr sz="1200">
                <a:solidFill>
                  <a:srgbClr val="FFFFFF"/>
                </a:solidFill>
                <a:latin typeface="Arvo"/>
                <a:ea typeface="Arvo"/>
                <a:cs typeface="Arvo"/>
                <a:sym typeface="Arvo"/>
              </a:defRPr>
            </a:lvl3pPr>
            <a:lvl4pPr lvl="3" rtl="0">
              <a:buNone/>
              <a:defRPr sz="1200">
                <a:solidFill>
                  <a:srgbClr val="FFFFFF"/>
                </a:solidFill>
                <a:latin typeface="Arvo"/>
                <a:ea typeface="Arvo"/>
                <a:cs typeface="Arvo"/>
                <a:sym typeface="Arvo"/>
              </a:defRPr>
            </a:lvl4pPr>
            <a:lvl5pPr lvl="4" rtl="0">
              <a:buNone/>
              <a:defRPr sz="1200">
                <a:solidFill>
                  <a:srgbClr val="FFFFFF"/>
                </a:solidFill>
                <a:latin typeface="Arvo"/>
                <a:ea typeface="Arvo"/>
                <a:cs typeface="Arvo"/>
                <a:sym typeface="Arvo"/>
              </a:defRPr>
            </a:lvl5pPr>
            <a:lvl6pPr lvl="5" rtl="0">
              <a:buNone/>
              <a:defRPr sz="1200">
                <a:solidFill>
                  <a:srgbClr val="FFFFFF"/>
                </a:solidFill>
                <a:latin typeface="Arvo"/>
                <a:ea typeface="Arvo"/>
                <a:cs typeface="Arvo"/>
                <a:sym typeface="Arvo"/>
              </a:defRPr>
            </a:lvl6pPr>
            <a:lvl7pPr lvl="6" rtl="0">
              <a:buNone/>
              <a:defRPr sz="1200">
                <a:solidFill>
                  <a:srgbClr val="FFFFFF"/>
                </a:solidFill>
                <a:latin typeface="Arvo"/>
                <a:ea typeface="Arvo"/>
                <a:cs typeface="Arvo"/>
                <a:sym typeface="Arvo"/>
              </a:defRPr>
            </a:lvl7pPr>
            <a:lvl8pPr lvl="7" rtl="0">
              <a:buNone/>
              <a:defRPr sz="1200">
                <a:solidFill>
                  <a:srgbClr val="FFFFFF"/>
                </a:solidFill>
                <a:latin typeface="Arvo"/>
                <a:ea typeface="Arvo"/>
                <a:cs typeface="Arvo"/>
                <a:sym typeface="Arvo"/>
              </a:defRPr>
            </a:lvl8pPr>
            <a:lvl9pPr lvl="8" rtl="0">
              <a:buNone/>
              <a:defRPr sz="1200">
                <a:solidFill>
                  <a:srgbClr val="FFFFFF"/>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solidFill>
                <a:schemeClr val="lt1"/>
              </a:solidFill>
            </a:endParaRPr>
          </a:p>
        </p:txBody>
      </p:sp>
      <p:sp>
        <p:nvSpPr>
          <p:cNvPr id="179" name="Google Shape;179;p27"/>
          <p:cNvSpPr txBox="1"/>
          <p:nvPr>
            <p:ph type="title"/>
          </p:nvPr>
        </p:nvSpPr>
        <p:spPr>
          <a:xfrm>
            <a:off x="783525" y="621500"/>
            <a:ext cx="7618200" cy="39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a:lvl1pPr>
            <a:lvl2pPr lvl="1" rtl="0">
              <a:lnSpc>
                <a:spcPct val="100000"/>
              </a:lnSpc>
              <a:spcBef>
                <a:spcPts val="0"/>
              </a:spcBef>
              <a:spcAft>
                <a:spcPts val="0"/>
              </a:spcAft>
              <a:buSzPts val="4000"/>
              <a:buNone/>
              <a:defRPr sz="4000"/>
            </a:lvl2pPr>
            <a:lvl3pPr lvl="2" rtl="0">
              <a:lnSpc>
                <a:spcPct val="100000"/>
              </a:lnSpc>
              <a:spcBef>
                <a:spcPts val="0"/>
              </a:spcBef>
              <a:spcAft>
                <a:spcPts val="0"/>
              </a:spcAft>
              <a:buSzPts val="4000"/>
              <a:buNone/>
              <a:defRPr sz="4000"/>
            </a:lvl3pPr>
            <a:lvl4pPr lvl="3" rtl="0">
              <a:lnSpc>
                <a:spcPct val="100000"/>
              </a:lnSpc>
              <a:spcBef>
                <a:spcPts val="0"/>
              </a:spcBef>
              <a:spcAft>
                <a:spcPts val="0"/>
              </a:spcAft>
              <a:buSzPts val="4000"/>
              <a:buNone/>
              <a:defRPr sz="4000"/>
            </a:lvl4pPr>
            <a:lvl5pPr lvl="4" rtl="0">
              <a:lnSpc>
                <a:spcPct val="100000"/>
              </a:lnSpc>
              <a:spcBef>
                <a:spcPts val="0"/>
              </a:spcBef>
              <a:spcAft>
                <a:spcPts val="0"/>
              </a:spcAft>
              <a:buSzPts val="4000"/>
              <a:buNone/>
              <a:defRPr sz="4000"/>
            </a:lvl5pPr>
            <a:lvl6pPr lvl="5" rtl="0">
              <a:lnSpc>
                <a:spcPct val="100000"/>
              </a:lnSpc>
              <a:spcBef>
                <a:spcPts val="0"/>
              </a:spcBef>
              <a:spcAft>
                <a:spcPts val="0"/>
              </a:spcAft>
              <a:buSzPts val="4000"/>
              <a:buNone/>
              <a:defRPr sz="4000"/>
            </a:lvl6pPr>
            <a:lvl7pPr lvl="6" rtl="0">
              <a:lnSpc>
                <a:spcPct val="100000"/>
              </a:lnSpc>
              <a:spcBef>
                <a:spcPts val="0"/>
              </a:spcBef>
              <a:spcAft>
                <a:spcPts val="0"/>
              </a:spcAft>
              <a:buSzPts val="4000"/>
              <a:buNone/>
              <a:defRPr sz="4000"/>
            </a:lvl7pPr>
            <a:lvl8pPr lvl="7" rtl="0">
              <a:lnSpc>
                <a:spcPct val="100000"/>
              </a:lnSpc>
              <a:spcBef>
                <a:spcPts val="0"/>
              </a:spcBef>
              <a:spcAft>
                <a:spcPts val="0"/>
              </a:spcAft>
              <a:buSzPts val="4000"/>
              <a:buNone/>
              <a:defRPr sz="4000"/>
            </a:lvl8pPr>
            <a:lvl9pPr lvl="8" rtl="0">
              <a:lnSpc>
                <a:spcPct val="100000"/>
              </a:lnSpc>
              <a:spcBef>
                <a:spcPts val="0"/>
              </a:spcBef>
              <a:spcAft>
                <a:spcPts val="0"/>
              </a:spcAft>
              <a:buSzPts val="4000"/>
              <a:buNone/>
              <a:defRPr sz="4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SECTION_HEADER_2">
    <p:bg>
      <p:bgPr>
        <a:solidFill>
          <a:schemeClr val="lt1"/>
        </a:solidFill>
      </p:bgPr>
    </p:bg>
    <p:spTree>
      <p:nvGrpSpPr>
        <p:cNvPr id="29" name="Shape 29"/>
        <p:cNvGrpSpPr/>
        <p:nvPr/>
      </p:nvGrpSpPr>
      <p:grpSpPr>
        <a:xfrm>
          <a:off x="0" y="0"/>
          <a:ext cx="0" cy="0"/>
          <a:chOff x="0" y="0"/>
          <a:chExt cx="0" cy="0"/>
        </a:xfrm>
      </p:grpSpPr>
      <p:sp>
        <p:nvSpPr>
          <p:cNvPr id="30" name="Google Shape;30;p4"/>
          <p:cNvSpPr txBox="1"/>
          <p:nvPr>
            <p:ph type="title"/>
          </p:nvPr>
        </p:nvSpPr>
        <p:spPr>
          <a:xfrm>
            <a:off x="956271" y="189950"/>
            <a:ext cx="5311200" cy="1114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a:lvl1pPr>
            <a:lvl2pPr lvl="1" rtl="0">
              <a:spcBef>
                <a:spcPts val="0"/>
              </a:spcBef>
              <a:spcAft>
                <a:spcPts val="0"/>
              </a:spcAft>
              <a:buClr>
                <a:schemeClr val="lt1"/>
              </a:buClr>
              <a:buSzPts val="4000"/>
              <a:buNone/>
              <a:defRPr sz="4000">
                <a:solidFill>
                  <a:schemeClr val="lt1"/>
                </a:solidFill>
              </a:defRPr>
            </a:lvl2pPr>
            <a:lvl3pPr lvl="2" rtl="0">
              <a:spcBef>
                <a:spcPts val="0"/>
              </a:spcBef>
              <a:spcAft>
                <a:spcPts val="0"/>
              </a:spcAft>
              <a:buClr>
                <a:schemeClr val="lt1"/>
              </a:buClr>
              <a:buSzPts val="4000"/>
              <a:buNone/>
              <a:defRPr sz="4000">
                <a:solidFill>
                  <a:schemeClr val="lt1"/>
                </a:solidFill>
              </a:defRPr>
            </a:lvl3pPr>
            <a:lvl4pPr lvl="3" rtl="0">
              <a:spcBef>
                <a:spcPts val="0"/>
              </a:spcBef>
              <a:spcAft>
                <a:spcPts val="0"/>
              </a:spcAft>
              <a:buClr>
                <a:schemeClr val="lt1"/>
              </a:buClr>
              <a:buSzPts val="4000"/>
              <a:buNone/>
              <a:defRPr sz="4000">
                <a:solidFill>
                  <a:schemeClr val="lt1"/>
                </a:solidFill>
              </a:defRPr>
            </a:lvl4pPr>
            <a:lvl5pPr lvl="4" rtl="0">
              <a:spcBef>
                <a:spcPts val="0"/>
              </a:spcBef>
              <a:spcAft>
                <a:spcPts val="0"/>
              </a:spcAft>
              <a:buClr>
                <a:schemeClr val="lt1"/>
              </a:buClr>
              <a:buSzPts val="4000"/>
              <a:buNone/>
              <a:defRPr sz="4000">
                <a:solidFill>
                  <a:schemeClr val="lt1"/>
                </a:solidFill>
              </a:defRPr>
            </a:lvl5pPr>
            <a:lvl6pPr lvl="5" rtl="0">
              <a:spcBef>
                <a:spcPts val="0"/>
              </a:spcBef>
              <a:spcAft>
                <a:spcPts val="0"/>
              </a:spcAft>
              <a:buClr>
                <a:schemeClr val="lt1"/>
              </a:buClr>
              <a:buSzPts val="4000"/>
              <a:buNone/>
              <a:defRPr sz="4000">
                <a:solidFill>
                  <a:schemeClr val="lt1"/>
                </a:solidFill>
              </a:defRPr>
            </a:lvl6pPr>
            <a:lvl7pPr lvl="6" rtl="0">
              <a:spcBef>
                <a:spcPts val="0"/>
              </a:spcBef>
              <a:spcAft>
                <a:spcPts val="0"/>
              </a:spcAft>
              <a:buClr>
                <a:schemeClr val="lt1"/>
              </a:buClr>
              <a:buSzPts val="4000"/>
              <a:buNone/>
              <a:defRPr sz="4000">
                <a:solidFill>
                  <a:schemeClr val="lt1"/>
                </a:solidFill>
              </a:defRPr>
            </a:lvl7pPr>
            <a:lvl8pPr lvl="7" rtl="0">
              <a:spcBef>
                <a:spcPts val="0"/>
              </a:spcBef>
              <a:spcAft>
                <a:spcPts val="0"/>
              </a:spcAft>
              <a:buClr>
                <a:schemeClr val="lt1"/>
              </a:buClr>
              <a:buSzPts val="4000"/>
              <a:buNone/>
              <a:defRPr sz="4000">
                <a:solidFill>
                  <a:schemeClr val="lt1"/>
                </a:solidFill>
              </a:defRPr>
            </a:lvl8pPr>
            <a:lvl9pPr lvl="8" rtl="0">
              <a:spcBef>
                <a:spcPts val="0"/>
              </a:spcBef>
              <a:spcAft>
                <a:spcPts val="0"/>
              </a:spcAft>
              <a:buClr>
                <a:schemeClr val="lt1"/>
              </a:buClr>
              <a:buSzPts val="4000"/>
              <a:buNone/>
              <a:defRPr sz="4000">
                <a:solidFill>
                  <a:schemeClr val="lt1"/>
                </a:solidFill>
              </a:defRPr>
            </a:lvl9pPr>
          </a:lstStyle>
          <a:p/>
        </p:txBody>
      </p:sp>
      <p:sp>
        <p:nvSpPr>
          <p:cNvPr id="31" name="Google Shape;31;p4"/>
          <p:cNvSpPr txBox="1"/>
          <p:nvPr>
            <p:ph idx="1" type="subTitle"/>
          </p:nvPr>
        </p:nvSpPr>
        <p:spPr>
          <a:xfrm>
            <a:off x="954225" y="1709475"/>
            <a:ext cx="3367200" cy="2477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p:txBody>
      </p:sp>
      <p:sp>
        <p:nvSpPr>
          <p:cNvPr id="32" name="Google Shape;32;p4"/>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33" name="Google Shape;33;p4"/>
          <p:cNvSpPr/>
          <p:nvPr/>
        </p:nvSpPr>
        <p:spPr>
          <a:xfrm>
            <a:off x="5177125" y="212900"/>
            <a:ext cx="3742800" cy="46842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4571997" y="3832425"/>
            <a:ext cx="762000" cy="11685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 name="Google Shape;35;p4"/>
          <p:cNvCxnSpPr/>
          <p:nvPr/>
        </p:nvCxnSpPr>
        <p:spPr>
          <a:xfrm>
            <a:off x="1068750" y="1340150"/>
            <a:ext cx="676200" cy="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Content 1 1">
  <p:cSld name="SECTION_HEADER_2_1">
    <p:bg>
      <p:bgPr>
        <a:solidFill>
          <a:schemeClr val="lt1"/>
        </a:solidFill>
      </p:bgPr>
    </p:bg>
    <p:spTree>
      <p:nvGrpSpPr>
        <p:cNvPr id="36" name="Shape 36"/>
        <p:cNvGrpSpPr/>
        <p:nvPr/>
      </p:nvGrpSpPr>
      <p:grpSpPr>
        <a:xfrm>
          <a:off x="0" y="0"/>
          <a:ext cx="0" cy="0"/>
          <a:chOff x="0" y="0"/>
          <a:chExt cx="0" cy="0"/>
        </a:xfrm>
      </p:grpSpPr>
      <p:sp>
        <p:nvSpPr>
          <p:cNvPr id="37" name="Google Shape;37;p5"/>
          <p:cNvSpPr txBox="1"/>
          <p:nvPr>
            <p:ph type="title"/>
          </p:nvPr>
        </p:nvSpPr>
        <p:spPr>
          <a:xfrm>
            <a:off x="956273" y="3469550"/>
            <a:ext cx="3483000" cy="1114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a:lvl1pPr>
            <a:lvl2pPr lvl="1" rtl="0">
              <a:spcBef>
                <a:spcPts val="0"/>
              </a:spcBef>
              <a:spcAft>
                <a:spcPts val="0"/>
              </a:spcAft>
              <a:buClr>
                <a:schemeClr val="lt1"/>
              </a:buClr>
              <a:buSzPts val="4000"/>
              <a:buNone/>
              <a:defRPr sz="4000">
                <a:solidFill>
                  <a:schemeClr val="lt1"/>
                </a:solidFill>
              </a:defRPr>
            </a:lvl2pPr>
            <a:lvl3pPr lvl="2" rtl="0">
              <a:spcBef>
                <a:spcPts val="0"/>
              </a:spcBef>
              <a:spcAft>
                <a:spcPts val="0"/>
              </a:spcAft>
              <a:buClr>
                <a:schemeClr val="lt1"/>
              </a:buClr>
              <a:buSzPts val="4000"/>
              <a:buNone/>
              <a:defRPr sz="4000">
                <a:solidFill>
                  <a:schemeClr val="lt1"/>
                </a:solidFill>
              </a:defRPr>
            </a:lvl3pPr>
            <a:lvl4pPr lvl="3" rtl="0">
              <a:spcBef>
                <a:spcPts val="0"/>
              </a:spcBef>
              <a:spcAft>
                <a:spcPts val="0"/>
              </a:spcAft>
              <a:buClr>
                <a:schemeClr val="lt1"/>
              </a:buClr>
              <a:buSzPts val="4000"/>
              <a:buNone/>
              <a:defRPr sz="4000">
                <a:solidFill>
                  <a:schemeClr val="lt1"/>
                </a:solidFill>
              </a:defRPr>
            </a:lvl4pPr>
            <a:lvl5pPr lvl="4" rtl="0">
              <a:spcBef>
                <a:spcPts val="0"/>
              </a:spcBef>
              <a:spcAft>
                <a:spcPts val="0"/>
              </a:spcAft>
              <a:buClr>
                <a:schemeClr val="lt1"/>
              </a:buClr>
              <a:buSzPts val="4000"/>
              <a:buNone/>
              <a:defRPr sz="4000">
                <a:solidFill>
                  <a:schemeClr val="lt1"/>
                </a:solidFill>
              </a:defRPr>
            </a:lvl5pPr>
            <a:lvl6pPr lvl="5" rtl="0">
              <a:spcBef>
                <a:spcPts val="0"/>
              </a:spcBef>
              <a:spcAft>
                <a:spcPts val="0"/>
              </a:spcAft>
              <a:buClr>
                <a:schemeClr val="lt1"/>
              </a:buClr>
              <a:buSzPts val="4000"/>
              <a:buNone/>
              <a:defRPr sz="4000">
                <a:solidFill>
                  <a:schemeClr val="lt1"/>
                </a:solidFill>
              </a:defRPr>
            </a:lvl6pPr>
            <a:lvl7pPr lvl="6" rtl="0">
              <a:spcBef>
                <a:spcPts val="0"/>
              </a:spcBef>
              <a:spcAft>
                <a:spcPts val="0"/>
              </a:spcAft>
              <a:buClr>
                <a:schemeClr val="lt1"/>
              </a:buClr>
              <a:buSzPts val="4000"/>
              <a:buNone/>
              <a:defRPr sz="4000">
                <a:solidFill>
                  <a:schemeClr val="lt1"/>
                </a:solidFill>
              </a:defRPr>
            </a:lvl7pPr>
            <a:lvl8pPr lvl="7" rtl="0">
              <a:spcBef>
                <a:spcPts val="0"/>
              </a:spcBef>
              <a:spcAft>
                <a:spcPts val="0"/>
              </a:spcAft>
              <a:buClr>
                <a:schemeClr val="lt1"/>
              </a:buClr>
              <a:buSzPts val="4000"/>
              <a:buNone/>
              <a:defRPr sz="4000">
                <a:solidFill>
                  <a:schemeClr val="lt1"/>
                </a:solidFill>
              </a:defRPr>
            </a:lvl8pPr>
            <a:lvl9pPr lvl="8" rtl="0">
              <a:spcBef>
                <a:spcPts val="0"/>
              </a:spcBef>
              <a:spcAft>
                <a:spcPts val="0"/>
              </a:spcAft>
              <a:buClr>
                <a:schemeClr val="lt1"/>
              </a:buClr>
              <a:buSzPts val="4000"/>
              <a:buNone/>
              <a:defRPr sz="4000">
                <a:solidFill>
                  <a:schemeClr val="lt1"/>
                </a:solidFill>
              </a:defRPr>
            </a:lvl9pPr>
          </a:lstStyle>
          <a:p/>
        </p:txBody>
      </p:sp>
      <p:sp>
        <p:nvSpPr>
          <p:cNvPr id="38" name="Google Shape;38;p5"/>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cxnSp>
        <p:nvCxnSpPr>
          <p:cNvPr id="39" name="Google Shape;39;p5"/>
          <p:cNvCxnSpPr/>
          <p:nvPr/>
        </p:nvCxnSpPr>
        <p:spPr>
          <a:xfrm>
            <a:off x="1068750" y="4619750"/>
            <a:ext cx="676200" cy="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SECTION_HEADER_1">
    <p:bg>
      <p:bgPr>
        <a:solidFill>
          <a:schemeClr val="lt1"/>
        </a:solidFill>
      </p:bgPr>
    </p:bg>
    <p:spTree>
      <p:nvGrpSpPr>
        <p:cNvPr id="40" name="Shape 40"/>
        <p:cNvGrpSpPr/>
        <p:nvPr/>
      </p:nvGrpSpPr>
      <p:grpSpPr>
        <a:xfrm>
          <a:off x="0" y="0"/>
          <a:ext cx="0" cy="0"/>
          <a:chOff x="0" y="0"/>
          <a:chExt cx="0" cy="0"/>
        </a:xfrm>
      </p:grpSpPr>
      <p:sp>
        <p:nvSpPr>
          <p:cNvPr id="41" name="Google Shape;41;p6"/>
          <p:cNvSpPr txBox="1"/>
          <p:nvPr>
            <p:ph type="title"/>
          </p:nvPr>
        </p:nvSpPr>
        <p:spPr>
          <a:xfrm>
            <a:off x="570047" y="993900"/>
            <a:ext cx="3055500" cy="1114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a:lvl1pPr>
            <a:lvl2pPr lvl="1" rtl="0">
              <a:spcBef>
                <a:spcPts val="0"/>
              </a:spcBef>
              <a:spcAft>
                <a:spcPts val="0"/>
              </a:spcAft>
              <a:buClr>
                <a:schemeClr val="lt1"/>
              </a:buClr>
              <a:buSzPts val="4000"/>
              <a:buNone/>
              <a:defRPr sz="4000">
                <a:solidFill>
                  <a:schemeClr val="lt1"/>
                </a:solidFill>
              </a:defRPr>
            </a:lvl2pPr>
            <a:lvl3pPr lvl="2" rtl="0">
              <a:spcBef>
                <a:spcPts val="0"/>
              </a:spcBef>
              <a:spcAft>
                <a:spcPts val="0"/>
              </a:spcAft>
              <a:buClr>
                <a:schemeClr val="lt1"/>
              </a:buClr>
              <a:buSzPts val="4000"/>
              <a:buNone/>
              <a:defRPr sz="4000">
                <a:solidFill>
                  <a:schemeClr val="lt1"/>
                </a:solidFill>
              </a:defRPr>
            </a:lvl3pPr>
            <a:lvl4pPr lvl="3" rtl="0">
              <a:spcBef>
                <a:spcPts val="0"/>
              </a:spcBef>
              <a:spcAft>
                <a:spcPts val="0"/>
              </a:spcAft>
              <a:buClr>
                <a:schemeClr val="lt1"/>
              </a:buClr>
              <a:buSzPts val="4000"/>
              <a:buNone/>
              <a:defRPr sz="4000">
                <a:solidFill>
                  <a:schemeClr val="lt1"/>
                </a:solidFill>
              </a:defRPr>
            </a:lvl4pPr>
            <a:lvl5pPr lvl="4" rtl="0">
              <a:spcBef>
                <a:spcPts val="0"/>
              </a:spcBef>
              <a:spcAft>
                <a:spcPts val="0"/>
              </a:spcAft>
              <a:buClr>
                <a:schemeClr val="lt1"/>
              </a:buClr>
              <a:buSzPts val="4000"/>
              <a:buNone/>
              <a:defRPr sz="4000">
                <a:solidFill>
                  <a:schemeClr val="lt1"/>
                </a:solidFill>
              </a:defRPr>
            </a:lvl5pPr>
            <a:lvl6pPr lvl="5" rtl="0">
              <a:spcBef>
                <a:spcPts val="0"/>
              </a:spcBef>
              <a:spcAft>
                <a:spcPts val="0"/>
              </a:spcAft>
              <a:buClr>
                <a:schemeClr val="lt1"/>
              </a:buClr>
              <a:buSzPts val="4000"/>
              <a:buNone/>
              <a:defRPr sz="4000">
                <a:solidFill>
                  <a:schemeClr val="lt1"/>
                </a:solidFill>
              </a:defRPr>
            </a:lvl6pPr>
            <a:lvl7pPr lvl="6" rtl="0">
              <a:spcBef>
                <a:spcPts val="0"/>
              </a:spcBef>
              <a:spcAft>
                <a:spcPts val="0"/>
              </a:spcAft>
              <a:buClr>
                <a:schemeClr val="lt1"/>
              </a:buClr>
              <a:buSzPts val="4000"/>
              <a:buNone/>
              <a:defRPr sz="4000">
                <a:solidFill>
                  <a:schemeClr val="lt1"/>
                </a:solidFill>
              </a:defRPr>
            </a:lvl7pPr>
            <a:lvl8pPr lvl="7" rtl="0">
              <a:spcBef>
                <a:spcPts val="0"/>
              </a:spcBef>
              <a:spcAft>
                <a:spcPts val="0"/>
              </a:spcAft>
              <a:buClr>
                <a:schemeClr val="lt1"/>
              </a:buClr>
              <a:buSzPts val="4000"/>
              <a:buNone/>
              <a:defRPr sz="4000">
                <a:solidFill>
                  <a:schemeClr val="lt1"/>
                </a:solidFill>
              </a:defRPr>
            </a:lvl8pPr>
            <a:lvl9pPr lvl="8" rtl="0">
              <a:spcBef>
                <a:spcPts val="0"/>
              </a:spcBef>
              <a:spcAft>
                <a:spcPts val="0"/>
              </a:spcAft>
              <a:buClr>
                <a:schemeClr val="lt1"/>
              </a:buClr>
              <a:buSzPts val="4000"/>
              <a:buNone/>
              <a:defRPr sz="4000">
                <a:solidFill>
                  <a:schemeClr val="lt1"/>
                </a:solidFill>
              </a:defRPr>
            </a:lvl9pPr>
          </a:lstStyle>
          <a:p/>
        </p:txBody>
      </p:sp>
      <p:sp>
        <p:nvSpPr>
          <p:cNvPr id="42" name="Google Shape;42;p6"/>
          <p:cNvSpPr txBox="1"/>
          <p:nvPr>
            <p:ph idx="1" type="subTitle"/>
          </p:nvPr>
        </p:nvSpPr>
        <p:spPr>
          <a:xfrm>
            <a:off x="614775" y="2564775"/>
            <a:ext cx="29208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3" name="Google Shape;43;p6"/>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cxnSp>
        <p:nvCxnSpPr>
          <p:cNvPr id="44" name="Google Shape;44;p6"/>
          <p:cNvCxnSpPr/>
          <p:nvPr/>
        </p:nvCxnSpPr>
        <p:spPr>
          <a:xfrm>
            <a:off x="678525" y="2060575"/>
            <a:ext cx="676200" cy="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p:cSld name="CUSTOM">
    <p:bg>
      <p:bgPr>
        <a:solidFill>
          <a:schemeClr val="lt1"/>
        </a:solidFill>
      </p:bgPr>
    </p:bg>
    <p:spTree>
      <p:nvGrpSpPr>
        <p:cNvPr id="45" name="Shape 45"/>
        <p:cNvGrpSpPr/>
        <p:nvPr/>
      </p:nvGrpSpPr>
      <p:grpSpPr>
        <a:xfrm>
          <a:off x="0" y="0"/>
          <a:ext cx="0" cy="0"/>
          <a:chOff x="0" y="0"/>
          <a:chExt cx="0" cy="0"/>
        </a:xfrm>
      </p:grpSpPr>
      <p:sp>
        <p:nvSpPr>
          <p:cNvPr id="46" name="Google Shape;46;p7"/>
          <p:cNvSpPr/>
          <p:nvPr/>
        </p:nvSpPr>
        <p:spPr>
          <a:xfrm>
            <a:off x="1395500" y="892500"/>
            <a:ext cx="6189000" cy="2731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7"/>
          <p:cNvSpPr txBox="1"/>
          <p:nvPr>
            <p:ph idx="1" type="subTitle"/>
          </p:nvPr>
        </p:nvSpPr>
        <p:spPr>
          <a:xfrm>
            <a:off x="1894475" y="1126950"/>
            <a:ext cx="5397600" cy="2100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3000">
                <a:solidFill>
                  <a:schemeClr val="dk1"/>
                </a:solidFill>
                <a:latin typeface="Ubuntu"/>
                <a:ea typeface="Ubuntu"/>
                <a:cs typeface="Ubuntu"/>
                <a:sym typeface="Ubuntu"/>
              </a:defRPr>
            </a:lvl1pPr>
            <a:lvl2pPr lvl="1" rtl="0">
              <a:spcBef>
                <a:spcPts val="0"/>
              </a:spcBef>
              <a:spcAft>
                <a:spcPts val="0"/>
              </a:spcAft>
              <a:buNone/>
              <a:defRPr b="1">
                <a:solidFill>
                  <a:schemeClr val="dk1"/>
                </a:solidFill>
                <a:latin typeface="Arvo"/>
                <a:ea typeface="Arvo"/>
                <a:cs typeface="Arvo"/>
                <a:sym typeface="Arvo"/>
              </a:defRPr>
            </a:lvl2pPr>
            <a:lvl3pPr lvl="2" rtl="0">
              <a:spcBef>
                <a:spcPts val="0"/>
              </a:spcBef>
              <a:spcAft>
                <a:spcPts val="0"/>
              </a:spcAft>
              <a:buNone/>
              <a:defRPr b="1">
                <a:solidFill>
                  <a:schemeClr val="dk1"/>
                </a:solidFill>
                <a:latin typeface="Arvo"/>
                <a:ea typeface="Arvo"/>
                <a:cs typeface="Arvo"/>
                <a:sym typeface="Arvo"/>
              </a:defRPr>
            </a:lvl3pPr>
            <a:lvl4pPr lvl="3" rtl="0">
              <a:spcBef>
                <a:spcPts val="0"/>
              </a:spcBef>
              <a:spcAft>
                <a:spcPts val="0"/>
              </a:spcAft>
              <a:buNone/>
              <a:defRPr b="1">
                <a:solidFill>
                  <a:schemeClr val="dk1"/>
                </a:solidFill>
                <a:latin typeface="Arvo"/>
                <a:ea typeface="Arvo"/>
                <a:cs typeface="Arvo"/>
                <a:sym typeface="Arvo"/>
              </a:defRPr>
            </a:lvl4pPr>
            <a:lvl5pPr lvl="4" rtl="0">
              <a:spcBef>
                <a:spcPts val="0"/>
              </a:spcBef>
              <a:spcAft>
                <a:spcPts val="0"/>
              </a:spcAft>
              <a:buNone/>
              <a:defRPr b="1">
                <a:solidFill>
                  <a:schemeClr val="dk1"/>
                </a:solidFill>
                <a:latin typeface="Arvo"/>
                <a:ea typeface="Arvo"/>
                <a:cs typeface="Arvo"/>
                <a:sym typeface="Arvo"/>
              </a:defRPr>
            </a:lvl5pPr>
            <a:lvl6pPr lvl="5" rtl="0">
              <a:spcBef>
                <a:spcPts val="0"/>
              </a:spcBef>
              <a:spcAft>
                <a:spcPts val="0"/>
              </a:spcAft>
              <a:buNone/>
              <a:defRPr b="1">
                <a:solidFill>
                  <a:schemeClr val="dk1"/>
                </a:solidFill>
                <a:latin typeface="Arvo"/>
                <a:ea typeface="Arvo"/>
                <a:cs typeface="Arvo"/>
                <a:sym typeface="Arvo"/>
              </a:defRPr>
            </a:lvl6pPr>
            <a:lvl7pPr lvl="6" rtl="0">
              <a:spcBef>
                <a:spcPts val="0"/>
              </a:spcBef>
              <a:spcAft>
                <a:spcPts val="0"/>
              </a:spcAft>
              <a:buNone/>
              <a:defRPr b="1">
                <a:solidFill>
                  <a:schemeClr val="dk1"/>
                </a:solidFill>
                <a:latin typeface="Arvo"/>
                <a:ea typeface="Arvo"/>
                <a:cs typeface="Arvo"/>
                <a:sym typeface="Arvo"/>
              </a:defRPr>
            </a:lvl7pPr>
            <a:lvl8pPr lvl="7" rtl="0">
              <a:spcBef>
                <a:spcPts val="0"/>
              </a:spcBef>
              <a:spcAft>
                <a:spcPts val="0"/>
              </a:spcAft>
              <a:buNone/>
              <a:defRPr b="1">
                <a:solidFill>
                  <a:schemeClr val="dk1"/>
                </a:solidFill>
                <a:latin typeface="Arvo"/>
                <a:ea typeface="Arvo"/>
                <a:cs typeface="Arvo"/>
                <a:sym typeface="Arvo"/>
              </a:defRPr>
            </a:lvl8pPr>
            <a:lvl9pPr lvl="8" rtl="0">
              <a:spcBef>
                <a:spcPts val="0"/>
              </a:spcBef>
              <a:spcAft>
                <a:spcPts val="0"/>
              </a:spcAft>
              <a:buNone/>
              <a:defRPr b="1">
                <a:solidFill>
                  <a:schemeClr val="dk1"/>
                </a:solidFill>
                <a:latin typeface="Arvo"/>
                <a:ea typeface="Arvo"/>
                <a:cs typeface="Arvo"/>
                <a:sym typeface="Arvo"/>
              </a:defRPr>
            </a:lvl9pPr>
          </a:lstStyle>
          <a:p/>
        </p:txBody>
      </p:sp>
      <p:sp>
        <p:nvSpPr>
          <p:cNvPr id="48" name="Google Shape;48;p7"/>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49" name="Google Shape;49;p7"/>
          <p:cNvSpPr txBox="1"/>
          <p:nvPr>
            <p:ph idx="2" type="subTitle"/>
          </p:nvPr>
        </p:nvSpPr>
        <p:spPr>
          <a:xfrm>
            <a:off x="1894475" y="2977400"/>
            <a:ext cx="29208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ody slide" type="tx">
  <p:cSld name="TITLE_AND_BODY">
    <p:bg>
      <p:bgPr>
        <a:solidFill>
          <a:schemeClr val="lt1"/>
        </a:solidFill>
      </p:bgPr>
    </p:bg>
    <p:spTree>
      <p:nvGrpSpPr>
        <p:cNvPr id="50" name="Shape 50"/>
        <p:cNvGrpSpPr/>
        <p:nvPr/>
      </p:nvGrpSpPr>
      <p:grpSpPr>
        <a:xfrm>
          <a:off x="0" y="0"/>
          <a:ext cx="0" cy="0"/>
          <a:chOff x="0" y="0"/>
          <a:chExt cx="0" cy="0"/>
        </a:xfrm>
      </p:grpSpPr>
      <p:sp>
        <p:nvSpPr>
          <p:cNvPr id="51" name="Google Shape;51;p8"/>
          <p:cNvSpPr/>
          <p:nvPr/>
        </p:nvSpPr>
        <p:spPr>
          <a:xfrm>
            <a:off x="406950" y="352200"/>
            <a:ext cx="8330100" cy="4311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8"/>
          <p:cNvSpPr txBox="1"/>
          <p:nvPr>
            <p:ph type="title"/>
          </p:nvPr>
        </p:nvSpPr>
        <p:spPr>
          <a:xfrm>
            <a:off x="0" y="216225"/>
            <a:ext cx="9144000" cy="9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b="1" sz="2200"/>
            </a:lvl1pPr>
            <a:lvl2pPr lvl="1" rtl="0" algn="ctr">
              <a:spcBef>
                <a:spcPts val="0"/>
              </a:spcBef>
              <a:spcAft>
                <a:spcPts val="0"/>
              </a:spcAft>
              <a:buSzPts val="2400"/>
              <a:buFont typeface="Bodoni"/>
              <a:buNone/>
              <a:defRPr b="1">
                <a:latin typeface="Bodoni"/>
                <a:ea typeface="Bodoni"/>
                <a:cs typeface="Bodoni"/>
                <a:sym typeface="Bodoni"/>
              </a:defRPr>
            </a:lvl2pPr>
            <a:lvl3pPr lvl="2" rtl="0" algn="ctr">
              <a:spcBef>
                <a:spcPts val="0"/>
              </a:spcBef>
              <a:spcAft>
                <a:spcPts val="0"/>
              </a:spcAft>
              <a:buSzPts val="2400"/>
              <a:buFont typeface="Bodoni"/>
              <a:buNone/>
              <a:defRPr b="1">
                <a:latin typeface="Bodoni"/>
                <a:ea typeface="Bodoni"/>
                <a:cs typeface="Bodoni"/>
                <a:sym typeface="Bodoni"/>
              </a:defRPr>
            </a:lvl3pPr>
            <a:lvl4pPr lvl="3" rtl="0" algn="ctr">
              <a:spcBef>
                <a:spcPts val="0"/>
              </a:spcBef>
              <a:spcAft>
                <a:spcPts val="0"/>
              </a:spcAft>
              <a:buSzPts val="2400"/>
              <a:buFont typeface="Bodoni"/>
              <a:buNone/>
              <a:defRPr b="1">
                <a:latin typeface="Bodoni"/>
                <a:ea typeface="Bodoni"/>
                <a:cs typeface="Bodoni"/>
                <a:sym typeface="Bodoni"/>
              </a:defRPr>
            </a:lvl4pPr>
            <a:lvl5pPr lvl="4" rtl="0" algn="ctr">
              <a:spcBef>
                <a:spcPts val="0"/>
              </a:spcBef>
              <a:spcAft>
                <a:spcPts val="0"/>
              </a:spcAft>
              <a:buSzPts val="2400"/>
              <a:buFont typeface="Bodoni"/>
              <a:buNone/>
              <a:defRPr b="1">
                <a:latin typeface="Bodoni"/>
                <a:ea typeface="Bodoni"/>
                <a:cs typeface="Bodoni"/>
                <a:sym typeface="Bodoni"/>
              </a:defRPr>
            </a:lvl5pPr>
            <a:lvl6pPr lvl="5" rtl="0" algn="ctr">
              <a:spcBef>
                <a:spcPts val="0"/>
              </a:spcBef>
              <a:spcAft>
                <a:spcPts val="0"/>
              </a:spcAft>
              <a:buSzPts val="2400"/>
              <a:buFont typeface="Bodoni"/>
              <a:buNone/>
              <a:defRPr b="1">
                <a:latin typeface="Bodoni"/>
                <a:ea typeface="Bodoni"/>
                <a:cs typeface="Bodoni"/>
                <a:sym typeface="Bodoni"/>
              </a:defRPr>
            </a:lvl6pPr>
            <a:lvl7pPr lvl="6" rtl="0" algn="ctr">
              <a:spcBef>
                <a:spcPts val="0"/>
              </a:spcBef>
              <a:spcAft>
                <a:spcPts val="0"/>
              </a:spcAft>
              <a:buSzPts val="2400"/>
              <a:buFont typeface="Bodoni"/>
              <a:buNone/>
              <a:defRPr b="1">
                <a:latin typeface="Bodoni"/>
                <a:ea typeface="Bodoni"/>
                <a:cs typeface="Bodoni"/>
                <a:sym typeface="Bodoni"/>
              </a:defRPr>
            </a:lvl7pPr>
            <a:lvl8pPr lvl="7" rtl="0" algn="ctr">
              <a:spcBef>
                <a:spcPts val="0"/>
              </a:spcBef>
              <a:spcAft>
                <a:spcPts val="0"/>
              </a:spcAft>
              <a:buSzPts val="2400"/>
              <a:buFont typeface="Bodoni"/>
              <a:buNone/>
              <a:defRPr b="1">
                <a:latin typeface="Bodoni"/>
                <a:ea typeface="Bodoni"/>
                <a:cs typeface="Bodoni"/>
                <a:sym typeface="Bodoni"/>
              </a:defRPr>
            </a:lvl8pPr>
            <a:lvl9pPr lvl="8" rtl="0" algn="ctr">
              <a:spcBef>
                <a:spcPts val="0"/>
              </a:spcBef>
              <a:spcAft>
                <a:spcPts val="0"/>
              </a:spcAft>
              <a:buSzPts val="2400"/>
              <a:buFont typeface="Bodoni"/>
              <a:buNone/>
              <a:defRPr b="1">
                <a:latin typeface="Bodoni"/>
                <a:ea typeface="Bodoni"/>
                <a:cs typeface="Bodoni"/>
                <a:sym typeface="Bodoni"/>
              </a:defRPr>
            </a:lvl9pPr>
          </a:lstStyle>
          <a:p/>
        </p:txBody>
      </p:sp>
      <p:sp>
        <p:nvSpPr>
          <p:cNvPr id="53" name="Google Shape;53;p8"/>
          <p:cNvSpPr txBox="1"/>
          <p:nvPr>
            <p:ph idx="1" type="body"/>
          </p:nvPr>
        </p:nvSpPr>
        <p:spPr>
          <a:xfrm>
            <a:off x="1454050" y="1904925"/>
            <a:ext cx="5877000" cy="25020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0"/>
              </a:spcBef>
              <a:spcAft>
                <a:spcPts val="0"/>
              </a:spcAft>
              <a:buSzPts val="1400"/>
              <a:buChar char="○"/>
              <a:defRPr sz="1400"/>
            </a:lvl2pPr>
            <a:lvl3pPr indent="-311150" lvl="2" marL="1371600" rtl="0" algn="ctr">
              <a:lnSpc>
                <a:spcPct val="100000"/>
              </a:lnSpc>
              <a:spcBef>
                <a:spcPts val="0"/>
              </a:spcBef>
              <a:spcAft>
                <a:spcPts val="0"/>
              </a:spcAft>
              <a:buSzPts val="1300"/>
              <a:buChar char="■"/>
              <a:defRPr sz="1300"/>
            </a:lvl3pPr>
            <a:lvl4pPr indent="-311150" lvl="3" marL="1828800" rtl="0" algn="ctr">
              <a:lnSpc>
                <a:spcPct val="100000"/>
              </a:lnSpc>
              <a:spcBef>
                <a:spcPts val="0"/>
              </a:spcBef>
              <a:spcAft>
                <a:spcPts val="0"/>
              </a:spcAft>
              <a:buSzPts val="1300"/>
              <a:buChar char="●"/>
              <a:defRPr sz="1300"/>
            </a:lvl4pPr>
            <a:lvl5pPr indent="-304800" lvl="4" marL="2286000" rtl="0" algn="ctr">
              <a:lnSpc>
                <a:spcPct val="100000"/>
              </a:lnSpc>
              <a:spcBef>
                <a:spcPts val="0"/>
              </a:spcBef>
              <a:spcAft>
                <a:spcPts val="0"/>
              </a:spcAft>
              <a:buSzPts val="1200"/>
              <a:buChar char="○"/>
              <a:defRPr sz="1200"/>
            </a:lvl5pPr>
            <a:lvl6pPr indent="-304800" lvl="5" marL="2743200" rtl="0" algn="ctr">
              <a:lnSpc>
                <a:spcPct val="100000"/>
              </a:lnSpc>
              <a:spcBef>
                <a:spcPts val="0"/>
              </a:spcBef>
              <a:spcAft>
                <a:spcPts val="0"/>
              </a:spcAft>
              <a:buSzPts val="1200"/>
              <a:buChar char="■"/>
              <a:defRPr sz="1200"/>
            </a:lvl6pPr>
            <a:lvl7pPr indent="-298450" lvl="6" marL="3200400" rtl="0" algn="ctr">
              <a:lnSpc>
                <a:spcPct val="100000"/>
              </a:lnSpc>
              <a:spcBef>
                <a:spcPts val="0"/>
              </a:spcBef>
              <a:spcAft>
                <a:spcPts val="0"/>
              </a:spcAft>
              <a:buSzPts val="1100"/>
              <a:buChar char="●"/>
              <a:defRPr sz="1100"/>
            </a:lvl7pPr>
            <a:lvl8pPr indent="-298450" lvl="7" marL="3657600" rtl="0" algn="ctr">
              <a:lnSpc>
                <a:spcPct val="100000"/>
              </a:lnSpc>
              <a:spcBef>
                <a:spcPts val="0"/>
              </a:spcBef>
              <a:spcAft>
                <a:spcPts val="0"/>
              </a:spcAft>
              <a:buSzPts val="1100"/>
              <a:buChar char="○"/>
              <a:defRPr sz="1100"/>
            </a:lvl8pPr>
            <a:lvl9pPr indent="-292100" lvl="8" marL="4114800" rtl="0" algn="ctr">
              <a:lnSpc>
                <a:spcPct val="100000"/>
              </a:lnSpc>
              <a:spcBef>
                <a:spcPts val="0"/>
              </a:spcBef>
              <a:spcAft>
                <a:spcPts val="0"/>
              </a:spcAft>
              <a:buSzPts val="1000"/>
              <a:buChar char="■"/>
              <a:defRPr sz="1000"/>
            </a:lvl9pPr>
          </a:lstStyle>
          <a:p/>
        </p:txBody>
      </p:sp>
      <p:sp>
        <p:nvSpPr>
          <p:cNvPr id="54" name="Google Shape;54;p8"/>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cxnSp>
        <p:nvCxnSpPr>
          <p:cNvPr id="55" name="Google Shape;55;p8"/>
          <p:cNvCxnSpPr/>
          <p:nvPr/>
        </p:nvCxnSpPr>
        <p:spPr>
          <a:xfrm>
            <a:off x="4233900" y="1223600"/>
            <a:ext cx="676200" cy="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1">
  <p:cSld name="TITLE_AND_BODY_2">
    <p:bg>
      <p:bgPr>
        <a:solidFill>
          <a:schemeClr val="lt1"/>
        </a:solidFill>
      </p:bgPr>
    </p:bg>
    <p:spTree>
      <p:nvGrpSpPr>
        <p:cNvPr id="56" name="Shape 56"/>
        <p:cNvGrpSpPr/>
        <p:nvPr/>
      </p:nvGrpSpPr>
      <p:grpSpPr>
        <a:xfrm>
          <a:off x="0" y="0"/>
          <a:ext cx="0" cy="0"/>
          <a:chOff x="0" y="0"/>
          <a:chExt cx="0" cy="0"/>
        </a:xfrm>
      </p:grpSpPr>
      <p:sp>
        <p:nvSpPr>
          <p:cNvPr id="57" name="Google Shape;57;p9"/>
          <p:cNvSpPr/>
          <p:nvPr/>
        </p:nvSpPr>
        <p:spPr>
          <a:xfrm>
            <a:off x="406950" y="352200"/>
            <a:ext cx="8330100" cy="4311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9"/>
          <p:cNvSpPr txBox="1"/>
          <p:nvPr>
            <p:ph type="title"/>
          </p:nvPr>
        </p:nvSpPr>
        <p:spPr>
          <a:xfrm>
            <a:off x="0" y="216225"/>
            <a:ext cx="9144000" cy="9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b="1" sz="2200"/>
            </a:lvl1pPr>
            <a:lvl2pPr lvl="1" rtl="0" algn="ctr">
              <a:spcBef>
                <a:spcPts val="0"/>
              </a:spcBef>
              <a:spcAft>
                <a:spcPts val="0"/>
              </a:spcAft>
              <a:buSzPts val="2400"/>
              <a:buFont typeface="Bodoni"/>
              <a:buNone/>
              <a:defRPr b="1">
                <a:latin typeface="Bodoni"/>
                <a:ea typeface="Bodoni"/>
                <a:cs typeface="Bodoni"/>
                <a:sym typeface="Bodoni"/>
              </a:defRPr>
            </a:lvl2pPr>
            <a:lvl3pPr lvl="2" rtl="0" algn="ctr">
              <a:spcBef>
                <a:spcPts val="0"/>
              </a:spcBef>
              <a:spcAft>
                <a:spcPts val="0"/>
              </a:spcAft>
              <a:buSzPts val="2400"/>
              <a:buFont typeface="Bodoni"/>
              <a:buNone/>
              <a:defRPr b="1">
                <a:latin typeface="Bodoni"/>
                <a:ea typeface="Bodoni"/>
                <a:cs typeface="Bodoni"/>
                <a:sym typeface="Bodoni"/>
              </a:defRPr>
            </a:lvl3pPr>
            <a:lvl4pPr lvl="3" rtl="0" algn="ctr">
              <a:spcBef>
                <a:spcPts val="0"/>
              </a:spcBef>
              <a:spcAft>
                <a:spcPts val="0"/>
              </a:spcAft>
              <a:buSzPts val="2400"/>
              <a:buFont typeface="Bodoni"/>
              <a:buNone/>
              <a:defRPr b="1">
                <a:latin typeface="Bodoni"/>
                <a:ea typeface="Bodoni"/>
                <a:cs typeface="Bodoni"/>
                <a:sym typeface="Bodoni"/>
              </a:defRPr>
            </a:lvl4pPr>
            <a:lvl5pPr lvl="4" rtl="0" algn="ctr">
              <a:spcBef>
                <a:spcPts val="0"/>
              </a:spcBef>
              <a:spcAft>
                <a:spcPts val="0"/>
              </a:spcAft>
              <a:buSzPts val="2400"/>
              <a:buFont typeface="Bodoni"/>
              <a:buNone/>
              <a:defRPr b="1">
                <a:latin typeface="Bodoni"/>
                <a:ea typeface="Bodoni"/>
                <a:cs typeface="Bodoni"/>
                <a:sym typeface="Bodoni"/>
              </a:defRPr>
            </a:lvl5pPr>
            <a:lvl6pPr lvl="5" rtl="0" algn="ctr">
              <a:spcBef>
                <a:spcPts val="0"/>
              </a:spcBef>
              <a:spcAft>
                <a:spcPts val="0"/>
              </a:spcAft>
              <a:buSzPts val="2400"/>
              <a:buFont typeface="Bodoni"/>
              <a:buNone/>
              <a:defRPr b="1">
                <a:latin typeface="Bodoni"/>
                <a:ea typeface="Bodoni"/>
                <a:cs typeface="Bodoni"/>
                <a:sym typeface="Bodoni"/>
              </a:defRPr>
            </a:lvl6pPr>
            <a:lvl7pPr lvl="6" rtl="0" algn="ctr">
              <a:spcBef>
                <a:spcPts val="0"/>
              </a:spcBef>
              <a:spcAft>
                <a:spcPts val="0"/>
              </a:spcAft>
              <a:buSzPts val="2400"/>
              <a:buFont typeface="Bodoni"/>
              <a:buNone/>
              <a:defRPr b="1">
                <a:latin typeface="Bodoni"/>
                <a:ea typeface="Bodoni"/>
                <a:cs typeface="Bodoni"/>
                <a:sym typeface="Bodoni"/>
              </a:defRPr>
            </a:lvl7pPr>
            <a:lvl8pPr lvl="7" rtl="0" algn="ctr">
              <a:spcBef>
                <a:spcPts val="0"/>
              </a:spcBef>
              <a:spcAft>
                <a:spcPts val="0"/>
              </a:spcAft>
              <a:buSzPts val="2400"/>
              <a:buFont typeface="Bodoni"/>
              <a:buNone/>
              <a:defRPr b="1">
                <a:latin typeface="Bodoni"/>
                <a:ea typeface="Bodoni"/>
                <a:cs typeface="Bodoni"/>
                <a:sym typeface="Bodoni"/>
              </a:defRPr>
            </a:lvl8pPr>
            <a:lvl9pPr lvl="8" rtl="0" algn="ctr">
              <a:spcBef>
                <a:spcPts val="0"/>
              </a:spcBef>
              <a:spcAft>
                <a:spcPts val="0"/>
              </a:spcAft>
              <a:buSzPts val="2400"/>
              <a:buFont typeface="Bodoni"/>
              <a:buNone/>
              <a:defRPr b="1">
                <a:latin typeface="Bodoni"/>
                <a:ea typeface="Bodoni"/>
                <a:cs typeface="Bodoni"/>
                <a:sym typeface="Bodoni"/>
              </a:defRPr>
            </a:lvl9pPr>
          </a:lstStyle>
          <a:p/>
        </p:txBody>
      </p:sp>
      <p:sp>
        <p:nvSpPr>
          <p:cNvPr id="59" name="Google Shape;59;p9"/>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cxnSp>
        <p:nvCxnSpPr>
          <p:cNvPr id="60" name="Google Shape;60;p9"/>
          <p:cNvCxnSpPr/>
          <p:nvPr/>
        </p:nvCxnSpPr>
        <p:spPr>
          <a:xfrm>
            <a:off x="4233900" y="1223600"/>
            <a:ext cx="676200" cy="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TITLE_AND_BODY_1">
    <p:bg>
      <p:bgPr>
        <a:solidFill>
          <a:schemeClr val="lt1"/>
        </a:solidFill>
      </p:bgPr>
    </p:bg>
    <p:spTree>
      <p:nvGrpSpPr>
        <p:cNvPr id="61" name="Shape 61"/>
        <p:cNvGrpSpPr/>
        <p:nvPr/>
      </p:nvGrpSpPr>
      <p:grpSpPr>
        <a:xfrm>
          <a:off x="0" y="0"/>
          <a:ext cx="0" cy="0"/>
          <a:chOff x="0" y="0"/>
          <a:chExt cx="0" cy="0"/>
        </a:xfrm>
      </p:grpSpPr>
      <p:sp>
        <p:nvSpPr>
          <p:cNvPr id="62" name="Google Shape;62;p10"/>
          <p:cNvSpPr txBox="1"/>
          <p:nvPr>
            <p:ph type="title"/>
          </p:nvPr>
        </p:nvSpPr>
        <p:spPr>
          <a:xfrm>
            <a:off x="4598900" y="773100"/>
            <a:ext cx="3888000" cy="1206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63" name="Google Shape;63;p10"/>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64" name="Google Shape;64;p10"/>
          <p:cNvSpPr/>
          <p:nvPr/>
        </p:nvSpPr>
        <p:spPr>
          <a:xfrm>
            <a:off x="0" y="0"/>
            <a:ext cx="4259700" cy="5143500"/>
          </a:xfrm>
          <a:prstGeom prst="snip2DiagRect">
            <a:avLst>
              <a:gd fmla="val 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0"/>
          <p:cNvSpPr txBox="1"/>
          <p:nvPr>
            <p:ph idx="1" type="subTitle"/>
          </p:nvPr>
        </p:nvSpPr>
        <p:spPr>
          <a:xfrm>
            <a:off x="4598900" y="2968204"/>
            <a:ext cx="29208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66" name="Google Shape;66;p10"/>
          <p:cNvCxnSpPr/>
          <p:nvPr/>
        </p:nvCxnSpPr>
        <p:spPr>
          <a:xfrm>
            <a:off x="4778200" y="2780625"/>
            <a:ext cx="676200" cy="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400"/>
              <a:buFont typeface="Ubuntu"/>
              <a:buNone/>
              <a:defRPr b="1" sz="2400">
                <a:solidFill>
                  <a:schemeClr val="dk1"/>
                </a:solidFill>
                <a:latin typeface="Ubuntu"/>
                <a:ea typeface="Ubuntu"/>
                <a:cs typeface="Ubuntu"/>
                <a:sym typeface="Ubuntu"/>
              </a:defRPr>
            </a:lvl1pPr>
            <a:lvl2pPr lvl="1"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2pPr>
            <a:lvl3pPr lvl="2"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3pPr>
            <a:lvl4pPr lvl="3"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4pPr>
            <a:lvl5pPr lvl="4"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5pPr>
            <a:lvl6pPr lvl="5"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6pPr>
            <a:lvl7pPr lvl="6"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7pPr>
            <a:lvl8pPr lvl="7"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8pPr>
            <a:lvl9pPr lvl="8"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9pPr>
          </a:lstStyle>
          <a:p/>
        </p:txBody>
      </p:sp>
      <p:sp>
        <p:nvSpPr>
          <p:cNvPr id="7" name="Google Shape;7;p1"/>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2"/>
              </a:buClr>
              <a:buSzPts val="1400"/>
              <a:buFont typeface="Ubuntu Light"/>
              <a:buChar char="●"/>
              <a:defRPr>
                <a:solidFill>
                  <a:schemeClr val="lt2"/>
                </a:solidFill>
                <a:latin typeface="Ubuntu Light"/>
                <a:ea typeface="Ubuntu Light"/>
                <a:cs typeface="Ubuntu Light"/>
                <a:sym typeface="Ubuntu Light"/>
              </a:defRPr>
            </a:lvl1pPr>
            <a:lvl2pPr indent="-317500" lvl="1" marL="914400" rtl="0">
              <a:lnSpc>
                <a:spcPct val="100000"/>
              </a:lnSpc>
              <a:spcBef>
                <a:spcPts val="0"/>
              </a:spcBef>
              <a:spcAft>
                <a:spcPts val="0"/>
              </a:spcAft>
              <a:buClr>
                <a:schemeClr val="lt2"/>
              </a:buClr>
              <a:buSzPts val="1400"/>
              <a:buFont typeface="Ubuntu Light"/>
              <a:buChar char="○"/>
              <a:defRPr>
                <a:solidFill>
                  <a:schemeClr val="lt2"/>
                </a:solidFill>
                <a:latin typeface="Ubuntu Light"/>
                <a:ea typeface="Ubuntu Light"/>
                <a:cs typeface="Ubuntu Light"/>
                <a:sym typeface="Ubuntu Light"/>
              </a:defRPr>
            </a:lvl2pPr>
            <a:lvl3pPr indent="-311150" lvl="2" marL="1371600" rtl="0">
              <a:lnSpc>
                <a:spcPct val="100000"/>
              </a:lnSpc>
              <a:spcBef>
                <a:spcPts val="0"/>
              </a:spcBef>
              <a:spcAft>
                <a:spcPts val="0"/>
              </a:spcAft>
              <a:buClr>
                <a:schemeClr val="lt2"/>
              </a:buClr>
              <a:buSzPts val="1300"/>
              <a:buFont typeface="Ubuntu Light"/>
              <a:buChar char="■"/>
              <a:defRPr sz="1300">
                <a:solidFill>
                  <a:schemeClr val="lt2"/>
                </a:solidFill>
                <a:latin typeface="Ubuntu Light"/>
                <a:ea typeface="Ubuntu Light"/>
                <a:cs typeface="Ubuntu Light"/>
                <a:sym typeface="Ubuntu Light"/>
              </a:defRPr>
            </a:lvl3pPr>
            <a:lvl4pPr indent="-311150" lvl="3" marL="1828800" rtl="0">
              <a:lnSpc>
                <a:spcPct val="100000"/>
              </a:lnSpc>
              <a:spcBef>
                <a:spcPts val="0"/>
              </a:spcBef>
              <a:spcAft>
                <a:spcPts val="0"/>
              </a:spcAft>
              <a:buClr>
                <a:schemeClr val="lt2"/>
              </a:buClr>
              <a:buSzPts val="1300"/>
              <a:buFont typeface="Ubuntu Light"/>
              <a:buChar char="●"/>
              <a:defRPr sz="1300">
                <a:solidFill>
                  <a:schemeClr val="lt2"/>
                </a:solidFill>
                <a:latin typeface="Ubuntu Light"/>
                <a:ea typeface="Ubuntu Light"/>
                <a:cs typeface="Ubuntu Light"/>
                <a:sym typeface="Ubuntu Light"/>
              </a:defRPr>
            </a:lvl4pPr>
            <a:lvl5pPr indent="-304800" lvl="4" marL="2286000" rtl="0">
              <a:lnSpc>
                <a:spcPct val="100000"/>
              </a:lnSpc>
              <a:spcBef>
                <a:spcPts val="0"/>
              </a:spcBef>
              <a:spcAft>
                <a:spcPts val="0"/>
              </a:spcAft>
              <a:buClr>
                <a:schemeClr val="lt2"/>
              </a:buClr>
              <a:buSzPts val="1200"/>
              <a:buFont typeface="Ubuntu Light"/>
              <a:buChar char="○"/>
              <a:defRPr sz="1200">
                <a:solidFill>
                  <a:schemeClr val="lt2"/>
                </a:solidFill>
                <a:latin typeface="Ubuntu Light"/>
                <a:ea typeface="Ubuntu Light"/>
                <a:cs typeface="Ubuntu Light"/>
                <a:sym typeface="Ubuntu Light"/>
              </a:defRPr>
            </a:lvl5pPr>
            <a:lvl6pPr indent="-304800" lvl="5" marL="2743200" rtl="0">
              <a:lnSpc>
                <a:spcPct val="100000"/>
              </a:lnSpc>
              <a:spcBef>
                <a:spcPts val="0"/>
              </a:spcBef>
              <a:spcAft>
                <a:spcPts val="0"/>
              </a:spcAft>
              <a:buClr>
                <a:schemeClr val="lt2"/>
              </a:buClr>
              <a:buSzPts val="1200"/>
              <a:buFont typeface="Ubuntu Light"/>
              <a:buChar char="■"/>
              <a:defRPr sz="1200">
                <a:solidFill>
                  <a:schemeClr val="lt2"/>
                </a:solidFill>
                <a:latin typeface="Ubuntu Light"/>
                <a:ea typeface="Ubuntu Light"/>
                <a:cs typeface="Ubuntu Light"/>
                <a:sym typeface="Ubuntu Light"/>
              </a:defRPr>
            </a:lvl6pPr>
            <a:lvl7pPr indent="-298450" lvl="6" marL="3200400" rtl="0">
              <a:lnSpc>
                <a:spcPct val="100000"/>
              </a:lnSpc>
              <a:spcBef>
                <a:spcPts val="0"/>
              </a:spcBef>
              <a:spcAft>
                <a:spcPts val="0"/>
              </a:spcAft>
              <a:buClr>
                <a:schemeClr val="lt2"/>
              </a:buClr>
              <a:buSzPts val="1100"/>
              <a:buFont typeface="Ubuntu Light"/>
              <a:buChar char="●"/>
              <a:defRPr sz="1100">
                <a:solidFill>
                  <a:schemeClr val="lt2"/>
                </a:solidFill>
                <a:latin typeface="Ubuntu Light"/>
                <a:ea typeface="Ubuntu Light"/>
                <a:cs typeface="Ubuntu Light"/>
                <a:sym typeface="Ubuntu Light"/>
              </a:defRPr>
            </a:lvl7pPr>
            <a:lvl8pPr indent="-298450" lvl="7" marL="3657600" rtl="0">
              <a:lnSpc>
                <a:spcPct val="100000"/>
              </a:lnSpc>
              <a:spcBef>
                <a:spcPts val="0"/>
              </a:spcBef>
              <a:spcAft>
                <a:spcPts val="0"/>
              </a:spcAft>
              <a:buClr>
                <a:schemeClr val="lt2"/>
              </a:buClr>
              <a:buSzPts val="1100"/>
              <a:buFont typeface="Ubuntu Light"/>
              <a:buChar char="○"/>
              <a:defRPr sz="1100">
                <a:solidFill>
                  <a:schemeClr val="lt2"/>
                </a:solidFill>
                <a:latin typeface="Ubuntu Light"/>
                <a:ea typeface="Ubuntu Light"/>
                <a:cs typeface="Ubuntu Light"/>
                <a:sym typeface="Ubuntu Light"/>
              </a:defRPr>
            </a:lvl8pPr>
            <a:lvl9pPr indent="-292100" lvl="8" marL="4114800" rtl="0">
              <a:lnSpc>
                <a:spcPct val="100000"/>
              </a:lnSpc>
              <a:spcBef>
                <a:spcPts val="0"/>
              </a:spcBef>
              <a:spcAft>
                <a:spcPts val="0"/>
              </a:spcAft>
              <a:buClr>
                <a:schemeClr val="lt2"/>
              </a:buClr>
              <a:buSzPts val="1000"/>
              <a:buFont typeface="Ubuntu Light"/>
              <a:buChar char="■"/>
              <a:defRPr sz="1000">
                <a:solidFill>
                  <a:schemeClr val="lt2"/>
                </a:solidFill>
                <a:latin typeface="Ubuntu Light"/>
                <a:ea typeface="Ubuntu Light"/>
                <a:cs typeface="Ubuntu Light"/>
                <a:sym typeface="Ubuntu Light"/>
              </a:defRPr>
            </a:lvl9pPr>
          </a:lstStyle>
          <a:p/>
        </p:txBody>
      </p:sp>
      <p:sp>
        <p:nvSpPr>
          <p:cNvPr id="8" name="Google Shape;8;p1"/>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image" Target="../media/image3.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image" Target="../media/image4.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www.viemu.com/vi-vim-cheat-sheet.gi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 Id="rId3" Type="http://schemas.openxmlformats.org/officeDocument/2006/relationships/image" Target="../media/image6.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ctrTitle"/>
          </p:nvPr>
        </p:nvSpPr>
        <p:spPr>
          <a:xfrm>
            <a:off x="1610650" y="1856263"/>
            <a:ext cx="6157800" cy="8757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a:t>    Intro to Vim :)   </a:t>
            </a:r>
            <a:endParaRPr i="1" sz="2800"/>
          </a:p>
        </p:txBody>
      </p:sp>
      <p:sp>
        <p:nvSpPr>
          <p:cNvPr id="185" name="Google Shape;185;p28"/>
          <p:cNvSpPr txBox="1"/>
          <p:nvPr/>
        </p:nvSpPr>
        <p:spPr>
          <a:xfrm>
            <a:off x="1610650" y="1323700"/>
            <a:ext cx="4004400" cy="658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s" sz="1800">
                <a:solidFill>
                  <a:schemeClr val="dk1"/>
                </a:solidFill>
                <a:latin typeface="Ubuntu Light"/>
                <a:ea typeface="Ubuntu Light"/>
                <a:cs typeface="Ubuntu Light"/>
                <a:sym typeface="Ubuntu Light"/>
              </a:rPr>
              <a:t>Scope’s first seminar : </a:t>
            </a:r>
            <a:endParaRPr sz="1800">
              <a:solidFill>
                <a:schemeClr val="dk1"/>
              </a:solidFill>
              <a:latin typeface="Ubuntu Light"/>
              <a:ea typeface="Ubuntu Light"/>
              <a:cs typeface="Ubuntu Light"/>
              <a:sym typeface="Ubuntu Light"/>
            </a:endParaRPr>
          </a:p>
        </p:txBody>
      </p:sp>
      <p:pic>
        <p:nvPicPr>
          <p:cNvPr id="186" name="Google Shape;186;p28"/>
          <p:cNvPicPr preferRelativeResize="0"/>
          <p:nvPr/>
        </p:nvPicPr>
        <p:blipFill>
          <a:blip r:embed="rId3">
            <a:alphaModFix/>
          </a:blip>
          <a:stretch>
            <a:fillRect/>
          </a:stretch>
        </p:blipFill>
        <p:spPr>
          <a:xfrm>
            <a:off x="7056425" y="1569175"/>
            <a:ext cx="1443425" cy="1449875"/>
          </a:xfrm>
          <a:prstGeom prst="rect">
            <a:avLst/>
          </a:prstGeom>
          <a:noFill/>
          <a:ln cap="flat" cmpd="sng" w="38100">
            <a:solidFill>
              <a:schemeClr val="dk1"/>
            </a:solidFill>
            <a:prstDash val="solid"/>
            <a:round/>
            <a:headEnd len="sm" w="sm" type="none"/>
            <a:tailEnd len="sm" w="sm" type="none"/>
          </a:ln>
        </p:spPr>
      </p:pic>
      <p:sp>
        <p:nvSpPr>
          <p:cNvPr id="187" name="Google Shape;187;p28"/>
          <p:cNvSpPr txBox="1"/>
          <p:nvPr/>
        </p:nvSpPr>
        <p:spPr>
          <a:xfrm>
            <a:off x="3583700" y="3170125"/>
            <a:ext cx="1863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latin typeface="Ubuntu Light"/>
                <a:ea typeface="Ubuntu Light"/>
                <a:cs typeface="Ubuntu Light"/>
                <a:sym typeface="Ubuntu Light"/>
              </a:rPr>
              <a:t>by Jeffrey Hertzog :) </a:t>
            </a:r>
            <a:endParaRPr>
              <a:solidFill>
                <a:schemeClr val="dk1"/>
              </a:solidFill>
              <a:latin typeface="Ubuntu Light"/>
              <a:ea typeface="Ubuntu Light"/>
              <a:cs typeface="Ubuntu Light"/>
              <a:sym typeface="Ubuntu Light"/>
            </a:endParaRPr>
          </a:p>
        </p:txBody>
      </p:sp>
      <p:sp>
        <p:nvSpPr>
          <p:cNvPr id="188" name="Google Shape;188;p28"/>
          <p:cNvSpPr txBox="1"/>
          <p:nvPr>
            <p:ph idx="4294967295" type="sldNum"/>
          </p:nvPr>
        </p:nvSpPr>
        <p:spPr>
          <a:xfrm>
            <a:off x="85486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s" sz="1200">
                <a:solidFill>
                  <a:srgbClr val="CCCCCC"/>
                </a:solidFill>
                <a:latin typeface="Arvo"/>
                <a:ea typeface="Arvo"/>
                <a:cs typeface="Arvo"/>
                <a:sym typeface="Arvo"/>
              </a:rPr>
              <a:t>‹#›</a:t>
            </a:fld>
            <a:endParaRPr sz="1200">
              <a:solidFill>
                <a:srgbClr val="CCCCCC"/>
              </a:solidFill>
              <a:latin typeface="Arvo"/>
              <a:ea typeface="Arvo"/>
              <a:cs typeface="Arvo"/>
              <a:sym typeface="Arv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7"/>
          <p:cNvSpPr txBox="1"/>
          <p:nvPr>
            <p:ph idx="1" type="subTitle"/>
          </p:nvPr>
        </p:nvSpPr>
        <p:spPr>
          <a:xfrm>
            <a:off x="2529000" y="1976175"/>
            <a:ext cx="4086000" cy="2195700"/>
          </a:xfrm>
          <a:prstGeom prst="rect">
            <a:avLst/>
          </a:prstGeom>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 sz="1700">
                <a:solidFill>
                  <a:srgbClr val="000000"/>
                </a:solidFill>
                <a:latin typeface="Ubuntu"/>
                <a:ea typeface="Ubuntu"/>
                <a:cs typeface="Ubuntu"/>
                <a:sym typeface="Ubuntu"/>
              </a:rPr>
              <a:t>( </a:t>
            </a:r>
            <a:r>
              <a:rPr b="1" lang="es" sz="1700">
                <a:solidFill>
                  <a:srgbClr val="000000"/>
                </a:solidFill>
                <a:latin typeface="Ubuntu"/>
                <a:ea typeface="Ubuntu"/>
                <a:cs typeface="Ubuntu"/>
                <a:sym typeface="Ubuntu"/>
              </a:rPr>
              <a:t>verb + noun )  </a:t>
            </a:r>
            <a:r>
              <a:rPr lang="es" sz="1700">
                <a:solidFill>
                  <a:srgbClr val="000000"/>
                </a:solidFill>
              </a:rPr>
              <a:t>         </a:t>
            </a:r>
            <a:endParaRPr sz="1700">
              <a:solidFill>
                <a:srgbClr val="000000"/>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rPr b="1" lang="es" sz="1700">
                <a:solidFill>
                  <a:schemeClr val="dk1"/>
                </a:solidFill>
                <a:latin typeface="Ubuntu"/>
                <a:ea typeface="Ubuntu"/>
                <a:cs typeface="Ubuntu"/>
                <a:sym typeface="Ubuntu"/>
              </a:rPr>
              <a:t>d</a:t>
            </a:r>
            <a:r>
              <a:rPr lang="es" sz="1700">
                <a:solidFill>
                  <a:schemeClr val="dk1"/>
                </a:solidFill>
              </a:rPr>
              <a:t> : </a:t>
            </a:r>
            <a:r>
              <a:rPr lang="es" sz="1700"/>
              <a:t>delete (action) </a:t>
            </a:r>
            <a:endParaRPr sz="1700"/>
          </a:p>
          <a:p>
            <a:pPr indent="0" lvl="0" marL="0" rtl="0" algn="l">
              <a:spcBef>
                <a:spcPts val="0"/>
              </a:spcBef>
              <a:spcAft>
                <a:spcPts val="0"/>
              </a:spcAft>
              <a:buNone/>
            </a:pPr>
            <a:r>
              <a:rPr b="1" lang="es" sz="1700">
                <a:solidFill>
                  <a:schemeClr val="dk1"/>
                </a:solidFill>
                <a:latin typeface="Ubuntu"/>
                <a:ea typeface="Ubuntu"/>
                <a:cs typeface="Ubuntu"/>
                <a:sym typeface="Ubuntu"/>
              </a:rPr>
              <a:t>w</a:t>
            </a:r>
            <a:r>
              <a:rPr lang="es" sz="1700">
                <a:solidFill>
                  <a:schemeClr val="dk1"/>
                </a:solidFill>
              </a:rPr>
              <a:t> : </a:t>
            </a:r>
            <a:r>
              <a:rPr lang="es" sz="1700"/>
              <a:t>a</a:t>
            </a:r>
            <a:r>
              <a:rPr lang="es" sz="1700">
                <a:solidFill>
                  <a:schemeClr val="dk1"/>
                </a:solidFill>
              </a:rPr>
              <a:t> </a:t>
            </a:r>
            <a:r>
              <a:rPr lang="es" sz="1700"/>
              <a:t>word</a:t>
            </a:r>
            <a:r>
              <a:rPr lang="es" sz="1700">
                <a:solidFill>
                  <a:schemeClr val="dk1"/>
                </a:solidFill>
              </a:rPr>
              <a:t> </a:t>
            </a:r>
            <a:r>
              <a:rPr lang="es" sz="1700"/>
              <a:t>(object)</a:t>
            </a:r>
            <a:endParaRPr sz="1700"/>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rPr b="1" lang="es" sz="1700">
                <a:solidFill>
                  <a:schemeClr val="dk1"/>
                </a:solidFill>
                <a:latin typeface="Ubuntu"/>
                <a:ea typeface="Ubuntu"/>
                <a:cs typeface="Ubuntu"/>
                <a:sym typeface="Ubuntu"/>
              </a:rPr>
              <a:t>d</a:t>
            </a:r>
            <a:r>
              <a:rPr lang="es" sz="1700">
                <a:solidFill>
                  <a:schemeClr val="dk1"/>
                </a:solidFill>
              </a:rPr>
              <a:t> + </a:t>
            </a:r>
            <a:r>
              <a:rPr b="1" lang="es" sz="1700">
                <a:solidFill>
                  <a:schemeClr val="dk1"/>
                </a:solidFill>
                <a:latin typeface="Ubuntu"/>
                <a:ea typeface="Ubuntu"/>
                <a:cs typeface="Ubuntu"/>
                <a:sym typeface="Ubuntu"/>
              </a:rPr>
              <a:t>w</a:t>
            </a:r>
            <a:r>
              <a:rPr lang="es" sz="1700">
                <a:solidFill>
                  <a:schemeClr val="dk1"/>
                </a:solidFill>
              </a:rPr>
              <a:t> = </a:t>
            </a:r>
            <a:r>
              <a:rPr lang="es" sz="1700"/>
              <a:t>deletes a word</a:t>
            </a:r>
            <a:endParaRPr sz="1700"/>
          </a:p>
          <a:p>
            <a:pPr indent="0" lvl="0" marL="0" rtl="0" algn="l">
              <a:spcBef>
                <a:spcPts val="0"/>
              </a:spcBef>
              <a:spcAft>
                <a:spcPts val="0"/>
              </a:spcAft>
              <a:buNone/>
            </a:pPr>
            <a:r>
              <a:rPr lang="es" sz="1700">
                <a:solidFill>
                  <a:srgbClr val="000000"/>
                </a:solidFill>
              </a:rPr>
              <a:t>	   </a:t>
            </a:r>
            <a:endParaRPr sz="1700">
              <a:solidFill>
                <a:srgbClr val="000000"/>
              </a:solidFill>
            </a:endParaRPr>
          </a:p>
          <a:p>
            <a:pPr indent="-336550" lvl="0" marL="457200" rtl="0" algn="l">
              <a:spcBef>
                <a:spcPts val="0"/>
              </a:spcBef>
              <a:spcAft>
                <a:spcPts val="0"/>
              </a:spcAft>
              <a:buClr>
                <a:schemeClr val="dk1"/>
              </a:buClr>
              <a:buSzPts val="1700"/>
              <a:buChar char="-"/>
            </a:pPr>
            <a:r>
              <a:rPr lang="es" sz="1700">
                <a:solidFill>
                  <a:schemeClr val="dk1"/>
                </a:solidFill>
              </a:rPr>
              <a:t>what happens if we include #’s?</a:t>
            </a:r>
            <a:endParaRPr sz="1700">
              <a:solidFill>
                <a:schemeClr val="dk1"/>
              </a:solidFill>
            </a:endParaRPr>
          </a:p>
        </p:txBody>
      </p:sp>
      <p:sp>
        <p:nvSpPr>
          <p:cNvPr id="272" name="Google Shape;272;p37"/>
          <p:cNvSpPr txBox="1"/>
          <p:nvPr>
            <p:ph type="title"/>
          </p:nvPr>
        </p:nvSpPr>
        <p:spPr>
          <a:xfrm>
            <a:off x="2675900" y="1220003"/>
            <a:ext cx="3926100" cy="8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s" sz="3600">
                <a:solidFill>
                  <a:schemeClr val="dk2"/>
                </a:solidFill>
              </a:rPr>
              <a:t>Command Syntax</a:t>
            </a:r>
            <a:endParaRPr b="1" sz="3600">
              <a:solidFill>
                <a:schemeClr val="dk2"/>
              </a:solidFill>
            </a:endParaRPr>
          </a:p>
        </p:txBody>
      </p:sp>
      <p:sp>
        <p:nvSpPr>
          <p:cNvPr id="273" name="Google Shape;273;p37"/>
          <p:cNvSpPr/>
          <p:nvPr/>
        </p:nvSpPr>
        <p:spPr>
          <a:xfrm>
            <a:off x="1430400" y="1316325"/>
            <a:ext cx="1185300" cy="549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7"/>
          <p:cNvSpPr txBox="1"/>
          <p:nvPr>
            <p:ph idx="4294967295" type="sldNum"/>
          </p:nvPr>
        </p:nvSpPr>
        <p:spPr>
          <a:xfrm>
            <a:off x="85486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s" sz="1200">
                <a:solidFill>
                  <a:srgbClr val="CCCCCC"/>
                </a:solidFill>
                <a:latin typeface="Arvo"/>
                <a:ea typeface="Arvo"/>
                <a:cs typeface="Arvo"/>
                <a:sym typeface="Arvo"/>
              </a:rPr>
              <a:t>‹#›</a:t>
            </a:fld>
            <a:endParaRPr sz="1200">
              <a:solidFill>
                <a:srgbClr val="CCCCCC"/>
              </a:solidFill>
              <a:latin typeface="Arvo"/>
              <a:ea typeface="Arvo"/>
              <a:cs typeface="Arvo"/>
              <a:sym typeface="Arv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8"/>
          <p:cNvSpPr txBox="1"/>
          <p:nvPr>
            <p:ph idx="1" type="subTitle"/>
          </p:nvPr>
        </p:nvSpPr>
        <p:spPr>
          <a:xfrm>
            <a:off x="2688900" y="1750750"/>
            <a:ext cx="4086000" cy="2560500"/>
          </a:xfrm>
          <a:prstGeom prst="rect">
            <a:avLst/>
          </a:prstGeom>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 sz="1700">
                <a:solidFill>
                  <a:schemeClr val="dk1"/>
                </a:solidFill>
                <a:latin typeface="Ubuntu"/>
                <a:ea typeface="Ubuntu"/>
                <a:cs typeface="Ubuntu"/>
                <a:sym typeface="Ubuntu"/>
              </a:rPr>
              <a:t>d</a:t>
            </a:r>
            <a:r>
              <a:rPr lang="es" sz="1700"/>
              <a:t> → deletes a noun</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b="1" lang="es" sz="1700">
                <a:solidFill>
                  <a:schemeClr val="dk1"/>
                </a:solidFill>
                <a:latin typeface="Ubuntu"/>
                <a:ea typeface="Ubuntu"/>
                <a:cs typeface="Ubuntu"/>
                <a:sym typeface="Ubuntu"/>
              </a:rPr>
              <a:t>x </a:t>
            </a:r>
            <a:r>
              <a:rPr lang="es" sz="1700"/>
              <a:t>→ deletes a character</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b="1" lang="es" sz="1700">
                <a:solidFill>
                  <a:schemeClr val="dk1"/>
                </a:solidFill>
                <a:latin typeface="Ubuntu"/>
                <a:ea typeface="Ubuntu"/>
                <a:cs typeface="Ubuntu"/>
                <a:sym typeface="Ubuntu"/>
              </a:rPr>
              <a:t>c</a:t>
            </a:r>
            <a:r>
              <a:rPr lang="es" sz="1700"/>
              <a:t> → “change” </a:t>
            </a:r>
            <a:r>
              <a:rPr lang="es" sz="1700"/>
              <a:t>(deletes + insert mode)</a:t>
            </a:r>
            <a:endParaRPr sz="1700"/>
          </a:p>
          <a:p>
            <a:pPr indent="0" lvl="0" marL="0" rtl="0" algn="l">
              <a:spcBef>
                <a:spcPts val="0"/>
              </a:spcBef>
              <a:spcAft>
                <a:spcPts val="0"/>
              </a:spcAft>
              <a:buNone/>
            </a:pPr>
            <a:r>
              <a:rPr lang="es" sz="1700"/>
              <a:t> </a:t>
            </a:r>
            <a:endParaRPr sz="1700"/>
          </a:p>
          <a:p>
            <a:pPr indent="0" lvl="0" marL="0" rtl="0" algn="l">
              <a:spcBef>
                <a:spcPts val="0"/>
              </a:spcBef>
              <a:spcAft>
                <a:spcPts val="0"/>
              </a:spcAft>
              <a:buNone/>
            </a:pPr>
            <a:r>
              <a:rPr b="1" lang="es" sz="1700">
                <a:solidFill>
                  <a:schemeClr val="dk1"/>
                </a:solidFill>
                <a:latin typeface="Ubuntu"/>
                <a:ea typeface="Ubuntu"/>
                <a:cs typeface="Ubuntu"/>
                <a:sym typeface="Ubuntu"/>
              </a:rPr>
              <a:t>y</a:t>
            </a:r>
            <a:r>
              <a:rPr lang="es" sz="1700"/>
              <a:t> → “yank” copies a noun</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b="1" lang="es" sz="1700">
                <a:solidFill>
                  <a:schemeClr val="dk1"/>
                </a:solidFill>
                <a:latin typeface="Ubuntu"/>
                <a:ea typeface="Ubuntu"/>
                <a:cs typeface="Ubuntu"/>
                <a:sym typeface="Ubuntu"/>
              </a:rPr>
              <a:t>p</a:t>
            </a:r>
            <a:r>
              <a:rPr lang="es" sz="1700"/>
              <a:t> → pastes whatever was d/y last</a:t>
            </a:r>
            <a:endParaRPr sz="1700"/>
          </a:p>
          <a:p>
            <a:pPr indent="0" lvl="0" marL="0" rtl="0" algn="l">
              <a:spcBef>
                <a:spcPts val="0"/>
              </a:spcBef>
              <a:spcAft>
                <a:spcPts val="0"/>
              </a:spcAft>
              <a:buNone/>
            </a:pPr>
            <a:r>
              <a:rPr lang="es" sz="1700"/>
              <a:t>  </a:t>
            </a:r>
            <a:endParaRPr sz="1700"/>
          </a:p>
        </p:txBody>
      </p:sp>
      <p:sp>
        <p:nvSpPr>
          <p:cNvPr id="280" name="Google Shape;280;p38"/>
          <p:cNvSpPr txBox="1"/>
          <p:nvPr>
            <p:ph type="title"/>
          </p:nvPr>
        </p:nvSpPr>
        <p:spPr>
          <a:xfrm>
            <a:off x="2688900" y="1042428"/>
            <a:ext cx="3926100" cy="8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s" sz="3600">
                <a:solidFill>
                  <a:schemeClr val="dk2"/>
                </a:solidFill>
              </a:rPr>
              <a:t>Basic Verbs</a:t>
            </a:r>
            <a:endParaRPr b="1" sz="3600">
              <a:solidFill>
                <a:schemeClr val="dk2"/>
              </a:solidFill>
            </a:endParaRPr>
          </a:p>
        </p:txBody>
      </p:sp>
      <p:sp>
        <p:nvSpPr>
          <p:cNvPr id="281" name="Google Shape;281;p38"/>
          <p:cNvSpPr/>
          <p:nvPr/>
        </p:nvSpPr>
        <p:spPr>
          <a:xfrm>
            <a:off x="1430075" y="1225775"/>
            <a:ext cx="1155300" cy="563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2" name="Google Shape;282;p38"/>
          <p:cNvPicPr preferRelativeResize="0"/>
          <p:nvPr/>
        </p:nvPicPr>
        <p:blipFill>
          <a:blip r:embed="rId3">
            <a:alphaModFix/>
          </a:blip>
          <a:stretch>
            <a:fillRect/>
          </a:stretch>
        </p:blipFill>
        <p:spPr>
          <a:xfrm rot="1242094">
            <a:off x="5606400" y="816125"/>
            <a:ext cx="1784350" cy="1784350"/>
          </a:xfrm>
          <a:prstGeom prst="rect">
            <a:avLst/>
          </a:prstGeom>
          <a:noFill/>
          <a:ln>
            <a:noFill/>
          </a:ln>
        </p:spPr>
      </p:pic>
      <p:sp>
        <p:nvSpPr>
          <p:cNvPr id="283" name="Google Shape;283;p38"/>
          <p:cNvSpPr txBox="1"/>
          <p:nvPr>
            <p:ph idx="4294967295" type="sldNum"/>
          </p:nvPr>
        </p:nvSpPr>
        <p:spPr>
          <a:xfrm>
            <a:off x="85486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s" sz="1200">
                <a:solidFill>
                  <a:srgbClr val="CCCCCC"/>
                </a:solidFill>
                <a:latin typeface="Arvo"/>
                <a:ea typeface="Arvo"/>
                <a:cs typeface="Arvo"/>
                <a:sym typeface="Arvo"/>
              </a:rPr>
              <a:t>‹#›</a:t>
            </a:fld>
            <a:endParaRPr sz="1200">
              <a:solidFill>
                <a:srgbClr val="CCCCCC"/>
              </a:solidFill>
              <a:latin typeface="Arvo"/>
              <a:ea typeface="Arvo"/>
              <a:cs typeface="Arvo"/>
              <a:sym typeface="Arv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9"/>
          <p:cNvSpPr txBox="1"/>
          <p:nvPr>
            <p:ph idx="1" type="subTitle"/>
          </p:nvPr>
        </p:nvSpPr>
        <p:spPr>
          <a:xfrm>
            <a:off x="2688900" y="1803350"/>
            <a:ext cx="4086000" cy="2565900"/>
          </a:xfrm>
          <a:prstGeom prst="rect">
            <a:avLst/>
          </a:prstGeom>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 sz="1700">
                <a:solidFill>
                  <a:schemeClr val="dk1"/>
                </a:solidFill>
                <a:latin typeface="Ubuntu"/>
                <a:ea typeface="Ubuntu"/>
                <a:cs typeface="Ubuntu"/>
                <a:sym typeface="Ubuntu"/>
              </a:rPr>
              <a:t>w</a:t>
            </a:r>
            <a:r>
              <a:rPr lang="es" sz="1700"/>
              <a:t> → forward one word</a:t>
            </a:r>
            <a:endParaRPr sz="1700"/>
          </a:p>
          <a:p>
            <a:pPr indent="0" lvl="0" marL="0" rtl="0" algn="l">
              <a:spcBef>
                <a:spcPts val="0"/>
              </a:spcBef>
              <a:spcAft>
                <a:spcPts val="0"/>
              </a:spcAft>
              <a:buNone/>
            </a:pPr>
            <a:r>
              <a:rPr lang="es" sz="1700"/>
              <a:t> </a:t>
            </a:r>
            <a:endParaRPr sz="1700"/>
          </a:p>
          <a:p>
            <a:pPr indent="0" lvl="0" marL="0" rtl="0" algn="l">
              <a:spcBef>
                <a:spcPts val="0"/>
              </a:spcBef>
              <a:spcAft>
                <a:spcPts val="0"/>
              </a:spcAft>
              <a:buNone/>
            </a:pPr>
            <a:r>
              <a:rPr b="1" lang="es" sz="1700">
                <a:solidFill>
                  <a:schemeClr val="dk1"/>
                </a:solidFill>
                <a:latin typeface="Ubuntu"/>
                <a:ea typeface="Ubuntu"/>
                <a:cs typeface="Ubuntu"/>
                <a:sym typeface="Ubuntu"/>
              </a:rPr>
              <a:t>e</a:t>
            </a:r>
            <a:r>
              <a:rPr lang="es" sz="1700"/>
              <a:t> → to the end of the next word</a:t>
            </a:r>
            <a:endParaRPr sz="1700"/>
          </a:p>
          <a:p>
            <a:pPr indent="0" lvl="0" marL="0" rtl="0" algn="l">
              <a:spcBef>
                <a:spcPts val="0"/>
              </a:spcBef>
              <a:spcAft>
                <a:spcPts val="0"/>
              </a:spcAft>
              <a:buNone/>
            </a:pPr>
            <a:r>
              <a:t/>
            </a:r>
            <a:endParaRPr b="1" sz="1700">
              <a:solidFill>
                <a:schemeClr val="dk1"/>
              </a:solidFill>
              <a:latin typeface="Ubuntu"/>
              <a:ea typeface="Ubuntu"/>
              <a:cs typeface="Ubuntu"/>
              <a:sym typeface="Ubuntu"/>
            </a:endParaRPr>
          </a:p>
          <a:p>
            <a:pPr indent="0" lvl="0" marL="0" rtl="0" algn="l">
              <a:spcBef>
                <a:spcPts val="0"/>
              </a:spcBef>
              <a:spcAft>
                <a:spcPts val="0"/>
              </a:spcAft>
              <a:buNone/>
            </a:pPr>
            <a:r>
              <a:rPr b="1" lang="es" sz="1700">
                <a:solidFill>
                  <a:schemeClr val="dk1"/>
                </a:solidFill>
                <a:latin typeface="Ubuntu"/>
                <a:ea typeface="Ubuntu"/>
                <a:cs typeface="Ubuntu"/>
                <a:sym typeface="Ubuntu"/>
              </a:rPr>
              <a:t>$</a:t>
            </a:r>
            <a:r>
              <a:rPr lang="es" sz="1700"/>
              <a:t> → until the end of the line</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b="1" lang="es" sz="1700">
                <a:solidFill>
                  <a:schemeClr val="dk1"/>
                </a:solidFill>
                <a:latin typeface="Ubuntu"/>
                <a:ea typeface="Ubuntu"/>
                <a:cs typeface="Ubuntu"/>
                <a:sym typeface="Ubuntu"/>
              </a:rPr>
              <a:t>0</a:t>
            </a:r>
            <a:r>
              <a:rPr lang="es" sz="1700"/>
              <a:t> → to the beginning of the line</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b="1" lang="es" sz="1700">
                <a:solidFill>
                  <a:schemeClr val="dk1"/>
                </a:solidFill>
                <a:latin typeface="Ubuntu"/>
                <a:ea typeface="Ubuntu"/>
                <a:cs typeface="Ubuntu"/>
                <a:sym typeface="Ubuntu"/>
              </a:rPr>
              <a:t>f{char}</a:t>
            </a:r>
            <a:r>
              <a:rPr lang="es" sz="1700"/>
              <a:t> → to the next instance of char</a:t>
            </a:r>
            <a:endParaRPr b="1" sz="1700">
              <a:latin typeface="Ubuntu"/>
              <a:ea typeface="Ubuntu"/>
              <a:cs typeface="Ubuntu"/>
              <a:sym typeface="Ubuntu"/>
            </a:endParaRPr>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sp>
        <p:nvSpPr>
          <p:cNvPr id="289" name="Google Shape;289;p39"/>
          <p:cNvSpPr txBox="1"/>
          <p:nvPr>
            <p:ph type="title"/>
          </p:nvPr>
        </p:nvSpPr>
        <p:spPr>
          <a:xfrm>
            <a:off x="2688900" y="1042428"/>
            <a:ext cx="3926100" cy="8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s" sz="3600">
                <a:solidFill>
                  <a:schemeClr val="dk2"/>
                </a:solidFill>
              </a:rPr>
              <a:t>Basic Nouns</a:t>
            </a:r>
            <a:endParaRPr b="1" sz="3600">
              <a:solidFill>
                <a:schemeClr val="dk2"/>
              </a:solidFill>
            </a:endParaRPr>
          </a:p>
        </p:txBody>
      </p:sp>
      <p:sp>
        <p:nvSpPr>
          <p:cNvPr id="290" name="Google Shape;290;p39"/>
          <p:cNvSpPr/>
          <p:nvPr/>
        </p:nvSpPr>
        <p:spPr>
          <a:xfrm>
            <a:off x="1430400" y="1316325"/>
            <a:ext cx="1185300" cy="549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9"/>
          <p:cNvSpPr txBox="1"/>
          <p:nvPr>
            <p:ph idx="4294967295" type="sldNum"/>
          </p:nvPr>
        </p:nvSpPr>
        <p:spPr>
          <a:xfrm>
            <a:off x="85486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s" sz="1200">
                <a:solidFill>
                  <a:srgbClr val="CCCCCC"/>
                </a:solidFill>
                <a:latin typeface="Arvo"/>
                <a:ea typeface="Arvo"/>
                <a:cs typeface="Arvo"/>
                <a:sym typeface="Arvo"/>
              </a:rPr>
              <a:t>‹#›</a:t>
            </a:fld>
            <a:endParaRPr sz="1200">
              <a:solidFill>
                <a:srgbClr val="CCCCCC"/>
              </a:solidFill>
              <a:latin typeface="Arvo"/>
              <a:ea typeface="Arvo"/>
              <a:cs typeface="Arvo"/>
              <a:sym typeface="Arv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0"/>
          <p:cNvSpPr txBox="1"/>
          <p:nvPr>
            <p:ph idx="1" type="subTitle"/>
          </p:nvPr>
        </p:nvSpPr>
        <p:spPr>
          <a:xfrm>
            <a:off x="2529000" y="1976175"/>
            <a:ext cx="4086000" cy="2195700"/>
          </a:xfrm>
          <a:prstGeom prst="rect">
            <a:avLst/>
          </a:prstGeom>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 sz="1700">
                <a:solidFill>
                  <a:schemeClr val="dk1"/>
                </a:solidFill>
                <a:latin typeface="Ubuntu"/>
                <a:ea typeface="Ubuntu"/>
                <a:cs typeface="Ubuntu"/>
                <a:sym typeface="Ubuntu"/>
              </a:rPr>
              <a:t>u </a:t>
            </a:r>
            <a:r>
              <a:rPr lang="es" sz="1700"/>
              <a:t>→ undo last command</a:t>
            </a:r>
            <a:endParaRPr b="1" sz="1700">
              <a:solidFill>
                <a:schemeClr val="dk1"/>
              </a:solidFill>
              <a:latin typeface="Ubuntu"/>
              <a:ea typeface="Ubuntu"/>
              <a:cs typeface="Ubuntu"/>
              <a:sym typeface="Ubuntu"/>
            </a:endParaRPr>
          </a:p>
          <a:p>
            <a:pPr indent="0" lvl="0" marL="0" rtl="0" algn="l">
              <a:spcBef>
                <a:spcPts val="0"/>
              </a:spcBef>
              <a:spcAft>
                <a:spcPts val="0"/>
              </a:spcAft>
              <a:buNone/>
            </a:pPr>
            <a:r>
              <a:t/>
            </a:r>
            <a:endParaRPr b="1" sz="1700">
              <a:solidFill>
                <a:schemeClr val="dk1"/>
              </a:solidFill>
              <a:latin typeface="Ubuntu"/>
              <a:ea typeface="Ubuntu"/>
              <a:cs typeface="Ubuntu"/>
              <a:sym typeface="Ubuntu"/>
            </a:endParaRPr>
          </a:p>
          <a:p>
            <a:pPr indent="0" lvl="0" marL="0" rtl="0" algn="l">
              <a:spcBef>
                <a:spcPts val="0"/>
              </a:spcBef>
              <a:spcAft>
                <a:spcPts val="0"/>
              </a:spcAft>
              <a:buNone/>
            </a:pPr>
            <a:r>
              <a:rPr b="1" lang="es" sz="1700">
                <a:solidFill>
                  <a:schemeClr val="dk1"/>
                </a:solidFill>
                <a:latin typeface="Ubuntu"/>
                <a:ea typeface="Ubuntu"/>
                <a:cs typeface="Ubuntu"/>
                <a:sym typeface="Ubuntu"/>
              </a:rPr>
              <a:t>ctrl r </a:t>
            </a:r>
            <a:r>
              <a:rPr lang="es" sz="1700"/>
              <a:t>→ redo last command</a:t>
            </a:r>
            <a:endParaRPr b="1" sz="1700">
              <a:solidFill>
                <a:schemeClr val="dk1"/>
              </a:solidFill>
              <a:latin typeface="Ubuntu"/>
              <a:ea typeface="Ubuntu"/>
              <a:cs typeface="Ubuntu"/>
              <a:sym typeface="Ubuntu"/>
            </a:endParaRPr>
          </a:p>
          <a:p>
            <a:pPr indent="0" lvl="0" marL="0" rtl="0" algn="l">
              <a:spcBef>
                <a:spcPts val="0"/>
              </a:spcBef>
              <a:spcAft>
                <a:spcPts val="0"/>
              </a:spcAft>
              <a:buNone/>
            </a:pPr>
            <a:r>
              <a:t/>
            </a:r>
            <a:endParaRPr b="1" sz="1700">
              <a:solidFill>
                <a:schemeClr val="dk1"/>
              </a:solidFill>
              <a:latin typeface="Ubuntu"/>
              <a:ea typeface="Ubuntu"/>
              <a:cs typeface="Ubuntu"/>
              <a:sym typeface="Ubuntu"/>
            </a:endParaRPr>
          </a:p>
          <a:p>
            <a:pPr indent="0" lvl="0" marL="0" rtl="0" algn="l">
              <a:spcBef>
                <a:spcPts val="0"/>
              </a:spcBef>
              <a:spcAft>
                <a:spcPts val="0"/>
              </a:spcAft>
              <a:buNone/>
            </a:pPr>
            <a:r>
              <a:rPr b="1" lang="es" sz="1700">
                <a:solidFill>
                  <a:schemeClr val="dk1"/>
                </a:solidFill>
                <a:latin typeface="Ubuntu"/>
                <a:ea typeface="Ubuntu"/>
                <a:cs typeface="Ubuntu"/>
                <a:sym typeface="Ubuntu"/>
              </a:rPr>
              <a:t>.  </a:t>
            </a:r>
            <a:r>
              <a:rPr lang="es" sz="1700"/>
              <a:t>→ repeat last command</a:t>
            </a:r>
            <a:endParaRPr sz="1700"/>
          </a:p>
          <a:p>
            <a:pPr indent="0" lvl="0" marL="0" rtl="0" algn="l">
              <a:spcBef>
                <a:spcPts val="0"/>
              </a:spcBef>
              <a:spcAft>
                <a:spcPts val="0"/>
              </a:spcAft>
              <a:buNone/>
            </a:pPr>
            <a:r>
              <a:t/>
            </a:r>
            <a:endParaRPr b="1" sz="1700">
              <a:solidFill>
                <a:schemeClr val="dk1"/>
              </a:solidFill>
              <a:latin typeface="Ubuntu"/>
              <a:ea typeface="Ubuntu"/>
              <a:cs typeface="Ubuntu"/>
              <a:sym typeface="Ubuntu"/>
            </a:endParaRPr>
          </a:p>
          <a:p>
            <a:pPr indent="-336550" lvl="0" marL="457200" rtl="0" algn="l">
              <a:spcBef>
                <a:spcPts val="0"/>
              </a:spcBef>
              <a:spcAft>
                <a:spcPts val="0"/>
              </a:spcAft>
              <a:buSzPts val="1700"/>
              <a:buChar char="-"/>
            </a:pPr>
            <a:r>
              <a:rPr lang="es" sz="1700"/>
              <a:t>These are also considered verbs!</a:t>
            </a:r>
            <a:endParaRPr sz="1700"/>
          </a:p>
          <a:p>
            <a:pPr indent="0" lvl="0" marL="0" rtl="0" algn="l">
              <a:spcBef>
                <a:spcPts val="0"/>
              </a:spcBef>
              <a:spcAft>
                <a:spcPts val="0"/>
              </a:spcAft>
              <a:buNone/>
            </a:pPr>
            <a:r>
              <a:t/>
            </a:r>
            <a:endParaRPr b="1" sz="1700">
              <a:solidFill>
                <a:schemeClr val="dk1"/>
              </a:solidFill>
              <a:latin typeface="Ubuntu"/>
              <a:ea typeface="Ubuntu"/>
              <a:cs typeface="Ubuntu"/>
              <a:sym typeface="Ubuntu"/>
            </a:endParaRPr>
          </a:p>
        </p:txBody>
      </p:sp>
      <p:sp>
        <p:nvSpPr>
          <p:cNvPr id="297" name="Google Shape;297;p40"/>
          <p:cNvSpPr txBox="1"/>
          <p:nvPr>
            <p:ph type="title"/>
          </p:nvPr>
        </p:nvSpPr>
        <p:spPr>
          <a:xfrm>
            <a:off x="2675900" y="1220003"/>
            <a:ext cx="3926100" cy="8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s" sz="3600">
                <a:solidFill>
                  <a:schemeClr val="dk2"/>
                </a:solidFill>
              </a:rPr>
              <a:t>Important! </a:t>
            </a:r>
            <a:endParaRPr b="1" sz="3600">
              <a:solidFill>
                <a:schemeClr val="dk2"/>
              </a:solidFill>
            </a:endParaRPr>
          </a:p>
        </p:txBody>
      </p:sp>
      <p:sp>
        <p:nvSpPr>
          <p:cNvPr id="298" name="Google Shape;298;p40"/>
          <p:cNvSpPr/>
          <p:nvPr/>
        </p:nvSpPr>
        <p:spPr>
          <a:xfrm>
            <a:off x="1430400" y="1316325"/>
            <a:ext cx="1185300" cy="549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9" name="Google Shape;299;p40"/>
          <p:cNvPicPr preferRelativeResize="0"/>
          <p:nvPr/>
        </p:nvPicPr>
        <p:blipFill>
          <a:blip r:embed="rId3">
            <a:alphaModFix/>
          </a:blip>
          <a:stretch>
            <a:fillRect/>
          </a:stretch>
        </p:blipFill>
        <p:spPr>
          <a:xfrm>
            <a:off x="5302100" y="1220001"/>
            <a:ext cx="639940" cy="612426"/>
          </a:xfrm>
          <a:prstGeom prst="rect">
            <a:avLst/>
          </a:prstGeom>
          <a:noFill/>
          <a:ln>
            <a:noFill/>
          </a:ln>
        </p:spPr>
      </p:pic>
      <p:sp>
        <p:nvSpPr>
          <p:cNvPr id="300" name="Google Shape;300;p40"/>
          <p:cNvSpPr txBox="1"/>
          <p:nvPr>
            <p:ph idx="4294967295" type="sldNum"/>
          </p:nvPr>
        </p:nvSpPr>
        <p:spPr>
          <a:xfrm>
            <a:off x="85486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s" sz="1200">
                <a:solidFill>
                  <a:srgbClr val="CCCCCC"/>
                </a:solidFill>
                <a:latin typeface="Arvo"/>
                <a:ea typeface="Arvo"/>
                <a:cs typeface="Arvo"/>
                <a:sym typeface="Arvo"/>
              </a:rPr>
              <a:t>‹#›</a:t>
            </a:fld>
            <a:endParaRPr sz="1200">
              <a:solidFill>
                <a:srgbClr val="CCCCCC"/>
              </a:solidFill>
              <a:latin typeface="Arvo"/>
              <a:ea typeface="Arvo"/>
              <a:cs typeface="Arvo"/>
              <a:sym typeface="Arv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1"/>
          <p:cNvSpPr txBox="1"/>
          <p:nvPr>
            <p:ph idx="1" type="subTitle"/>
          </p:nvPr>
        </p:nvSpPr>
        <p:spPr>
          <a:xfrm>
            <a:off x="2688900" y="1764825"/>
            <a:ext cx="3989400" cy="2666400"/>
          </a:xfrm>
          <a:prstGeom prst="rect">
            <a:avLst/>
          </a:prstGeom>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 sz="1700">
                <a:solidFill>
                  <a:schemeClr val="dk1"/>
                </a:solidFill>
                <a:latin typeface="Ubuntu"/>
                <a:ea typeface="Ubuntu"/>
                <a:cs typeface="Ubuntu"/>
                <a:sym typeface="Ubuntu"/>
              </a:rPr>
              <a:t>d4j	</a:t>
            </a:r>
            <a:r>
              <a:rPr lang="es" sz="1700"/>
              <a:t>deletes four lines </a:t>
            </a:r>
            <a:endParaRPr b="1" sz="1700">
              <a:solidFill>
                <a:schemeClr val="dk1"/>
              </a:solidFill>
              <a:latin typeface="Ubuntu"/>
              <a:ea typeface="Ubuntu"/>
              <a:cs typeface="Ubuntu"/>
              <a:sym typeface="Ubuntu"/>
            </a:endParaRPr>
          </a:p>
          <a:p>
            <a:pPr indent="0" lvl="0" marL="0" rtl="0" algn="l">
              <a:spcBef>
                <a:spcPts val="0"/>
              </a:spcBef>
              <a:spcAft>
                <a:spcPts val="0"/>
              </a:spcAft>
              <a:buNone/>
            </a:pPr>
            <a:r>
              <a:t/>
            </a:r>
            <a:endParaRPr b="1" sz="1700">
              <a:solidFill>
                <a:schemeClr val="dk1"/>
              </a:solidFill>
              <a:latin typeface="Ubuntu"/>
              <a:ea typeface="Ubuntu"/>
              <a:cs typeface="Ubuntu"/>
              <a:sym typeface="Ubuntu"/>
            </a:endParaRPr>
          </a:p>
          <a:p>
            <a:pPr indent="0" lvl="0" marL="0" rtl="0" algn="l">
              <a:spcBef>
                <a:spcPts val="0"/>
              </a:spcBef>
              <a:spcAft>
                <a:spcPts val="0"/>
              </a:spcAft>
              <a:buNone/>
            </a:pPr>
            <a:r>
              <a:rPr b="1" lang="es" sz="1700">
                <a:solidFill>
                  <a:schemeClr val="dk1"/>
                </a:solidFill>
                <a:latin typeface="Ubuntu"/>
                <a:ea typeface="Ubuntu"/>
                <a:cs typeface="Ubuntu"/>
                <a:sym typeface="Ubuntu"/>
              </a:rPr>
              <a:t>4p	</a:t>
            </a:r>
            <a:r>
              <a:rPr lang="es" sz="1700"/>
              <a:t>pastes last deletion four times</a:t>
            </a:r>
            <a:endParaRPr b="1" sz="1700">
              <a:solidFill>
                <a:schemeClr val="dk1"/>
              </a:solidFill>
              <a:latin typeface="Ubuntu"/>
              <a:ea typeface="Ubuntu"/>
              <a:cs typeface="Ubuntu"/>
              <a:sym typeface="Ubuntu"/>
            </a:endParaRPr>
          </a:p>
          <a:p>
            <a:pPr indent="0" lvl="0" marL="0" rtl="0" algn="l">
              <a:spcBef>
                <a:spcPts val="0"/>
              </a:spcBef>
              <a:spcAft>
                <a:spcPts val="0"/>
              </a:spcAft>
              <a:buNone/>
            </a:pPr>
            <a:r>
              <a:t/>
            </a:r>
            <a:endParaRPr b="1" sz="1700">
              <a:solidFill>
                <a:schemeClr val="dk1"/>
              </a:solidFill>
              <a:latin typeface="Ubuntu"/>
              <a:ea typeface="Ubuntu"/>
              <a:cs typeface="Ubuntu"/>
              <a:sym typeface="Ubuntu"/>
            </a:endParaRPr>
          </a:p>
          <a:p>
            <a:pPr indent="0" lvl="0" marL="0" rtl="0" algn="l">
              <a:spcBef>
                <a:spcPts val="0"/>
              </a:spcBef>
              <a:spcAft>
                <a:spcPts val="0"/>
              </a:spcAft>
              <a:buNone/>
            </a:pPr>
            <a:r>
              <a:rPr b="1" lang="es" sz="1700">
                <a:solidFill>
                  <a:schemeClr val="dk1"/>
                </a:solidFill>
                <a:latin typeface="Ubuntu"/>
                <a:ea typeface="Ubuntu"/>
                <a:cs typeface="Ubuntu"/>
                <a:sym typeface="Ubuntu"/>
              </a:rPr>
              <a:t>c$	</a:t>
            </a:r>
            <a:r>
              <a:rPr lang="es" sz="1700"/>
              <a:t>deletes to eol, and insert mode</a:t>
            </a:r>
            <a:endParaRPr b="1" sz="1700">
              <a:solidFill>
                <a:schemeClr val="dk1"/>
              </a:solidFill>
              <a:latin typeface="Ubuntu"/>
              <a:ea typeface="Ubuntu"/>
              <a:cs typeface="Ubuntu"/>
              <a:sym typeface="Ubuntu"/>
            </a:endParaRPr>
          </a:p>
          <a:p>
            <a:pPr indent="0" lvl="0" marL="0" rtl="0" algn="l">
              <a:spcBef>
                <a:spcPts val="0"/>
              </a:spcBef>
              <a:spcAft>
                <a:spcPts val="0"/>
              </a:spcAft>
              <a:buNone/>
            </a:pPr>
            <a:r>
              <a:t/>
            </a:r>
            <a:endParaRPr b="1" sz="1700">
              <a:solidFill>
                <a:schemeClr val="dk1"/>
              </a:solidFill>
              <a:latin typeface="Ubuntu"/>
              <a:ea typeface="Ubuntu"/>
              <a:cs typeface="Ubuntu"/>
              <a:sym typeface="Ubuntu"/>
            </a:endParaRPr>
          </a:p>
          <a:p>
            <a:pPr indent="0" lvl="0" marL="0" rtl="0" algn="l">
              <a:spcBef>
                <a:spcPts val="0"/>
              </a:spcBef>
              <a:spcAft>
                <a:spcPts val="0"/>
              </a:spcAft>
              <a:buNone/>
            </a:pPr>
            <a:r>
              <a:rPr b="1" lang="es" sz="1700">
                <a:solidFill>
                  <a:schemeClr val="dk1"/>
                </a:solidFill>
                <a:latin typeface="Ubuntu"/>
                <a:ea typeface="Ubuntu"/>
                <a:cs typeface="Ubuntu"/>
                <a:sym typeface="Ubuntu"/>
              </a:rPr>
              <a:t>3u	</a:t>
            </a:r>
            <a:r>
              <a:rPr lang="es" sz="1700"/>
              <a:t>undoes the last three changes</a:t>
            </a:r>
            <a:r>
              <a:rPr b="1" lang="es" sz="1700">
                <a:solidFill>
                  <a:schemeClr val="dk1"/>
                </a:solidFill>
                <a:latin typeface="Ubuntu"/>
                <a:ea typeface="Ubuntu"/>
                <a:cs typeface="Ubuntu"/>
                <a:sym typeface="Ubuntu"/>
              </a:rPr>
              <a:t>	</a:t>
            </a:r>
            <a:endParaRPr sz="1700">
              <a:solidFill>
                <a:schemeClr val="dk1"/>
              </a:solidFill>
            </a:endParaRPr>
          </a:p>
          <a:p>
            <a:pPr indent="0" lvl="0" marL="0" rtl="0" algn="l">
              <a:spcBef>
                <a:spcPts val="0"/>
              </a:spcBef>
              <a:spcAft>
                <a:spcPts val="0"/>
              </a:spcAft>
              <a:buNone/>
            </a:pPr>
            <a:r>
              <a:t/>
            </a:r>
            <a:endParaRPr b="1" sz="1700">
              <a:solidFill>
                <a:schemeClr val="dk1"/>
              </a:solidFill>
              <a:latin typeface="Ubuntu"/>
              <a:ea typeface="Ubuntu"/>
              <a:cs typeface="Ubuntu"/>
              <a:sym typeface="Ubuntu"/>
            </a:endParaRPr>
          </a:p>
          <a:p>
            <a:pPr indent="0" lvl="0" marL="0" rtl="0" algn="l">
              <a:spcBef>
                <a:spcPts val="0"/>
              </a:spcBef>
              <a:spcAft>
                <a:spcPts val="0"/>
              </a:spcAft>
              <a:buNone/>
            </a:pPr>
            <a:r>
              <a:rPr b="1" lang="es" sz="1700">
                <a:solidFill>
                  <a:schemeClr val="dk1"/>
                </a:solidFill>
                <a:latin typeface="Ubuntu"/>
                <a:ea typeface="Ubuntu"/>
                <a:cs typeface="Ubuntu"/>
                <a:sym typeface="Ubuntu"/>
              </a:rPr>
              <a:t>ea	</a:t>
            </a:r>
            <a:r>
              <a:rPr lang="es" sz="1700"/>
              <a:t>insert mode at the end of current</a:t>
            </a:r>
            <a:endParaRPr sz="1700"/>
          </a:p>
          <a:p>
            <a:pPr indent="457200" lvl="0" marL="0" rtl="0" algn="l">
              <a:spcBef>
                <a:spcPts val="0"/>
              </a:spcBef>
              <a:spcAft>
                <a:spcPts val="0"/>
              </a:spcAft>
              <a:buNone/>
            </a:pPr>
            <a:r>
              <a:rPr lang="es" sz="1700"/>
              <a:t>word</a:t>
            </a:r>
            <a:endParaRPr b="1" sz="1700">
              <a:solidFill>
                <a:schemeClr val="dk1"/>
              </a:solidFill>
              <a:latin typeface="Ubuntu"/>
              <a:ea typeface="Ubuntu"/>
              <a:cs typeface="Ubuntu"/>
              <a:sym typeface="Ubuntu"/>
            </a:endParaRPr>
          </a:p>
          <a:p>
            <a:pPr indent="0" lvl="0" marL="0" rtl="0" algn="l">
              <a:spcBef>
                <a:spcPts val="0"/>
              </a:spcBef>
              <a:spcAft>
                <a:spcPts val="0"/>
              </a:spcAft>
              <a:buNone/>
            </a:pPr>
            <a:r>
              <a:t/>
            </a:r>
            <a:endParaRPr b="1" sz="1700">
              <a:solidFill>
                <a:schemeClr val="dk1"/>
              </a:solidFill>
              <a:latin typeface="Ubuntu"/>
              <a:ea typeface="Ubuntu"/>
              <a:cs typeface="Ubuntu"/>
              <a:sym typeface="Ubuntu"/>
            </a:endParaRPr>
          </a:p>
          <a:p>
            <a:pPr indent="0" lvl="0" marL="0" rtl="0" algn="l">
              <a:spcBef>
                <a:spcPts val="0"/>
              </a:spcBef>
              <a:spcAft>
                <a:spcPts val="0"/>
              </a:spcAft>
              <a:buNone/>
            </a:pPr>
            <a:r>
              <a:t/>
            </a:r>
            <a:endParaRPr b="1" sz="1700">
              <a:solidFill>
                <a:schemeClr val="dk1"/>
              </a:solidFill>
              <a:latin typeface="Ubuntu"/>
              <a:ea typeface="Ubuntu"/>
              <a:cs typeface="Ubuntu"/>
              <a:sym typeface="Ubuntu"/>
            </a:endParaRPr>
          </a:p>
          <a:p>
            <a:pPr indent="0" lvl="0" marL="0" rtl="0" algn="l">
              <a:spcBef>
                <a:spcPts val="0"/>
              </a:spcBef>
              <a:spcAft>
                <a:spcPts val="0"/>
              </a:spcAft>
              <a:buNone/>
            </a:pPr>
            <a:r>
              <a:t/>
            </a:r>
            <a:endParaRPr b="1" sz="1700">
              <a:solidFill>
                <a:schemeClr val="dk1"/>
              </a:solidFill>
              <a:latin typeface="Ubuntu"/>
              <a:ea typeface="Ubuntu"/>
              <a:cs typeface="Ubuntu"/>
              <a:sym typeface="Ubuntu"/>
            </a:endParaRPr>
          </a:p>
          <a:p>
            <a:pPr indent="0" lvl="0" marL="0" rtl="0" algn="l">
              <a:spcBef>
                <a:spcPts val="0"/>
              </a:spcBef>
              <a:spcAft>
                <a:spcPts val="0"/>
              </a:spcAft>
              <a:buNone/>
            </a:pPr>
            <a:r>
              <a:t/>
            </a:r>
            <a:endParaRPr b="1" sz="1700">
              <a:solidFill>
                <a:schemeClr val="dk1"/>
              </a:solidFill>
              <a:latin typeface="Ubuntu"/>
              <a:ea typeface="Ubuntu"/>
              <a:cs typeface="Ubuntu"/>
              <a:sym typeface="Ubuntu"/>
            </a:endParaRPr>
          </a:p>
          <a:p>
            <a:pPr indent="0" lvl="0" marL="0" rtl="0" algn="l">
              <a:spcBef>
                <a:spcPts val="0"/>
              </a:spcBef>
              <a:spcAft>
                <a:spcPts val="0"/>
              </a:spcAft>
              <a:buNone/>
            </a:pPr>
            <a:r>
              <a:t/>
            </a:r>
            <a:endParaRPr b="1" sz="1700">
              <a:solidFill>
                <a:schemeClr val="dk1"/>
              </a:solidFill>
              <a:latin typeface="Ubuntu"/>
              <a:ea typeface="Ubuntu"/>
              <a:cs typeface="Ubuntu"/>
              <a:sym typeface="Ubuntu"/>
            </a:endParaRPr>
          </a:p>
          <a:p>
            <a:pPr indent="0" lvl="0" marL="0" rtl="0" algn="l">
              <a:spcBef>
                <a:spcPts val="0"/>
              </a:spcBef>
              <a:spcAft>
                <a:spcPts val="0"/>
              </a:spcAft>
              <a:buNone/>
            </a:pPr>
            <a:r>
              <a:t/>
            </a:r>
            <a:endParaRPr b="1" sz="1700">
              <a:solidFill>
                <a:schemeClr val="dk1"/>
              </a:solidFill>
              <a:latin typeface="Ubuntu"/>
              <a:ea typeface="Ubuntu"/>
              <a:cs typeface="Ubuntu"/>
              <a:sym typeface="Ubuntu"/>
            </a:endParaRPr>
          </a:p>
          <a:p>
            <a:pPr indent="0" lvl="0" marL="0" rtl="0" algn="l">
              <a:spcBef>
                <a:spcPts val="0"/>
              </a:spcBef>
              <a:spcAft>
                <a:spcPts val="0"/>
              </a:spcAft>
              <a:buNone/>
            </a:pPr>
            <a:r>
              <a:t/>
            </a:r>
            <a:endParaRPr b="1" sz="1700">
              <a:solidFill>
                <a:schemeClr val="dk1"/>
              </a:solidFill>
              <a:latin typeface="Ubuntu"/>
              <a:ea typeface="Ubuntu"/>
              <a:cs typeface="Ubuntu"/>
              <a:sym typeface="Ubuntu"/>
            </a:endParaRPr>
          </a:p>
          <a:p>
            <a:pPr indent="0" lvl="0" marL="0" rtl="0" algn="l">
              <a:spcBef>
                <a:spcPts val="0"/>
              </a:spcBef>
              <a:spcAft>
                <a:spcPts val="0"/>
              </a:spcAft>
              <a:buNone/>
            </a:pPr>
            <a:r>
              <a:t/>
            </a:r>
            <a:endParaRPr b="1" sz="1700">
              <a:solidFill>
                <a:schemeClr val="dk1"/>
              </a:solidFill>
              <a:latin typeface="Ubuntu"/>
              <a:ea typeface="Ubuntu"/>
              <a:cs typeface="Ubuntu"/>
              <a:sym typeface="Ubuntu"/>
            </a:endParaRPr>
          </a:p>
          <a:p>
            <a:pPr indent="0" lvl="0" marL="0" rtl="0" algn="l">
              <a:spcBef>
                <a:spcPts val="0"/>
              </a:spcBef>
              <a:spcAft>
                <a:spcPts val="0"/>
              </a:spcAft>
              <a:buNone/>
            </a:pPr>
            <a:r>
              <a:t/>
            </a:r>
            <a:endParaRPr b="1" sz="1700">
              <a:solidFill>
                <a:schemeClr val="dk1"/>
              </a:solidFill>
              <a:latin typeface="Ubuntu"/>
              <a:ea typeface="Ubuntu"/>
              <a:cs typeface="Ubuntu"/>
              <a:sym typeface="Ubuntu"/>
            </a:endParaRPr>
          </a:p>
          <a:p>
            <a:pPr indent="0" lvl="0" marL="0" rtl="0" algn="l">
              <a:spcBef>
                <a:spcPts val="0"/>
              </a:spcBef>
              <a:spcAft>
                <a:spcPts val="0"/>
              </a:spcAft>
              <a:buNone/>
            </a:pPr>
            <a:r>
              <a:rPr lang="es" sz="1700"/>
              <a:t>  </a:t>
            </a:r>
            <a:endParaRPr sz="1700"/>
          </a:p>
        </p:txBody>
      </p:sp>
      <p:sp>
        <p:nvSpPr>
          <p:cNvPr id="306" name="Google Shape;306;p41"/>
          <p:cNvSpPr txBox="1"/>
          <p:nvPr>
            <p:ph type="title"/>
          </p:nvPr>
        </p:nvSpPr>
        <p:spPr>
          <a:xfrm>
            <a:off x="2688900" y="1042428"/>
            <a:ext cx="3926100" cy="8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s" sz="3600">
                <a:solidFill>
                  <a:schemeClr val="dk2"/>
                </a:solidFill>
              </a:rPr>
              <a:t>Try it! </a:t>
            </a:r>
            <a:endParaRPr b="1" sz="3600">
              <a:solidFill>
                <a:schemeClr val="dk2"/>
              </a:solidFill>
            </a:endParaRPr>
          </a:p>
        </p:txBody>
      </p:sp>
      <p:sp>
        <p:nvSpPr>
          <p:cNvPr id="307" name="Google Shape;307;p41"/>
          <p:cNvSpPr/>
          <p:nvPr/>
        </p:nvSpPr>
        <p:spPr>
          <a:xfrm>
            <a:off x="1430400" y="1316325"/>
            <a:ext cx="1185300" cy="549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1"/>
          <p:cNvSpPr txBox="1"/>
          <p:nvPr>
            <p:ph idx="4294967295" type="sldNum"/>
          </p:nvPr>
        </p:nvSpPr>
        <p:spPr>
          <a:xfrm>
            <a:off x="85486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s" sz="1200">
                <a:solidFill>
                  <a:srgbClr val="CCCCCC"/>
                </a:solidFill>
                <a:latin typeface="Arvo"/>
                <a:ea typeface="Arvo"/>
                <a:cs typeface="Arvo"/>
                <a:sym typeface="Arvo"/>
              </a:rPr>
              <a:t>‹#›</a:t>
            </a:fld>
            <a:endParaRPr sz="1200">
              <a:solidFill>
                <a:srgbClr val="CCCCCC"/>
              </a:solidFill>
              <a:latin typeface="Arvo"/>
              <a:ea typeface="Arvo"/>
              <a:cs typeface="Arvo"/>
              <a:sym typeface="Arv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2"/>
          <p:cNvSpPr txBox="1"/>
          <p:nvPr>
            <p:ph idx="1" type="subTitle"/>
          </p:nvPr>
        </p:nvSpPr>
        <p:spPr>
          <a:xfrm>
            <a:off x="3088975" y="2043800"/>
            <a:ext cx="4086000" cy="2195700"/>
          </a:xfrm>
          <a:prstGeom prst="rect">
            <a:avLst/>
          </a:prstGeom>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Char char="-"/>
            </a:pPr>
            <a:r>
              <a:rPr lang="es" sz="1700">
                <a:solidFill>
                  <a:schemeClr val="dk1"/>
                </a:solidFill>
              </a:rPr>
              <a:t>gotta go fast :) </a:t>
            </a:r>
            <a:endParaRPr sz="1700">
              <a:solidFill>
                <a:schemeClr val="dk1"/>
              </a:solidFill>
            </a:endParaRPr>
          </a:p>
          <a:p>
            <a:pPr indent="0" lvl="0" marL="45720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rPr b="1" lang="es" sz="1700">
                <a:solidFill>
                  <a:schemeClr val="dk1"/>
                </a:solidFill>
                <a:latin typeface="Ubuntu"/>
                <a:ea typeface="Ubuntu"/>
                <a:cs typeface="Ubuntu"/>
                <a:sym typeface="Ubuntu"/>
              </a:rPr>
              <a:t>gg </a:t>
            </a:r>
            <a:r>
              <a:rPr lang="es" sz="1700"/>
              <a:t>→</a:t>
            </a:r>
            <a:r>
              <a:rPr b="1" lang="es" sz="1700">
                <a:solidFill>
                  <a:schemeClr val="dk1"/>
                </a:solidFill>
                <a:latin typeface="Ubuntu"/>
                <a:ea typeface="Ubuntu"/>
                <a:cs typeface="Ubuntu"/>
                <a:sym typeface="Ubuntu"/>
              </a:rPr>
              <a:t>  </a:t>
            </a:r>
            <a:r>
              <a:rPr lang="es" sz="1700">
                <a:solidFill>
                  <a:schemeClr val="dk1"/>
                </a:solidFill>
              </a:rPr>
              <a:t> </a:t>
            </a:r>
            <a:r>
              <a:rPr lang="es" sz="1700"/>
              <a:t>jumps to first line </a:t>
            </a:r>
            <a:endParaRPr b="1" sz="1700">
              <a:latin typeface="Ubuntu"/>
              <a:ea typeface="Ubuntu"/>
              <a:cs typeface="Ubuntu"/>
              <a:sym typeface="Ubuntu"/>
            </a:endParaRPr>
          </a:p>
          <a:p>
            <a:pPr indent="0" lvl="0" marL="0" rtl="0" algn="l">
              <a:spcBef>
                <a:spcPts val="0"/>
              </a:spcBef>
              <a:spcAft>
                <a:spcPts val="0"/>
              </a:spcAft>
              <a:buNone/>
            </a:pPr>
            <a:r>
              <a:rPr b="1" lang="es" sz="1700">
                <a:solidFill>
                  <a:schemeClr val="dk1"/>
                </a:solidFill>
                <a:latin typeface="Ubuntu"/>
                <a:ea typeface="Ubuntu"/>
                <a:cs typeface="Ubuntu"/>
                <a:sym typeface="Ubuntu"/>
              </a:rPr>
              <a:t>G </a:t>
            </a:r>
            <a:r>
              <a:rPr lang="es" sz="1700"/>
              <a:t>→</a:t>
            </a:r>
            <a:r>
              <a:rPr b="1" lang="es" sz="1700">
                <a:solidFill>
                  <a:schemeClr val="dk1"/>
                </a:solidFill>
                <a:latin typeface="Ubuntu"/>
                <a:ea typeface="Ubuntu"/>
                <a:cs typeface="Ubuntu"/>
                <a:sym typeface="Ubuntu"/>
              </a:rPr>
              <a:t>   </a:t>
            </a:r>
            <a:r>
              <a:rPr lang="es" sz="1700"/>
              <a:t>jumps to last line</a:t>
            </a:r>
            <a:endParaRPr b="1" sz="1700">
              <a:latin typeface="Ubuntu"/>
              <a:ea typeface="Ubuntu"/>
              <a:cs typeface="Ubuntu"/>
              <a:sym typeface="Ubuntu"/>
            </a:endParaRPr>
          </a:p>
          <a:p>
            <a:pPr indent="0" lvl="0" marL="0" rtl="0" algn="l">
              <a:spcBef>
                <a:spcPts val="0"/>
              </a:spcBef>
              <a:spcAft>
                <a:spcPts val="0"/>
              </a:spcAft>
              <a:buNone/>
            </a:pPr>
            <a:r>
              <a:rPr b="1" lang="es" sz="1700">
                <a:solidFill>
                  <a:schemeClr val="dk1"/>
                </a:solidFill>
                <a:latin typeface="Ubuntu"/>
                <a:ea typeface="Ubuntu"/>
                <a:cs typeface="Ubuntu"/>
                <a:sym typeface="Ubuntu"/>
              </a:rPr>
              <a:t>:n </a:t>
            </a:r>
            <a:r>
              <a:rPr lang="es" sz="1700"/>
              <a:t>→</a:t>
            </a:r>
            <a:r>
              <a:rPr b="1" lang="es" sz="1700">
                <a:solidFill>
                  <a:schemeClr val="dk1"/>
                </a:solidFill>
                <a:latin typeface="Ubuntu"/>
                <a:ea typeface="Ubuntu"/>
                <a:cs typeface="Ubuntu"/>
                <a:sym typeface="Ubuntu"/>
              </a:rPr>
              <a:t>  </a:t>
            </a:r>
            <a:r>
              <a:rPr lang="es" sz="1700">
                <a:solidFill>
                  <a:schemeClr val="dk1"/>
                </a:solidFill>
              </a:rPr>
              <a:t>  </a:t>
            </a:r>
            <a:r>
              <a:rPr lang="es" sz="1700"/>
              <a:t>:5, jumps to line 5</a:t>
            </a:r>
            <a:endParaRPr sz="1700"/>
          </a:p>
          <a:p>
            <a:pPr indent="0" lvl="0" marL="0" rtl="0" algn="l">
              <a:spcBef>
                <a:spcPts val="0"/>
              </a:spcBef>
              <a:spcAft>
                <a:spcPts val="0"/>
              </a:spcAft>
              <a:buNone/>
            </a:pPr>
            <a:r>
              <a:rPr b="1" lang="es" sz="1700">
                <a:solidFill>
                  <a:schemeClr val="dk1"/>
                </a:solidFill>
                <a:latin typeface="Ubuntu"/>
                <a:ea typeface="Ubuntu"/>
                <a:cs typeface="Ubuntu"/>
                <a:sym typeface="Ubuntu"/>
              </a:rPr>
              <a:t>g; </a:t>
            </a:r>
            <a:r>
              <a:rPr lang="es" sz="1700"/>
              <a:t>→</a:t>
            </a:r>
            <a:r>
              <a:rPr b="1" lang="es" sz="1700">
                <a:solidFill>
                  <a:schemeClr val="dk1"/>
                </a:solidFill>
                <a:latin typeface="Ubuntu"/>
                <a:ea typeface="Ubuntu"/>
                <a:cs typeface="Ubuntu"/>
                <a:sym typeface="Ubuntu"/>
              </a:rPr>
              <a:t>   </a:t>
            </a:r>
            <a:r>
              <a:rPr lang="es" sz="1700"/>
              <a:t>jumps back to place of last edit</a:t>
            </a:r>
            <a:endParaRPr sz="1700"/>
          </a:p>
          <a:p>
            <a:pPr indent="0" lvl="0" marL="0" rtl="0" algn="l">
              <a:spcBef>
                <a:spcPts val="0"/>
              </a:spcBef>
              <a:spcAft>
                <a:spcPts val="0"/>
              </a:spcAft>
              <a:buNone/>
            </a:pPr>
            <a:r>
              <a:rPr b="1" lang="es" sz="1700">
                <a:solidFill>
                  <a:schemeClr val="dk1"/>
                </a:solidFill>
                <a:latin typeface="Ubuntu"/>
                <a:ea typeface="Ubuntu"/>
                <a:cs typeface="Ubuntu"/>
                <a:sym typeface="Ubuntu"/>
              </a:rPr>
              <a:t>{ } </a:t>
            </a:r>
            <a:r>
              <a:rPr lang="es" sz="1700"/>
              <a:t>→</a:t>
            </a:r>
            <a:r>
              <a:rPr b="1" lang="es" sz="1700">
                <a:solidFill>
                  <a:schemeClr val="dk1"/>
                </a:solidFill>
                <a:latin typeface="Ubuntu"/>
                <a:ea typeface="Ubuntu"/>
                <a:cs typeface="Ubuntu"/>
                <a:sym typeface="Ubuntu"/>
              </a:rPr>
              <a:t>    </a:t>
            </a:r>
            <a:r>
              <a:rPr lang="es" sz="1700"/>
              <a:t>jumps to prev/next paragraph</a:t>
            </a:r>
            <a:endParaRPr b="1" sz="1700">
              <a:solidFill>
                <a:schemeClr val="dk1"/>
              </a:solidFill>
              <a:latin typeface="Ubuntu"/>
              <a:ea typeface="Ubuntu"/>
              <a:cs typeface="Ubuntu"/>
              <a:sym typeface="Ubuntu"/>
            </a:endParaRPr>
          </a:p>
          <a:p>
            <a:pPr indent="0" lvl="0" marL="0" rtl="0" algn="l">
              <a:spcBef>
                <a:spcPts val="0"/>
              </a:spcBef>
              <a:spcAft>
                <a:spcPts val="0"/>
              </a:spcAft>
              <a:buNone/>
            </a:pPr>
            <a:r>
              <a:rPr b="1" lang="es" sz="1700">
                <a:solidFill>
                  <a:schemeClr val="dk1"/>
                </a:solidFill>
                <a:latin typeface="Ubuntu"/>
                <a:ea typeface="Ubuntu"/>
                <a:cs typeface="Ubuntu"/>
                <a:sym typeface="Ubuntu"/>
              </a:rPr>
              <a:t>  </a:t>
            </a:r>
            <a:endParaRPr sz="1700"/>
          </a:p>
          <a:p>
            <a:pPr indent="0" lvl="0" marL="0" rtl="0" algn="l">
              <a:spcBef>
                <a:spcPts val="0"/>
              </a:spcBef>
              <a:spcAft>
                <a:spcPts val="0"/>
              </a:spcAft>
              <a:buNone/>
            </a:pPr>
            <a:r>
              <a:t/>
            </a:r>
            <a:endParaRPr sz="1500"/>
          </a:p>
        </p:txBody>
      </p:sp>
      <p:sp>
        <p:nvSpPr>
          <p:cNvPr id="314" name="Google Shape;314;p42"/>
          <p:cNvSpPr txBox="1"/>
          <p:nvPr>
            <p:ph type="title"/>
          </p:nvPr>
        </p:nvSpPr>
        <p:spPr>
          <a:xfrm>
            <a:off x="3051050" y="1179378"/>
            <a:ext cx="3926100" cy="8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s" sz="3600">
                <a:solidFill>
                  <a:schemeClr val="dk2"/>
                </a:solidFill>
              </a:rPr>
              <a:t>More </a:t>
            </a:r>
            <a:r>
              <a:rPr lang="es" sz="3600">
                <a:solidFill>
                  <a:schemeClr val="dk2"/>
                </a:solidFill>
              </a:rPr>
              <a:t>Movement</a:t>
            </a:r>
            <a:endParaRPr b="1" sz="3600">
              <a:solidFill>
                <a:schemeClr val="dk2"/>
              </a:solidFill>
            </a:endParaRPr>
          </a:p>
        </p:txBody>
      </p:sp>
      <p:sp>
        <p:nvSpPr>
          <p:cNvPr id="315" name="Google Shape;315;p42"/>
          <p:cNvSpPr/>
          <p:nvPr/>
        </p:nvSpPr>
        <p:spPr>
          <a:xfrm>
            <a:off x="1430400" y="1316325"/>
            <a:ext cx="1185300" cy="549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6" name="Google Shape;316;p42"/>
          <p:cNvPicPr preferRelativeResize="0"/>
          <p:nvPr/>
        </p:nvPicPr>
        <p:blipFill>
          <a:blip r:embed="rId3">
            <a:alphaModFix/>
          </a:blip>
          <a:stretch>
            <a:fillRect/>
          </a:stretch>
        </p:blipFill>
        <p:spPr>
          <a:xfrm>
            <a:off x="1582925" y="2401724"/>
            <a:ext cx="1346525" cy="1242675"/>
          </a:xfrm>
          <a:prstGeom prst="rect">
            <a:avLst/>
          </a:prstGeom>
          <a:noFill/>
          <a:ln>
            <a:noFill/>
          </a:ln>
        </p:spPr>
      </p:pic>
      <p:sp>
        <p:nvSpPr>
          <p:cNvPr id="317" name="Google Shape;317;p42"/>
          <p:cNvSpPr txBox="1"/>
          <p:nvPr>
            <p:ph idx="4294967295" type="sldNum"/>
          </p:nvPr>
        </p:nvSpPr>
        <p:spPr>
          <a:xfrm>
            <a:off x="85486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s" sz="1200">
                <a:solidFill>
                  <a:srgbClr val="CCCCCC"/>
                </a:solidFill>
                <a:latin typeface="Arvo"/>
                <a:ea typeface="Arvo"/>
                <a:cs typeface="Arvo"/>
                <a:sym typeface="Arvo"/>
              </a:rPr>
              <a:t>‹#›</a:t>
            </a:fld>
            <a:endParaRPr sz="1200">
              <a:solidFill>
                <a:srgbClr val="CCCCCC"/>
              </a:solidFill>
              <a:latin typeface="Arvo"/>
              <a:ea typeface="Arvo"/>
              <a:cs typeface="Arvo"/>
              <a:sym typeface="Arv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3"/>
          <p:cNvSpPr txBox="1"/>
          <p:nvPr>
            <p:ph idx="1" type="subTitle"/>
          </p:nvPr>
        </p:nvSpPr>
        <p:spPr>
          <a:xfrm>
            <a:off x="2529000" y="1976175"/>
            <a:ext cx="4086000" cy="2195700"/>
          </a:xfrm>
          <a:prstGeom prst="rect">
            <a:avLst/>
          </a:prstGeom>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 sz="1700">
                <a:solidFill>
                  <a:schemeClr val="dk1"/>
                </a:solidFill>
                <a:latin typeface="Ubuntu"/>
                <a:ea typeface="Ubuntu"/>
                <a:cs typeface="Ubuntu"/>
                <a:sym typeface="Ubuntu"/>
              </a:rPr>
              <a:t>i</a:t>
            </a:r>
            <a:r>
              <a:rPr b="1" lang="es" sz="1700">
                <a:solidFill>
                  <a:schemeClr val="dk1"/>
                </a:solidFill>
                <a:latin typeface="Ubuntu"/>
                <a:ea typeface="Ubuntu"/>
                <a:cs typeface="Ubuntu"/>
                <a:sym typeface="Ubuntu"/>
              </a:rPr>
              <a:t>w</a:t>
            </a:r>
            <a:r>
              <a:rPr lang="es" sz="1700"/>
              <a:t> → modify the entire word</a:t>
            </a:r>
            <a:endParaRPr sz="1700"/>
          </a:p>
          <a:p>
            <a:pPr indent="0" lvl="0" marL="0" rtl="0" algn="l">
              <a:spcBef>
                <a:spcPts val="0"/>
              </a:spcBef>
              <a:spcAft>
                <a:spcPts val="0"/>
              </a:spcAft>
              <a:buNone/>
            </a:pPr>
            <a:r>
              <a:rPr b="1" lang="es" sz="1700">
                <a:solidFill>
                  <a:schemeClr val="dk1"/>
                </a:solidFill>
                <a:latin typeface="Ubuntu"/>
                <a:ea typeface="Ubuntu"/>
                <a:cs typeface="Ubuntu"/>
                <a:sym typeface="Ubuntu"/>
              </a:rPr>
              <a:t>it</a:t>
            </a:r>
            <a:r>
              <a:rPr lang="es" sz="1700"/>
              <a:t> → forward three words</a:t>
            </a:r>
            <a:endParaRPr sz="1700"/>
          </a:p>
          <a:p>
            <a:pPr indent="0" lvl="0" marL="0" rtl="0" algn="l">
              <a:spcBef>
                <a:spcPts val="0"/>
              </a:spcBef>
              <a:spcAft>
                <a:spcPts val="0"/>
              </a:spcAft>
              <a:buNone/>
            </a:pPr>
            <a:r>
              <a:rPr b="1" lang="es" sz="1700">
                <a:solidFill>
                  <a:schemeClr val="dk1"/>
                </a:solidFill>
                <a:latin typeface="Ubuntu"/>
                <a:ea typeface="Ubuntu"/>
                <a:cs typeface="Ubuntu"/>
                <a:sym typeface="Ubuntu"/>
              </a:rPr>
              <a:t>i”</a:t>
            </a:r>
            <a:r>
              <a:rPr lang="es" sz="1700"/>
              <a:t> → inside quotations</a:t>
            </a:r>
            <a:endParaRPr sz="1700"/>
          </a:p>
          <a:p>
            <a:pPr indent="0" lvl="0" marL="0" rtl="0" algn="l">
              <a:spcBef>
                <a:spcPts val="0"/>
              </a:spcBef>
              <a:spcAft>
                <a:spcPts val="0"/>
              </a:spcAft>
              <a:buNone/>
            </a:pPr>
            <a:r>
              <a:rPr b="1" lang="es" sz="1700">
                <a:solidFill>
                  <a:schemeClr val="dk1"/>
                </a:solidFill>
                <a:latin typeface="Ubuntu"/>
                <a:ea typeface="Ubuntu"/>
                <a:cs typeface="Ubuntu"/>
                <a:sym typeface="Ubuntu"/>
              </a:rPr>
              <a:t>i</a:t>
            </a:r>
            <a:r>
              <a:rPr b="1" lang="es" sz="1700">
                <a:solidFill>
                  <a:schemeClr val="dk1"/>
                </a:solidFill>
                <a:latin typeface="Ubuntu"/>
                <a:ea typeface="Ubuntu"/>
                <a:cs typeface="Ubuntu"/>
                <a:sym typeface="Ubuntu"/>
              </a:rPr>
              <a:t>p</a:t>
            </a:r>
            <a:r>
              <a:rPr lang="es" sz="1700"/>
              <a:t> → inside paragraph</a:t>
            </a:r>
            <a:endParaRPr sz="1700"/>
          </a:p>
          <a:p>
            <a:pPr indent="0" lvl="0" marL="0" rtl="0" algn="l">
              <a:spcBef>
                <a:spcPts val="0"/>
              </a:spcBef>
              <a:spcAft>
                <a:spcPts val="0"/>
              </a:spcAft>
              <a:buNone/>
            </a:pPr>
            <a:r>
              <a:rPr b="1" lang="es" sz="1700">
                <a:solidFill>
                  <a:schemeClr val="dk1"/>
                </a:solidFill>
                <a:latin typeface="Ubuntu"/>
                <a:ea typeface="Ubuntu"/>
                <a:cs typeface="Ubuntu"/>
                <a:sym typeface="Ubuntu"/>
              </a:rPr>
              <a:t>as</a:t>
            </a:r>
            <a:r>
              <a:rPr lang="es" sz="1700"/>
              <a:t> </a:t>
            </a:r>
            <a:r>
              <a:rPr lang="es" sz="1700"/>
              <a:t>→ a sentence (up to .)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s" sz="1500"/>
              <a:t>(remember: these can all be used with numbers to do many operations at once)</a:t>
            </a:r>
            <a:endParaRPr sz="1500"/>
          </a:p>
        </p:txBody>
      </p:sp>
      <p:sp>
        <p:nvSpPr>
          <p:cNvPr id="323" name="Google Shape;323;p43"/>
          <p:cNvSpPr txBox="1"/>
          <p:nvPr>
            <p:ph type="title"/>
          </p:nvPr>
        </p:nvSpPr>
        <p:spPr>
          <a:xfrm>
            <a:off x="2675900" y="1220003"/>
            <a:ext cx="3926100" cy="8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s" sz="3600">
                <a:solidFill>
                  <a:schemeClr val="dk2"/>
                </a:solidFill>
              </a:rPr>
              <a:t>More</a:t>
            </a:r>
            <a:r>
              <a:rPr lang="es" sz="3600">
                <a:solidFill>
                  <a:schemeClr val="dk2"/>
                </a:solidFill>
              </a:rPr>
              <a:t> Nouns</a:t>
            </a:r>
            <a:endParaRPr b="1" sz="3600">
              <a:solidFill>
                <a:schemeClr val="dk2"/>
              </a:solidFill>
            </a:endParaRPr>
          </a:p>
        </p:txBody>
      </p:sp>
      <p:sp>
        <p:nvSpPr>
          <p:cNvPr id="324" name="Google Shape;324;p43"/>
          <p:cNvSpPr/>
          <p:nvPr/>
        </p:nvSpPr>
        <p:spPr>
          <a:xfrm>
            <a:off x="1430400" y="1316325"/>
            <a:ext cx="1185300" cy="549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3"/>
          <p:cNvSpPr txBox="1"/>
          <p:nvPr>
            <p:ph idx="4294967295" type="sldNum"/>
          </p:nvPr>
        </p:nvSpPr>
        <p:spPr>
          <a:xfrm>
            <a:off x="85486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s" sz="1200">
                <a:solidFill>
                  <a:srgbClr val="CCCCCC"/>
                </a:solidFill>
                <a:latin typeface="Arvo"/>
                <a:ea typeface="Arvo"/>
                <a:cs typeface="Arvo"/>
                <a:sym typeface="Arvo"/>
              </a:rPr>
              <a:t>‹#›</a:t>
            </a:fld>
            <a:endParaRPr sz="1200">
              <a:solidFill>
                <a:srgbClr val="CCCCCC"/>
              </a:solidFill>
              <a:latin typeface="Arvo"/>
              <a:ea typeface="Arvo"/>
              <a:cs typeface="Arvo"/>
              <a:sym typeface="Arv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4"/>
          <p:cNvSpPr txBox="1"/>
          <p:nvPr>
            <p:ph idx="1" type="subTitle"/>
          </p:nvPr>
        </p:nvSpPr>
        <p:spPr>
          <a:xfrm>
            <a:off x="2529000" y="1976175"/>
            <a:ext cx="4086000" cy="2451900"/>
          </a:xfrm>
          <a:prstGeom prst="rect">
            <a:avLst/>
          </a:prstGeom>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 sz="1700">
                <a:solidFill>
                  <a:schemeClr val="dk1"/>
                </a:solidFill>
                <a:latin typeface="Ubuntu"/>
                <a:ea typeface="Ubuntu"/>
                <a:cs typeface="Ubuntu"/>
                <a:sym typeface="Ubuntu"/>
              </a:rPr>
              <a:t>v</a:t>
            </a:r>
            <a:r>
              <a:rPr lang="es" sz="1700"/>
              <a:t> → </a:t>
            </a:r>
            <a:endParaRPr sz="1700"/>
          </a:p>
          <a:p>
            <a:pPr indent="-323850" lvl="0" marL="457200" rtl="0" algn="l">
              <a:spcBef>
                <a:spcPts val="0"/>
              </a:spcBef>
              <a:spcAft>
                <a:spcPts val="0"/>
              </a:spcAft>
              <a:buSzPts val="1500"/>
              <a:buChar char="-"/>
            </a:pPr>
            <a:r>
              <a:rPr lang="es" sz="1500"/>
              <a:t>enters “visual mode” when you move around you will select text to modify</a:t>
            </a:r>
            <a:endParaRPr sz="1500"/>
          </a:p>
          <a:p>
            <a:pPr indent="0" lvl="0" marL="0" rtl="0" algn="l">
              <a:spcBef>
                <a:spcPts val="0"/>
              </a:spcBef>
              <a:spcAft>
                <a:spcPts val="0"/>
              </a:spcAft>
              <a:buNone/>
            </a:pPr>
            <a:r>
              <a:t/>
            </a:r>
            <a:endParaRPr sz="1700"/>
          </a:p>
          <a:p>
            <a:pPr indent="0" lvl="0" marL="0" rtl="0" algn="l">
              <a:spcBef>
                <a:spcPts val="0"/>
              </a:spcBef>
              <a:spcAft>
                <a:spcPts val="0"/>
              </a:spcAft>
              <a:buNone/>
            </a:pPr>
            <a:r>
              <a:rPr b="1" lang="es" sz="1700">
                <a:solidFill>
                  <a:schemeClr val="dk1"/>
                </a:solidFill>
                <a:latin typeface="Ubuntu"/>
                <a:ea typeface="Ubuntu"/>
                <a:cs typeface="Ubuntu"/>
                <a:sym typeface="Ubuntu"/>
              </a:rPr>
              <a:t>shift v</a:t>
            </a:r>
            <a:r>
              <a:rPr lang="es" sz="1700"/>
              <a:t>→ </a:t>
            </a:r>
            <a:endParaRPr sz="1700"/>
          </a:p>
          <a:p>
            <a:pPr indent="-323850" lvl="0" marL="457200" rtl="0" algn="l">
              <a:spcBef>
                <a:spcPts val="0"/>
              </a:spcBef>
              <a:spcAft>
                <a:spcPts val="0"/>
              </a:spcAft>
              <a:buSzPts val="1500"/>
              <a:buChar char="-"/>
            </a:pPr>
            <a:r>
              <a:rPr lang="es" sz="1500"/>
              <a:t>enters “visual line”</a:t>
            </a:r>
            <a:endParaRPr sz="1500"/>
          </a:p>
          <a:p>
            <a:pPr indent="-323850" lvl="0" marL="457200" rtl="0" algn="l">
              <a:spcBef>
                <a:spcPts val="0"/>
              </a:spcBef>
              <a:spcAft>
                <a:spcPts val="0"/>
              </a:spcAft>
              <a:buSzPts val="1500"/>
              <a:buChar char="-"/>
            </a:pPr>
            <a:r>
              <a:rPr lang="es" sz="1500"/>
              <a:t>same as visual just selects by entire line</a:t>
            </a:r>
            <a:endParaRPr sz="1500"/>
          </a:p>
          <a:p>
            <a:pPr indent="0" lvl="0" marL="0" rtl="0" algn="l">
              <a:spcBef>
                <a:spcPts val="0"/>
              </a:spcBef>
              <a:spcAft>
                <a:spcPts val="0"/>
              </a:spcAft>
              <a:buNone/>
            </a:pPr>
            <a:r>
              <a:t/>
            </a:r>
            <a:endParaRPr sz="1500"/>
          </a:p>
          <a:p>
            <a:pPr indent="-323850" lvl="0" marL="457200" rtl="0" algn="l">
              <a:spcBef>
                <a:spcPts val="0"/>
              </a:spcBef>
              <a:spcAft>
                <a:spcPts val="0"/>
              </a:spcAft>
              <a:buClr>
                <a:schemeClr val="dk1"/>
              </a:buClr>
              <a:buSzPts val="1500"/>
              <a:buChar char="-"/>
            </a:pPr>
            <a:r>
              <a:rPr lang="es" sz="1500">
                <a:solidFill>
                  <a:schemeClr val="dk1"/>
                </a:solidFill>
              </a:rPr>
              <a:t>press v or shift v again to exit visual mode</a:t>
            </a:r>
            <a:endParaRPr sz="1500">
              <a:solidFill>
                <a:schemeClr val="dk1"/>
              </a:solidFill>
            </a:endParaRPr>
          </a:p>
          <a:p>
            <a:pPr indent="0" lvl="0" marL="0" rtl="0" algn="l">
              <a:spcBef>
                <a:spcPts val="0"/>
              </a:spcBef>
              <a:spcAft>
                <a:spcPts val="0"/>
              </a:spcAft>
              <a:buNone/>
            </a:pPr>
            <a:r>
              <a:t/>
            </a:r>
            <a:endParaRPr sz="1500"/>
          </a:p>
          <a:p>
            <a:pPr indent="0" lvl="0" marL="0" rtl="0" algn="l">
              <a:spcBef>
                <a:spcPts val="0"/>
              </a:spcBef>
              <a:spcAft>
                <a:spcPts val="0"/>
              </a:spcAft>
              <a:buNone/>
            </a:pPr>
            <a:r>
              <a:t/>
            </a:r>
            <a:endParaRPr b="1" sz="1700">
              <a:solidFill>
                <a:schemeClr val="dk1"/>
              </a:solidFill>
              <a:latin typeface="Ubuntu"/>
              <a:ea typeface="Ubuntu"/>
              <a:cs typeface="Ubuntu"/>
              <a:sym typeface="Ubuntu"/>
            </a:endParaRPr>
          </a:p>
          <a:p>
            <a:pPr indent="0" lvl="0" marL="0" rtl="0" algn="l">
              <a:spcBef>
                <a:spcPts val="0"/>
              </a:spcBef>
              <a:spcAft>
                <a:spcPts val="0"/>
              </a:spcAft>
              <a:buNone/>
            </a:pPr>
            <a:r>
              <a:t/>
            </a:r>
            <a:endParaRPr sz="1500"/>
          </a:p>
        </p:txBody>
      </p:sp>
      <p:sp>
        <p:nvSpPr>
          <p:cNvPr id="331" name="Google Shape;331;p44"/>
          <p:cNvSpPr txBox="1"/>
          <p:nvPr>
            <p:ph type="title"/>
          </p:nvPr>
        </p:nvSpPr>
        <p:spPr>
          <a:xfrm>
            <a:off x="2675900" y="1220003"/>
            <a:ext cx="3926100" cy="8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s" sz="3600">
                <a:solidFill>
                  <a:schemeClr val="dk2"/>
                </a:solidFill>
              </a:rPr>
              <a:t>Visual Mode</a:t>
            </a:r>
            <a:endParaRPr b="1" sz="3600">
              <a:solidFill>
                <a:schemeClr val="dk2"/>
              </a:solidFill>
            </a:endParaRPr>
          </a:p>
        </p:txBody>
      </p:sp>
      <p:sp>
        <p:nvSpPr>
          <p:cNvPr id="332" name="Google Shape;332;p44"/>
          <p:cNvSpPr/>
          <p:nvPr/>
        </p:nvSpPr>
        <p:spPr>
          <a:xfrm>
            <a:off x="1430400" y="1316325"/>
            <a:ext cx="1185300" cy="549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4"/>
          <p:cNvSpPr txBox="1"/>
          <p:nvPr>
            <p:ph idx="4294967295" type="sldNum"/>
          </p:nvPr>
        </p:nvSpPr>
        <p:spPr>
          <a:xfrm>
            <a:off x="85486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s" sz="1200">
                <a:solidFill>
                  <a:srgbClr val="CCCCCC"/>
                </a:solidFill>
                <a:latin typeface="Arvo"/>
                <a:ea typeface="Arvo"/>
                <a:cs typeface="Arvo"/>
                <a:sym typeface="Arvo"/>
              </a:rPr>
              <a:t>‹#›</a:t>
            </a:fld>
            <a:endParaRPr sz="1200">
              <a:solidFill>
                <a:srgbClr val="CCCCCC"/>
              </a:solidFill>
              <a:latin typeface="Arvo"/>
              <a:ea typeface="Arvo"/>
              <a:cs typeface="Arvo"/>
              <a:sym typeface="Arv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5"/>
          <p:cNvSpPr txBox="1"/>
          <p:nvPr>
            <p:ph type="title"/>
          </p:nvPr>
        </p:nvSpPr>
        <p:spPr>
          <a:xfrm>
            <a:off x="570047" y="993900"/>
            <a:ext cx="3055500" cy="111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5200"/>
              <a:t>Learning</a:t>
            </a:r>
            <a:endParaRPr b="1" sz="5200"/>
          </a:p>
        </p:txBody>
      </p:sp>
      <p:sp>
        <p:nvSpPr>
          <p:cNvPr id="339" name="Google Shape;339;p45"/>
          <p:cNvSpPr txBox="1"/>
          <p:nvPr>
            <p:ph idx="1" type="subTitle"/>
          </p:nvPr>
        </p:nvSpPr>
        <p:spPr>
          <a:xfrm>
            <a:off x="614775" y="2564775"/>
            <a:ext cx="2920800" cy="159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sz="1800"/>
              <a:t>If you want to learn more and practice vim after this seminar, consider using </a:t>
            </a:r>
            <a:r>
              <a:rPr lang="es" sz="1800">
                <a:solidFill>
                  <a:schemeClr val="accent1"/>
                </a:solidFill>
              </a:rPr>
              <a:t>vimtutor</a:t>
            </a:r>
            <a:r>
              <a:rPr lang="es" sz="1800"/>
              <a:t>!</a:t>
            </a:r>
            <a:endParaRPr sz="1800"/>
          </a:p>
        </p:txBody>
      </p:sp>
      <p:sp>
        <p:nvSpPr>
          <p:cNvPr id="340" name="Google Shape;340;p45"/>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fld id="{00000000-1234-1234-1234-123412341234}" type="slidenum">
              <a:rPr lang="es"/>
              <a:t>‹#›</a:t>
            </a:fld>
            <a:endParaRPr/>
          </a:p>
        </p:txBody>
      </p:sp>
      <p:cxnSp>
        <p:nvCxnSpPr>
          <p:cNvPr id="341" name="Google Shape;341;p45"/>
          <p:cNvCxnSpPr/>
          <p:nvPr/>
        </p:nvCxnSpPr>
        <p:spPr>
          <a:xfrm>
            <a:off x="678525" y="2060575"/>
            <a:ext cx="676200" cy="0"/>
          </a:xfrm>
          <a:prstGeom prst="straightConnector1">
            <a:avLst/>
          </a:prstGeom>
          <a:noFill/>
          <a:ln cap="flat" cmpd="sng" w="76200">
            <a:solidFill>
              <a:schemeClr val="accent1"/>
            </a:solidFill>
            <a:prstDash val="solid"/>
            <a:round/>
            <a:headEnd len="med" w="med" type="none"/>
            <a:tailEnd len="med" w="med" type="none"/>
          </a:ln>
        </p:spPr>
      </p:cxnSp>
      <p:sp>
        <p:nvSpPr>
          <p:cNvPr id="342" name="Google Shape;342;p45"/>
          <p:cNvSpPr txBox="1"/>
          <p:nvPr/>
        </p:nvSpPr>
        <p:spPr>
          <a:xfrm>
            <a:off x="6011750" y="4333225"/>
            <a:ext cx="1480500" cy="3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Ubuntu Light"/>
              <a:ea typeface="Ubuntu Light"/>
              <a:cs typeface="Ubuntu Light"/>
              <a:sym typeface="Ubuntu Light"/>
            </a:endParaRPr>
          </a:p>
        </p:txBody>
      </p:sp>
      <p:pic>
        <p:nvPicPr>
          <p:cNvPr id="343" name="Google Shape;343;p45"/>
          <p:cNvPicPr preferRelativeResize="0"/>
          <p:nvPr/>
        </p:nvPicPr>
        <p:blipFill>
          <a:blip r:embed="rId3">
            <a:alphaModFix/>
          </a:blip>
          <a:stretch>
            <a:fillRect/>
          </a:stretch>
        </p:blipFill>
        <p:spPr>
          <a:xfrm>
            <a:off x="4258975" y="1232438"/>
            <a:ext cx="4248150" cy="3267075"/>
          </a:xfrm>
          <a:prstGeom prst="rect">
            <a:avLst/>
          </a:prstGeom>
          <a:noFill/>
          <a:ln cap="flat" cmpd="sng" w="9525">
            <a:solidFill>
              <a:srgbClr val="000000"/>
            </a:solidFill>
            <a:prstDash val="solid"/>
            <a:round/>
            <a:headEnd len="sm" w="sm" type="none"/>
            <a:tailEnd len="sm" w="sm" type="none"/>
          </a:ln>
        </p:spPr>
      </p:pic>
      <p:sp>
        <p:nvSpPr>
          <p:cNvPr id="344" name="Google Shape;344;p45"/>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s" sz="1200">
                <a:solidFill>
                  <a:srgbClr val="CCCCCC"/>
                </a:solidFill>
                <a:latin typeface="Arvo"/>
                <a:ea typeface="Arvo"/>
                <a:cs typeface="Arvo"/>
                <a:sym typeface="Arvo"/>
              </a:rPr>
              <a:t>‹#›</a:t>
            </a:fld>
            <a:endParaRPr sz="1200">
              <a:solidFill>
                <a:srgbClr val="CCCCCC"/>
              </a:solidFill>
              <a:latin typeface="Arvo"/>
              <a:ea typeface="Arvo"/>
              <a:cs typeface="Arvo"/>
              <a:sym typeface="Arv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6"/>
          <p:cNvSpPr txBox="1"/>
          <p:nvPr>
            <p:ph type="title"/>
          </p:nvPr>
        </p:nvSpPr>
        <p:spPr>
          <a:xfrm>
            <a:off x="-46650" y="1515925"/>
            <a:ext cx="9144000" cy="9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2400"/>
              <a:t>What’s my favorite thing about vim?</a:t>
            </a:r>
            <a:endParaRPr sz="2400"/>
          </a:p>
        </p:txBody>
      </p:sp>
      <p:sp>
        <p:nvSpPr>
          <p:cNvPr id="350" name="Google Shape;350;p46"/>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fld id="{00000000-1234-1234-1234-123412341234}" type="slidenum">
              <a:rPr lang="es"/>
              <a:t>‹#›</a:t>
            </a:fld>
            <a:endParaRPr/>
          </a:p>
        </p:txBody>
      </p:sp>
      <p:sp>
        <p:nvSpPr>
          <p:cNvPr id="351" name="Google Shape;351;p46"/>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s" sz="1200">
                <a:solidFill>
                  <a:srgbClr val="CCCCCC"/>
                </a:solidFill>
                <a:latin typeface="Arvo"/>
                <a:ea typeface="Arvo"/>
                <a:cs typeface="Arvo"/>
                <a:sym typeface="Arvo"/>
              </a:rPr>
              <a:t>‹#›</a:t>
            </a:fld>
            <a:endParaRPr sz="1200">
              <a:solidFill>
                <a:srgbClr val="CCCCCC"/>
              </a:solidFill>
              <a:latin typeface="Arvo"/>
              <a:ea typeface="Arvo"/>
              <a:cs typeface="Arvo"/>
              <a:sym typeface="Arv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idx="1" type="subTitle"/>
          </p:nvPr>
        </p:nvSpPr>
        <p:spPr>
          <a:xfrm>
            <a:off x="2675900" y="2043800"/>
            <a:ext cx="3628200" cy="1941900"/>
          </a:xfrm>
          <a:prstGeom prst="rect">
            <a:avLst/>
          </a:prstGeom>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Char char="-"/>
            </a:pPr>
            <a:r>
              <a:rPr lang="es">
                <a:solidFill>
                  <a:schemeClr val="dk2"/>
                </a:solidFill>
              </a:rPr>
              <a:t>Vim is a “modal” </a:t>
            </a:r>
            <a:r>
              <a:rPr lang="es" u="sng">
                <a:solidFill>
                  <a:schemeClr val="dk2"/>
                </a:solidFill>
              </a:rPr>
              <a:t>text editor</a:t>
            </a:r>
            <a:endParaRPr u="sng">
              <a:solidFill>
                <a:schemeClr val="dk2"/>
              </a:solidFill>
            </a:endParaRPr>
          </a:p>
          <a:p>
            <a:pPr indent="0" lvl="0" marL="0" rtl="0" algn="l">
              <a:spcBef>
                <a:spcPts val="0"/>
              </a:spcBef>
              <a:spcAft>
                <a:spcPts val="0"/>
              </a:spcAft>
              <a:buNone/>
            </a:pPr>
            <a:r>
              <a:t/>
            </a:r>
            <a:endParaRPr/>
          </a:p>
          <a:p>
            <a:pPr indent="457200" lvl="0" marL="0" rtl="0" algn="l">
              <a:spcBef>
                <a:spcPts val="0"/>
              </a:spcBef>
              <a:spcAft>
                <a:spcPts val="0"/>
              </a:spcAft>
              <a:buNone/>
            </a:pPr>
            <a:r>
              <a:rPr b="1" lang="es" sz="1700">
                <a:solidFill>
                  <a:schemeClr val="dk2"/>
                </a:solidFill>
                <a:latin typeface="Ubuntu"/>
                <a:ea typeface="Ubuntu"/>
                <a:cs typeface="Ubuntu"/>
                <a:sym typeface="Ubuntu"/>
              </a:rPr>
              <a:t>Normal : </a:t>
            </a:r>
            <a:r>
              <a:rPr lang="es" sz="1200"/>
              <a:t>(command mode)</a:t>
            </a:r>
            <a:endParaRPr sz="1200"/>
          </a:p>
          <a:p>
            <a:pPr indent="0" lvl="0" marL="0" rtl="0" algn="l">
              <a:spcBef>
                <a:spcPts val="0"/>
              </a:spcBef>
              <a:spcAft>
                <a:spcPts val="0"/>
              </a:spcAft>
              <a:buNone/>
            </a:pPr>
            <a:r>
              <a:t/>
            </a:r>
            <a:endParaRPr b="1" sz="1700">
              <a:latin typeface="Ubuntu"/>
              <a:ea typeface="Ubuntu"/>
              <a:cs typeface="Ubuntu"/>
              <a:sym typeface="Ubuntu"/>
            </a:endParaRPr>
          </a:p>
          <a:p>
            <a:pPr indent="457200" lvl="0" marL="0" rtl="0" algn="l">
              <a:spcBef>
                <a:spcPts val="0"/>
              </a:spcBef>
              <a:spcAft>
                <a:spcPts val="0"/>
              </a:spcAft>
              <a:buNone/>
            </a:pPr>
            <a:r>
              <a:rPr b="1" lang="es" sz="1700">
                <a:solidFill>
                  <a:schemeClr val="dk2"/>
                </a:solidFill>
                <a:latin typeface="Ubuntu"/>
                <a:ea typeface="Ubuntu"/>
                <a:cs typeface="Ubuntu"/>
                <a:sym typeface="Ubuntu"/>
              </a:rPr>
              <a:t>Insert :</a:t>
            </a:r>
            <a:r>
              <a:rPr b="1" lang="es" sz="1700">
                <a:latin typeface="Ubuntu"/>
                <a:ea typeface="Ubuntu"/>
                <a:cs typeface="Ubuntu"/>
                <a:sym typeface="Ubuntu"/>
              </a:rPr>
              <a:t> </a:t>
            </a:r>
            <a:r>
              <a:rPr lang="es" sz="1200"/>
              <a:t>(typing mode)</a:t>
            </a:r>
            <a:endParaRPr sz="1200"/>
          </a:p>
          <a:p>
            <a:pPr indent="0" lvl="0" marL="914400" rtl="0" algn="l">
              <a:spcBef>
                <a:spcPts val="0"/>
              </a:spcBef>
              <a:spcAft>
                <a:spcPts val="0"/>
              </a:spcAft>
              <a:buNone/>
            </a:pPr>
            <a:r>
              <a:t/>
            </a:r>
            <a:endParaRPr b="1" sz="1700">
              <a:latin typeface="Ubuntu"/>
              <a:ea typeface="Ubuntu"/>
              <a:cs typeface="Ubuntu"/>
              <a:sym typeface="Ubuntu"/>
            </a:endParaRPr>
          </a:p>
          <a:p>
            <a:pPr indent="457200" lvl="0" marL="0" rtl="0" algn="l">
              <a:spcBef>
                <a:spcPts val="0"/>
              </a:spcBef>
              <a:spcAft>
                <a:spcPts val="0"/>
              </a:spcAft>
              <a:buNone/>
            </a:pPr>
            <a:r>
              <a:rPr b="1" lang="es" sz="1700">
                <a:solidFill>
                  <a:schemeClr val="dk2"/>
                </a:solidFill>
                <a:latin typeface="Ubuntu"/>
                <a:ea typeface="Ubuntu"/>
                <a:cs typeface="Ubuntu"/>
                <a:sym typeface="Ubuntu"/>
              </a:rPr>
              <a:t>Visual :</a:t>
            </a:r>
            <a:r>
              <a:rPr b="1" lang="es" sz="1700">
                <a:latin typeface="Ubuntu"/>
                <a:ea typeface="Ubuntu"/>
                <a:cs typeface="Ubuntu"/>
                <a:sym typeface="Ubuntu"/>
              </a:rPr>
              <a:t> </a:t>
            </a:r>
            <a:r>
              <a:rPr lang="es" sz="1200"/>
              <a:t>(highlighting mode)</a:t>
            </a:r>
            <a:endParaRPr sz="1200"/>
          </a:p>
        </p:txBody>
      </p:sp>
      <p:sp>
        <p:nvSpPr>
          <p:cNvPr id="194" name="Google Shape;194;p29"/>
          <p:cNvSpPr txBox="1"/>
          <p:nvPr>
            <p:ph type="title"/>
          </p:nvPr>
        </p:nvSpPr>
        <p:spPr>
          <a:xfrm>
            <a:off x="2675900" y="1220003"/>
            <a:ext cx="3926100" cy="8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s" sz="3600">
                <a:solidFill>
                  <a:schemeClr val="dk2"/>
                </a:solidFill>
              </a:rPr>
              <a:t>What is Vim?</a:t>
            </a:r>
            <a:endParaRPr b="1" sz="3600">
              <a:solidFill>
                <a:schemeClr val="dk2"/>
              </a:solidFill>
            </a:endParaRPr>
          </a:p>
        </p:txBody>
      </p:sp>
      <p:sp>
        <p:nvSpPr>
          <p:cNvPr id="195" name="Google Shape;195;p29"/>
          <p:cNvSpPr/>
          <p:nvPr/>
        </p:nvSpPr>
        <p:spPr>
          <a:xfrm>
            <a:off x="1430400" y="1316325"/>
            <a:ext cx="1185300" cy="549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6" name="Google Shape;196;p29"/>
          <p:cNvPicPr preferRelativeResize="0"/>
          <p:nvPr/>
        </p:nvPicPr>
        <p:blipFill>
          <a:blip r:embed="rId3">
            <a:alphaModFix/>
          </a:blip>
          <a:stretch>
            <a:fillRect/>
          </a:stretch>
        </p:blipFill>
        <p:spPr>
          <a:xfrm>
            <a:off x="6103171" y="723723"/>
            <a:ext cx="1524506" cy="1524506"/>
          </a:xfrm>
          <a:prstGeom prst="rect">
            <a:avLst/>
          </a:prstGeom>
          <a:noFill/>
          <a:ln>
            <a:noFill/>
          </a:ln>
        </p:spPr>
      </p:pic>
      <p:sp>
        <p:nvSpPr>
          <p:cNvPr id="197" name="Google Shape;197;p29"/>
          <p:cNvSpPr txBox="1"/>
          <p:nvPr>
            <p:ph idx="4294967295" type="sldNum"/>
          </p:nvPr>
        </p:nvSpPr>
        <p:spPr>
          <a:xfrm>
            <a:off x="85486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s" sz="1200">
                <a:solidFill>
                  <a:srgbClr val="CCCCCC"/>
                </a:solidFill>
                <a:latin typeface="Arvo"/>
                <a:ea typeface="Arvo"/>
                <a:cs typeface="Arvo"/>
                <a:sym typeface="Arvo"/>
              </a:rPr>
              <a:t>‹#›</a:t>
            </a:fld>
            <a:endParaRPr sz="1200">
              <a:solidFill>
                <a:srgbClr val="CCCCCC"/>
              </a:solidFill>
              <a:latin typeface="Arvo"/>
              <a:ea typeface="Arvo"/>
              <a:cs typeface="Arvo"/>
              <a:sym typeface="Arv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7"/>
          <p:cNvSpPr txBox="1"/>
          <p:nvPr>
            <p:ph type="title"/>
          </p:nvPr>
        </p:nvSpPr>
        <p:spPr>
          <a:xfrm>
            <a:off x="0" y="2466400"/>
            <a:ext cx="9144000" cy="48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s"/>
              <a:t>it’s hard</a:t>
            </a:r>
            <a:endParaRPr sz="7200"/>
          </a:p>
        </p:txBody>
      </p:sp>
      <p:sp>
        <p:nvSpPr>
          <p:cNvPr id="357" name="Google Shape;357;p47"/>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s" sz="1200">
                <a:solidFill>
                  <a:srgbClr val="CCCCCC"/>
                </a:solidFill>
                <a:latin typeface="Arvo"/>
                <a:ea typeface="Arvo"/>
                <a:cs typeface="Arvo"/>
                <a:sym typeface="Arvo"/>
              </a:rPr>
              <a:t>‹#›</a:t>
            </a:fld>
            <a:endParaRPr sz="1200">
              <a:solidFill>
                <a:srgbClr val="CCCCCC"/>
              </a:solidFill>
              <a:latin typeface="Arvo"/>
              <a:ea typeface="Arvo"/>
              <a:cs typeface="Arvo"/>
              <a:sym typeface="Arvo"/>
            </a:endParaRPr>
          </a:p>
        </p:txBody>
      </p:sp>
      <p:sp>
        <p:nvSpPr>
          <p:cNvPr id="358" name="Google Shape;358;p47"/>
          <p:cNvSpPr txBox="1"/>
          <p:nvPr>
            <p:ph idx="1" type="subTitle"/>
          </p:nvPr>
        </p:nvSpPr>
        <p:spPr>
          <a:xfrm>
            <a:off x="1389575" y="3021125"/>
            <a:ext cx="6207900" cy="63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there’s so much to learn and so many unique ways to quickly solve problems that would take exponentially longer if done in a “modern” editor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2" name="Shape 362"/>
        <p:cNvGrpSpPr/>
        <p:nvPr/>
      </p:nvGrpSpPr>
      <p:grpSpPr>
        <a:xfrm>
          <a:off x="0" y="0"/>
          <a:ext cx="0" cy="0"/>
          <a:chOff x="0" y="0"/>
          <a:chExt cx="0" cy="0"/>
        </a:xfrm>
      </p:grpSpPr>
      <p:sp>
        <p:nvSpPr>
          <p:cNvPr id="363" name="Google Shape;363;p48"/>
          <p:cNvSpPr/>
          <p:nvPr/>
        </p:nvSpPr>
        <p:spPr>
          <a:xfrm>
            <a:off x="647550" y="321200"/>
            <a:ext cx="7848900" cy="4447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8"/>
          <p:cNvSpPr/>
          <p:nvPr/>
        </p:nvSpPr>
        <p:spPr>
          <a:xfrm>
            <a:off x="676300" y="321200"/>
            <a:ext cx="2029200" cy="4447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8"/>
          <p:cNvSpPr txBox="1"/>
          <p:nvPr>
            <p:ph idx="4294967295" type="body"/>
          </p:nvPr>
        </p:nvSpPr>
        <p:spPr>
          <a:xfrm>
            <a:off x="2705500" y="2661425"/>
            <a:ext cx="3790500" cy="42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sz="2400">
                <a:solidFill>
                  <a:srgbClr val="FFFFFF"/>
                </a:solidFill>
              </a:rPr>
              <a:t>Any questions?</a:t>
            </a:r>
            <a:endParaRPr sz="2400">
              <a:solidFill>
                <a:srgbClr val="FFFFFF"/>
              </a:solidFill>
            </a:endParaRPr>
          </a:p>
          <a:p>
            <a:pPr indent="0" lvl="0" marL="0" rtl="0" algn="l">
              <a:spcBef>
                <a:spcPts val="0"/>
              </a:spcBef>
              <a:spcAft>
                <a:spcPts val="0"/>
              </a:spcAft>
              <a:buNone/>
            </a:pPr>
            <a:r>
              <a:rPr lang="es" u="sng">
                <a:solidFill>
                  <a:schemeClr val="dk1"/>
                </a:solidFill>
                <a:hlinkClick r:id="rId3">
                  <a:extLst>
                    <a:ext uri="{A12FA001-AC4F-418D-AE19-62706E023703}">
                      <ahyp:hlinkClr val="tx"/>
                    </a:ext>
                  </a:extLst>
                </a:hlinkClick>
              </a:rPr>
              <a:t>http://www.viemu.com/vi-vim-cheat-sheet.gif</a:t>
            </a:r>
            <a:endParaRPr sz="1200">
              <a:solidFill>
                <a:schemeClr val="dk1"/>
              </a:solidFill>
            </a:endParaRPr>
          </a:p>
          <a:p>
            <a:pPr indent="0" lvl="0" marL="0" rtl="0" algn="ctr">
              <a:spcBef>
                <a:spcPts val="0"/>
              </a:spcBef>
              <a:spcAft>
                <a:spcPts val="0"/>
              </a:spcAft>
              <a:buClr>
                <a:schemeClr val="dk1"/>
              </a:buClr>
              <a:buSzPts val="1100"/>
              <a:buFont typeface="Arial"/>
              <a:buNone/>
            </a:pPr>
            <a:r>
              <a:t/>
            </a:r>
            <a:endParaRPr sz="1200">
              <a:solidFill>
                <a:schemeClr val="dk1"/>
              </a:solidFill>
            </a:endParaRPr>
          </a:p>
          <a:p>
            <a:pPr indent="0" lvl="0" marL="0" rtl="0" algn="ctr">
              <a:spcBef>
                <a:spcPts val="0"/>
              </a:spcBef>
              <a:spcAft>
                <a:spcPts val="0"/>
              </a:spcAft>
              <a:buClr>
                <a:schemeClr val="dk1"/>
              </a:buClr>
              <a:buSzPts val="1100"/>
              <a:buFont typeface="Arial"/>
              <a:buNone/>
            </a:pPr>
            <a:r>
              <a:t/>
            </a:r>
            <a:endParaRPr sz="1200">
              <a:solidFill>
                <a:schemeClr val="dk1"/>
              </a:solidFill>
            </a:endParaRPr>
          </a:p>
          <a:p>
            <a:pPr indent="0" lvl="0" marL="0" rtl="0" algn="ctr">
              <a:spcBef>
                <a:spcPts val="0"/>
              </a:spcBef>
              <a:spcAft>
                <a:spcPts val="0"/>
              </a:spcAft>
              <a:buClr>
                <a:schemeClr val="dk1"/>
              </a:buClr>
              <a:buSzPts val="1100"/>
              <a:buFont typeface="Arial"/>
              <a:buNone/>
            </a:pPr>
            <a:r>
              <a:t/>
            </a:r>
            <a:endParaRPr sz="1200">
              <a:solidFill>
                <a:schemeClr val="dk1"/>
              </a:solidFill>
            </a:endParaRPr>
          </a:p>
          <a:p>
            <a:pPr indent="0" lvl="0" marL="0" rtl="0" algn="ctr">
              <a:spcBef>
                <a:spcPts val="0"/>
              </a:spcBef>
              <a:spcAft>
                <a:spcPts val="0"/>
              </a:spcAft>
              <a:buClr>
                <a:schemeClr val="dk1"/>
              </a:buClr>
              <a:buSzPts val="1100"/>
              <a:buFont typeface="Arial"/>
              <a:buNone/>
            </a:pPr>
            <a:r>
              <a:rPr lang="es" sz="1200">
                <a:solidFill>
                  <a:schemeClr val="dk1"/>
                </a:solidFill>
              </a:rPr>
              <a:t>hertzog@usc.edu</a:t>
            </a:r>
            <a:endParaRPr sz="1200">
              <a:solidFill>
                <a:schemeClr val="dk1"/>
              </a:solidFill>
            </a:endParaRPr>
          </a:p>
          <a:p>
            <a:pPr indent="0" lvl="0" marL="0" rtl="0" algn="ctr">
              <a:spcBef>
                <a:spcPts val="0"/>
              </a:spcBef>
              <a:spcAft>
                <a:spcPts val="0"/>
              </a:spcAft>
              <a:buNone/>
            </a:pPr>
            <a:r>
              <a:rPr lang="es" sz="1200">
                <a:solidFill>
                  <a:schemeClr val="dk1"/>
                </a:solidFill>
              </a:rPr>
              <a:t>https://github.com/j-hertzog</a:t>
            </a:r>
            <a:endParaRPr sz="1200">
              <a:solidFill>
                <a:schemeClr val="dk1"/>
              </a:solidFill>
            </a:endParaRPr>
          </a:p>
          <a:p>
            <a:pPr indent="0" lvl="0" marL="0" rtl="0" algn="ctr">
              <a:spcBef>
                <a:spcPts val="0"/>
              </a:spcBef>
              <a:spcAft>
                <a:spcPts val="0"/>
              </a:spcAft>
              <a:buNone/>
            </a:pPr>
            <a:r>
              <a:t/>
            </a:r>
            <a:endParaRPr sz="1200">
              <a:solidFill>
                <a:schemeClr val="dk1"/>
              </a:solidFill>
            </a:endParaRPr>
          </a:p>
        </p:txBody>
      </p:sp>
      <p:sp>
        <p:nvSpPr>
          <p:cNvPr id="366" name="Google Shape;366;p48"/>
          <p:cNvSpPr txBox="1"/>
          <p:nvPr>
            <p:ph idx="4294967295" type="sldNum"/>
          </p:nvPr>
        </p:nvSpPr>
        <p:spPr>
          <a:xfrm>
            <a:off x="85486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s" sz="1200">
                <a:solidFill>
                  <a:srgbClr val="CCCCCC"/>
                </a:solidFill>
                <a:latin typeface="Arvo"/>
                <a:ea typeface="Arvo"/>
                <a:cs typeface="Arvo"/>
                <a:sym typeface="Arvo"/>
              </a:rPr>
              <a:t>‹#›</a:t>
            </a:fld>
            <a:endParaRPr sz="1200">
              <a:solidFill>
                <a:srgbClr val="CCCCCC"/>
              </a:solidFill>
              <a:latin typeface="Arvo"/>
              <a:ea typeface="Arvo"/>
              <a:cs typeface="Arvo"/>
              <a:sym typeface="Arvo"/>
            </a:endParaRPr>
          </a:p>
        </p:txBody>
      </p:sp>
      <p:sp>
        <p:nvSpPr>
          <p:cNvPr id="367" name="Google Shape;367;p48"/>
          <p:cNvSpPr txBox="1"/>
          <p:nvPr>
            <p:ph type="ctrTitle"/>
          </p:nvPr>
        </p:nvSpPr>
        <p:spPr>
          <a:xfrm>
            <a:off x="3094000" y="1515550"/>
            <a:ext cx="2955900" cy="8535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s"/>
              <a:t>The end :0</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570047" y="993900"/>
            <a:ext cx="3055500" cy="111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5200"/>
              <a:t>Origins</a:t>
            </a:r>
            <a:endParaRPr b="1" sz="5200"/>
          </a:p>
        </p:txBody>
      </p:sp>
      <p:sp>
        <p:nvSpPr>
          <p:cNvPr id="203" name="Google Shape;203;p30"/>
          <p:cNvSpPr txBox="1"/>
          <p:nvPr>
            <p:ph idx="1" type="subTitle"/>
          </p:nvPr>
        </p:nvSpPr>
        <p:spPr>
          <a:xfrm>
            <a:off x="614775" y="2219175"/>
            <a:ext cx="3720000" cy="252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AutoNum type="arabicPeriod"/>
            </a:pPr>
            <a:r>
              <a:rPr lang="es" sz="1800">
                <a:solidFill>
                  <a:schemeClr val="dk2"/>
                </a:solidFill>
              </a:rPr>
              <a:t>ed </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s" sz="1800">
                <a:solidFill>
                  <a:schemeClr val="dk2"/>
                </a:solidFill>
              </a:rPr>
              <a:t>em </a:t>
            </a:r>
            <a:r>
              <a:rPr lang="es"/>
              <a:t>(editor for mortals)</a:t>
            </a:r>
            <a:endParaRPr/>
          </a:p>
          <a:p>
            <a:pPr indent="-342900" lvl="0" marL="457200" rtl="0" algn="l">
              <a:spcBef>
                <a:spcPts val="0"/>
              </a:spcBef>
              <a:spcAft>
                <a:spcPts val="0"/>
              </a:spcAft>
              <a:buClr>
                <a:schemeClr val="dk2"/>
              </a:buClr>
              <a:buSzPts val="1800"/>
              <a:buAutoNum type="arabicPeriod"/>
            </a:pPr>
            <a:r>
              <a:rPr lang="es" sz="1800">
                <a:solidFill>
                  <a:schemeClr val="dk2"/>
                </a:solidFill>
              </a:rPr>
              <a:t>ex</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s" sz="1800">
                <a:solidFill>
                  <a:schemeClr val="dk2"/>
                </a:solidFill>
              </a:rPr>
              <a:t>vi </a:t>
            </a:r>
            <a:r>
              <a:rPr lang="es"/>
              <a:t>(extension of ex)</a:t>
            </a:r>
            <a:endParaRPr/>
          </a:p>
          <a:p>
            <a:pPr indent="-342900" lvl="0" marL="457200" rtl="0" algn="l">
              <a:spcBef>
                <a:spcPts val="0"/>
              </a:spcBef>
              <a:spcAft>
                <a:spcPts val="0"/>
              </a:spcAft>
              <a:buClr>
                <a:schemeClr val="dk2"/>
              </a:buClr>
              <a:buSzPts val="1800"/>
              <a:buAutoNum type="arabicPeriod"/>
            </a:pPr>
            <a:r>
              <a:rPr lang="es" sz="1800">
                <a:solidFill>
                  <a:schemeClr val="dk2"/>
                </a:solidFill>
              </a:rPr>
              <a:t>Stevie </a:t>
            </a:r>
            <a:r>
              <a:rPr lang="es"/>
              <a:t>(ST editor for VI enthusiast)</a:t>
            </a:r>
            <a:endParaRPr/>
          </a:p>
          <a:p>
            <a:pPr indent="0" lvl="0" marL="457200" rtl="0" algn="l">
              <a:spcBef>
                <a:spcPts val="0"/>
              </a:spcBef>
              <a:spcAft>
                <a:spcPts val="0"/>
              </a:spcAft>
              <a:buNone/>
            </a:pPr>
            <a:r>
              <a:t/>
            </a:r>
            <a:endParaRPr>
              <a:solidFill>
                <a:schemeClr val="dk2"/>
              </a:solidFill>
            </a:endParaRPr>
          </a:p>
          <a:p>
            <a:pPr indent="-342900" lvl="0" marL="457200" rtl="0" algn="l">
              <a:spcBef>
                <a:spcPts val="0"/>
              </a:spcBef>
              <a:spcAft>
                <a:spcPts val="0"/>
              </a:spcAft>
              <a:buClr>
                <a:schemeClr val="dk2"/>
              </a:buClr>
              <a:buSzPts val="1800"/>
              <a:buAutoNum type="arabicPeriod"/>
            </a:pPr>
            <a:r>
              <a:rPr lang="es" sz="1800">
                <a:solidFill>
                  <a:schemeClr val="dk2"/>
                </a:solidFill>
              </a:rPr>
              <a:t>vim </a:t>
            </a:r>
            <a:r>
              <a:rPr lang="es"/>
              <a:t>(vi - improved!) </a:t>
            </a:r>
            <a:endParaRPr/>
          </a:p>
          <a:p>
            <a:pPr indent="0" lvl="0" marL="0" rtl="0" algn="l">
              <a:spcBef>
                <a:spcPts val="0"/>
              </a:spcBef>
              <a:spcAft>
                <a:spcPts val="0"/>
              </a:spcAft>
              <a:buNone/>
            </a:pPr>
            <a:r>
              <a:t/>
            </a:r>
            <a:endParaRPr sz="1800"/>
          </a:p>
        </p:txBody>
      </p:sp>
      <p:sp>
        <p:nvSpPr>
          <p:cNvPr id="204" name="Google Shape;204;p30"/>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fld id="{00000000-1234-1234-1234-123412341234}" type="slidenum">
              <a:rPr lang="es"/>
              <a:t>‹#›</a:t>
            </a:fld>
            <a:endParaRPr/>
          </a:p>
        </p:txBody>
      </p:sp>
      <p:cxnSp>
        <p:nvCxnSpPr>
          <p:cNvPr id="205" name="Google Shape;205;p30"/>
          <p:cNvCxnSpPr/>
          <p:nvPr/>
        </p:nvCxnSpPr>
        <p:spPr>
          <a:xfrm>
            <a:off x="678525" y="2060575"/>
            <a:ext cx="676200" cy="0"/>
          </a:xfrm>
          <a:prstGeom prst="straightConnector1">
            <a:avLst/>
          </a:prstGeom>
          <a:noFill/>
          <a:ln cap="flat" cmpd="sng" w="76200">
            <a:solidFill>
              <a:schemeClr val="accent1"/>
            </a:solidFill>
            <a:prstDash val="solid"/>
            <a:round/>
            <a:headEnd len="med" w="med" type="none"/>
            <a:tailEnd len="med" w="med" type="none"/>
          </a:ln>
        </p:spPr>
      </p:cxnSp>
      <p:pic>
        <p:nvPicPr>
          <p:cNvPr id="206" name="Google Shape;206;p30"/>
          <p:cNvPicPr preferRelativeResize="0"/>
          <p:nvPr/>
        </p:nvPicPr>
        <p:blipFill>
          <a:blip r:embed="rId3">
            <a:alphaModFix/>
          </a:blip>
          <a:stretch>
            <a:fillRect/>
          </a:stretch>
        </p:blipFill>
        <p:spPr>
          <a:xfrm>
            <a:off x="4187263" y="1783900"/>
            <a:ext cx="4725775" cy="2958575"/>
          </a:xfrm>
          <a:prstGeom prst="rect">
            <a:avLst/>
          </a:prstGeom>
          <a:noFill/>
          <a:ln>
            <a:noFill/>
          </a:ln>
        </p:spPr>
      </p:pic>
      <p:pic>
        <p:nvPicPr>
          <p:cNvPr id="207" name="Google Shape;207;p30"/>
          <p:cNvPicPr preferRelativeResize="0"/>
          <p:nvPr/>
        </p:nvPicPr>
        <p:blipFill>
          <a:blip r:embed="rId4">
            <a:alphaModFix/>
          </a:blip>
          <a:stretch>
            <a:fillRect/>
          </a:stretch>
        </p:blipFill>
        <p:spPr>
          <a:xfrm flipH="1">
            <a:off x="2803099" y="3957100"/>
            <a:ext cx="194026" cy="1856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idx="4" type="title"/>
          </p:nvPr>
        </p:nvSpPr>
        <p:spPr>
          <a:xfrm>
            <a:off x="-11850" y="927075"/>
            <a:ext cx="91440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400"/>
              <a:t>Why should I use vim over modern text editors?</a:t>
            </a:r>
            <a:endParaRPr sz="2400"/>
          </a:p>
        </p:txBody>
      </p:sp>
      <p:sp>
        <p:nvSpPr>
          <p:cNvPr id="213" name="Google Shape;213;p31"/>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s" sz="1200">
                <a:solidFill>
                  <a:srgbClr val="CCCCCC"/>
                </a:solidFill>
                <a:latin typeface="Arvo"/>
                <a:ea typeface="Arvo"/>
                <a:cs typeface="Arvo"/>
                <a:sym typeface="Arvo"/>
              </a:rPr>
              <a:t>‹#›</a:t>
            </a:fld>
            <a:endParaRPr sz="1200">
              <a:solidFill>
                <a:srgbClr val="CCCCCC"/>
              </a:solidFill>
              <a:latin typeface="Arvo"/>
              <a:ea typeface="Arvo"/>
              <a:cs typeface="Arvo"/>
              <a:sym typeface="Arvo"/>
            </a:endParaRPr>
          </a:p>
        </p:txBody>
      </p:sp>
      <p:cxnSp>
        <p:nvCxnSpPr>
          <p:cNvPr id="214" name="Google Shape;214;p31"/>
          <p:cNvCxnSpPr/>
          <p:nvPr/>
        </p:nvCxnSpPr>
        <p:spPr>
          <a:xfrm flipH="1">
            <a:off x="4549050" y="1941425"/>
            <a:ext cx="1500" cy="2358600"/>
          </a:xfrm>
          <a:prstGeom prst="straightConnector1">
            <a:avLst/>
          </a:prstGeom>
          <a:noFill/>
          <a:ln cap="flat" cmpd="sng" w="38100">
            <a:solidFill>
              <a:schemeClr val="accent1"/>
            </a:solidFill>
            <a:prstDash val="solid"/>
            <a:round/>
            <a:headEnd len="med" w="med" type="none"/>
            <a:tailEnd len="med" w="med" type="none"/>
          </a:ln>
        </p:spPr>
      </p:cxnSp>
      <p:sp>
        <p:nvSpPr>
          <p:cNvPr id="215" name="Google Shape;215;p31"/>
          <p:cNvSpPr txBox="1"/>
          <p:nvPr>
            <p:ph type="ctrTitle"/>
          </p:nvPr>
        </p:nvSpPr>
        <p:spPr>
          <a:xfrm>
            <a:off x="1113228" y="1571550"/>
            <a:ext cx="3169500" cy="6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s">
                <a:latin typeface="Ubuntu Medium"/>
                <a:ea typeface="Ubuntu Medium"/>
                <a:cs typeface="Ubuntu Medium"/>
                <a:sym typeface="Ubuntu Medium"/>
              </a:rPr>
              <a:t>Efficient and Powerful</a:t>
            </a:r>
            <a:endParaRPr/>
          </a:p>
        </p:txBody>
      </p:sp>
      <p:sp>
        <p:nvSpPr>
          <p:cNvPr id="216" name="Google Shape;216;p31"/>
          <p:cNvSpPr txBox="1"/>
          <p:nvPr>
            <p:ph idx="1" type="subTitle"/>
          </p:nvPr>
        </p:nvSpPr>
        <p:spPr>
          <a:xfrm>
            <a:off x="597400" y="2177000"/>
            <a:ext cx="3857400" cy="2122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a:t>Switching between</a:t>
            </a:r>
            <a:r>
              <a:rPr lang="es"/>
              <a:t> modes and using commands allow the user to edit and move around text extremely fast, and </a:t>
            </a:r>
            <a:r>
              <a:rPr lang="es">
                <a:solidFill>
                  <a:srgbClr val="000000"/>
                </a:solidFill>
                <a:highlight>
                  <a:srgbClr val="FFFF00"/>
                </a:highlight>
              </a:rPr>
              <a:t>without the use of the mouse</a:t>
            </a:r>
            <a:r>
              <a:rPr lang="es"/>
              <a:t>.</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s"/>
              <a:t>Very visually simple, no bloated UI elements to get in your way while editing</a:t>
            </a:r>
            <a:endParaRPr/>
          </a:p>
        </p:txBody>
      </p:sp>
      <p:sp>
        <p:nvSpPr>
          <p:cNvPr id="217" name="Google Shape;217;p31"/>
          <p:cNvSpPr txBox="1"/>
          <p:nvPr>
            <p:ph idx="2" type="ctrTitle"/>
          </p:nvPr>
        </p:nvSpPr>
        <p:spPr>
          <a:xfrm>
            <a:off x="4818378" y="1571550"/>
            <a:ext cx="3169500" cy="6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Ubiquity</a:t>
            </a:r>
            <a:endParaRPr/>
          </a:p>
        </p:txBody>
      </p:sp>
      <p:sp>
        <p:nvSpPr>
          <p:cNvPr id="218" name="Google Shape;218;p31"/>
          <p:cNvSpPr txBox="1"/>
          <p:nvPr>
            <p:ph idx="3" type="subTitle"/>
          </p:nvPr>
        </p:nvSpPr>
        <p:spPr>
          <a:xfrm>
            <a:off x="4681425" y="2177000"/>
            <a:ext cx="3735600" cy="2122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a:t>it’s already everywhere</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s"/>
              <a:t>can have all your configurations and plugins one file away (.vimrc) </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ph idx="1" type="subTitle"/>
          </p:nvPr>
        </p:nvSpPr>
        <p:spPr>
          <a:xfrm>
            <a:off x="3858100" y="4032750"/>
            <a:ext cx="1085100" cy="351300"/>
          </a:xfrm>
          <a:prstGeom prst="rect">
            <a:avLst/>
          </a:prstGeom>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200"/>
              <a:t>:set number </a:t>
            </a:r>
            <a:endParaRPr sz="1200"/>
          </a:p>
        </p:txBody>
      </p:sp>
      <p:sp>
        <p:nvSpPr>
          <p:cNvPr id="224" name="Google Shape;224;p32"/>
          <p:cNvSpPr txBox="1"/>
          <p:nvPr>
            <p:ph type="title"/>
          </p:nvPr>
        </p:nvSpPr>
        <p:spPr>
          <a:xfrm>
            <a:off x="2675900" y="1220003"/>
            <a:ext cx="3926100" cy="8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s" sz="3600">
                <a:solidFill>
                  <a:schemeClr val="dk2"/>
                </a:solidFill>
              </a:rPr>
              <a:t>What is Vim?</a:t>
            </a:r>
            <a:endParaRPr b="1" sz="3600">
              <a:solidFill>
                <a:schemeClr val="dk2"/>
              </a:solidFill>
            </a:endParaRPr>
          </a:p>
        </p:txBody>
      </p:sp>
      <p:sp>
        <p:nvSpPr>
          <p:cNvPr id="225" name="Google Shape;225;p32"/>
          <p:cNvSpPr/>
          <p:nvPr/>
        </p:nvSpPr>
        <p:spPr>
          <a:xfrm>
            <a:off x="1430400" y="1316325"/>
            <a:ext cx="1185300" cy="549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6" name="Google Shape;226;p32"/>
          <p:cNvPicPr preferRelativeResize="0"/>
          <p:nvPr/>
        </p:nvPicPr>
        <p:blipFill>
          <a:blip r:embed="rId3">
            <a:alphaModFix/>
          </a:blip>
          <a:stretch>
            <a:fillRect/>
          </a:stretch>
        </p:blipFill>
        <p:spPr>
          <a:xfrm>
            <a:off x="2312325" y="1316325"/>
            <a:ext cx="4289675" cy="2614550"/>
          </a:xfrm>
          <a:prstGeom prst="rect">
            <a:avLst/>
          </a:prstGeom>
          <a:noFill/>
          <a:ln>
            <a:noFill/>
          </a:ln>
        </p:spPr>
      </p:pic>
      <p:sp>
        <p:nvSpPr>
          <p:cNvPr id="227" name="Google Shape;227;p32"/>
          <p:cNvSpPr txBox="1"/>
          <p:nvPr>
            <p:ph idx="4294967295" type="sldNum"/>
          </p:nvPr>
        </p:nvSpPr>
        <p:spPr>
          <a:xfrm>
            <a:off x="85486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s" sz="1200">
                <a:solidFill>
                  <a:srgbClr val="CCCCCC"/>
                </a:solidFill>
                <a:latin typeface="Arvo"/>
                <a:ea typeface="Arvo"/>
                <a:cs typeface="Arvo"/>
                <a:sym typeface="Arvo"/>
              </a:rPr>
              <a:t>‹#›</a:t>
            </a:fld>
            <a:endParaRPr sz="1200">
              <a:solidFill>
                <a:srgbClr val="CCCCCC"/>
              </a:solidFill>
              <a:latin typeface="Arvo"/>
              <a:ea typeface="Arvo"/>
              <a:cs typeface="Arvo"/>
              <a:sym typeface="Arv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3"/>
          <p:cNvSpPr txBox="1"/>
          <p:nvPr>
            <p:ph idx="1" type="subTitle"/>
          </p:nvPr>
        </p:nvSpPr>
        <p:spPr>
          <a:xfrm>
            <a:off x="4615425" y="1976175"/>
            <a:ext cx="2619600" cy="2195700"/>
          </a:xfrm>
          <a:prstGeom prst="rect">
            <a:avLst/>
          </a:prstGeom>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 sz="1500">
                <a:solidFill>
                  <a:schemeClr val="dk1"/>
                </a:solidFill>
                <a:latin typeface="Ubuntu"/>
                <a:ea typeface="Ubuntu"/>
                <a:cs typeface="Ubuntu"/>
                <a:sym typeface="Ubuntu"/>
              </a:rPr>
              <a:t>:q </a:t>
            </a:r>
            <a:r>
              <a:rPr lang="es" sz="1500"/>
              <a:t>quit without saving, </a:t>
            </a:r>
            <a:endParaRPr sz="1500"/>
          </a:p>
          <a:p>
            <a:pPr indent="0" lvl="0" marL="0" rtl="0" algn="l">
              <a:spcBef>
                <a:spcPts val="0"/>
              </a:spcBef>
              <a:spcAft>
                <a:spcPts val="0"/>
              </a:spcAft>
              <a:buNone/>
            </a:pPr>
            <a:r>
              <a:rPr lang="es" sz="1000"/>
              <a:t>(error if you have unsaved changes)</a:t>
            </a:r>
            <a:endParaRPr sz="1000"/>
          </a:p>
          <a:p>
            <a:pPr indent="0" lvl="0" marL="0" rtl="0" algn="l">
              <a:spcBef>
                <a:spcPts val="0"/>
              </a:spcBef>
              <a:spcAft>
                <a:spcPts val="0"/>
              </a:spcAft>
              <a:buNone/>
            </a:pPr>
            <a:r>
              <a:t/>
            </a:r>
            <a:endParaRPr b="1" sz="1500">
              <a:solidFill>
                <a:schemeClr val="dk1"/>
              </a:solidFill>
              <a:latin typeface="Ubuntu"/>
              <a:ea typeface="Ubuntu"/>
              <a:cs typeface="Ubuntu"/>
              <a:sym typeface="Ubuntu"/>
            </a:endParaRPr>
          </a:p>
          <a:p>
            <a:pPr indent="0" lvl="0" marL="0" rtl="0" algn="l">
              <a:spcBef>
                <a:spcPts val="0"/>
              </a:spcBef>
              <a:spcAft>
                <a:spcPts val="0"/>
              </a:spcAft>
              <a:buNone/>
            </a:pPr>
            <a:r>
              <a:rPr b="1" lang="es" sz="1500">
                <a:solidFill>
                  <a:schemeClr val="dk1"/>
                </a:solidFill>
                <a:latin typeface="Ubuntu"/>
                <a:ea typeface="Ubuntu"/>
                <a:cs typeface="Ubuntu"/>
                <a:sym typeface="Ubuntu"/>
              </a:rPr>
              <a:t>:q! </a:t>
            </a:r>
            <a:r>
              <a:rPr lang="es" sz="1500"/>
              <a:t>force close, disposes of unsaved changes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s" sz="1500">
                <a:solidFill>
                  <a:schemeClr val="dk1"/>
                </a:solidFill>
                <a:latin typeface="Ubuntu"/>
                <a:ea typeface="Ubuntu"/>
                <a:cs typeface="Ubuntu"/>
                <a:sym typeface="Ubuntu"/>
              </a:rPr>
              <a:t>:wq </a:t>
            </a:r>
            <a:r>
              <a:rPr lang="es" sz="1500"/>
              <a:t>save and quit</a:t>
            </a:r>
            <a:endParaRPr b="1" sz="1500">
              <a:solidFill>
                <a:schemeClr val="dk1"/>
              </a:solidFill>
              <a:latin typeface="Ubuntu"/>
              <a:ea typeface="Ubuntu"/>
              <a:cs typeface="Ubuntu"/>
              <a:sym typeface="Ubuntu"/>
            </a:endParaRPr>
          </a:p>
          <a:p>
            <a:pPr indent="0" lvl="0" marL="0" rtl="0" algn="l">
              <a:spcBef>
                <a:spcPts val="0"/>
              </a:spcBef>
              <a:spcAft>
                <a:spcPts val="0"/>
              </a:spcAft>
              <a:buNone/>
            </a:pPr>
            <a:r>
              <a:t/>
            </a:r>
            <a:endParaRPr b="1" sz="1500">
              <a:solidFill>
                <a:schemeClr val="dk1"/>
              </a:solidFill>
              <a:latin typeface="Ubuntu"/>
              <a:ea typeface="Ubuntu"/>
              <a:cs typeface="Ubuntu"/>
              <a:sym typeface="Ubuntu"/>
            </a:endParaRPr>
          </a:p>
          <a:p>
            <a:pPr indent="0" lvl="0" marL="0" rtl="0" algn="l">
              <a:spcBef>
                <a:spcPts val="0"/>
              </a:spcBef>
              <a:spcAft>
                <a:spcPts val="0"/>
              </a:spcAft>
              <a:buNone/>
            </a:pPr>
            <a:r>
              <a:rPr b="1" lang="es" sz="1500">
                <a:solidFill>
                  <a:schemeClr val="dk1"/>
                </a:solidFill>
                <a:latin typeface="Arvo"/>
                <a:ea typeface="Arvo"/>
                <a:cs typeface="Arvo"/>
                <a:sym typeface="Arvo"/>
              </a:rPr>
              <a:t>ZZ</a:t>
            </a:r>
            <a:r>
              <a:rPr b="1" lang="es" sz="1500">
                <a:solidFill>
                  <a:schemeClr val="dk1"/>
                </a:solidFill>
                <a:latin typeface="Ubuntu"/>
                <a:ea typeface="Ubuntu"/>
                <a:cs typeface="Ubuntu"/>
                <a:sym typeface="Ubuntu"/>
              </a:rPr>
              <a:t> </a:t>
            </a:r>
            <a:r>
              <a:rPr lang="es" sz="1500"/>
              <a:t>another way to say wq</a:t>
            </a:r>
            <a:endParaRPr sz="1500"/>
          </a:p>
          <a:p>
            <a:pPr indent="0" lvl="0" marL="0" rtl="0" algn="l">
              <a:spcBef>
                <a:spcPts val="0"/>
              </a:spcBef>
              <a:spcAft>
                <a:spcPts val="0"/>
              </a:spcAft>
              <a:buNone/>
            </a:pPr>
            <a:r>
              <a:t/>
            </a:r>
            <a:endParaRPr b="1" sz="1500">
              <a:solidFill>
                <a:schemeClr val="dk1"/>
              </a:solidFill>
              <a:latin typeface="Ubuntu"/>
              <a:ea typeface="Ubuntu"/>
              <a:cs typeface="Ubuntu"/>
              <a:sym typeface="Ubuntu"/>
            </a:endParaRPr>
          </a:p>
        </p:txBody>
      </p:sp>
      <p:sp>
        <p:nvSpPr>
          <p:cNvPr id="233" name="Google Shape;233;p33"/>
          <p:cNvSpPr txBox="1"/>
          <p:nvPr>
            <p:ph type="title"/>
          </p:nvPr>
        </p:nvSpPr>
        <p:spPr>
          <a:xfrm>
            <a:off x="2675900" y="1220003"/>
            <a:ext cx="3926100" cy="8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s" sz="3600">
                <a:solidFill>
                  <a:schemeClr val="dk2"/>
                </a:solidFill>
              </a:rPr>
              <a:t>Exiting Vim</a:t>
            </a:r>
            <a:endParaRPr b="1" sz="3600">
              <a:solidFill>
                <a:schemeClr val="dk2"/>
              </a:solidFill>
            </a:endParaRPr>
          </a:p>
        </p:txBody>
      </p:sp>
      <p:sp>
        <p:nvSpPr>
          <p:cNvPr id="234" name="Google Shape;234;p33"/>
          <p:cNvSpPr/>
          <p:nvPr/>
        </p:nvSpPr>
        <p:spPr>
          <a:xfrm>
            <a:off x="1430400" y="1316325"/>
            <a:ext cx="1185300" cy="549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5" name="Google Shape;235;p33"/>
          <p:cNvPicPr preferRelativeResize="0"/>
          <p:nvPr/>
        </p:nvPicPr>
        <p:blipFill>
          <a:blip r:embed="rId3">
            <a:alphaModFix/>
          </a:blip>
          <a:stretch>
            <a:fillRect/>
          </a:stretch>
        </p:blipFill>
        <p:spPr>
          <a:xfrm>
            <a:off x="2060390" y="1990637"/>
            <a:ext cx="2122560" cy="2166774"/>
          </a:xfrm>
          <a:prstGeom prst="rect">
            <a:avLst/>
          </a:prstGeom>
          <a:noFill/>
          <a:ln>
            <a:noFill/>
          </a:ln>
        </p:spPr>
      </p:pic>
      <p:sp>
        <p:nvSpPr>
          <p:cNvPr id="236" name="Google Shape;236;p33"/>
          <p:cNvSpPr txBox="1"/>
          <p:nvPr>
            <p:ph idx="4294967295" type="sldNum"/>
          </p:nvPr>
        </p:nvSpPr>
        <p:spPr>
          <a:xfrm>
            <a:off x="85486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s" sz="1200">
                <a:solidFill>
                  <a:srgbClr val="CCCCCC"/>
                </a:solidFill>
                <a:latin typeface="Arvo"/>
                <a:ea typeface="Arvo"/>
                <a:cs typeface="Arvo"/>
                <a:sym typeface="Arvo"/>
              </a:rPr>
              <a:t>‹#›</a:t>
            </a:fld>
            <a:endParaRPr sz="1200">
              <a:solidFill>
                <a:srgbClr val="CCCCCC"/>
              </a:solidFill>
              <a:latin typeface="Arvo"/>
              <a:ea typeface="Arvo"/>
              <a:cs typeface="Arvo"/>
              <a:sym typeface="Arv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4"/>
          <p:cNvSpPr txBox="1"/>
          <p:nvPr>
            <p:ph idx="1" type="subTitle"/>
          </p:nvPr>
        </p:nvSpPr>
        <p:spPr>
          <a:xfrm>
            <a:off x="2529000" y="1976175"/>
            <a:ext cx="4086000" cy="2195700"/>
          </a:xfrm>
          <a:prstGeom prst="rect">
            <a:avLst/>
          </a:prstGeom>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Char char="-"/>
            </a:pPr>
            <a:r>
              <a:rPr lang="es" sz="1700">
                <a:solidFill>
                  <a:schemeClr val="dk1"/>
                </a:solidFill>
              </a:rPr>
              <a:t>use these keys to move around! </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457200" rtl="0" algn="l">
              <a:spcBef>
                <a:spcPts val="0"/>
              </a:spcBef>
              <a:spcAft>
                <a:spcPts val="0"/>
              </a:spcAft>
              <a:buNone/>
            </a:pPr>
            <a:r>
              <a:rPr b="1" lang="es" sz="1700">
                <a:solidFill>
                  <a:schemeClr val="dk1"/>
                </a:solidFill>
                <a:latin typeface="Ubuntu"/>
                <a:ea typeface="Ubuntu"/>
                <a:cs typeface="Ubuntu"/>
                <a:sym typeface="Ubuntu"/>
              </a:rPr>
              <a:t>h</a:t>
            </a:r>
            <a:r>
              <a:rPr b="1" lang="es" sz="1700">
                <a:solidFill>
                  <a:schemeClr val="dk1"/>
                </a:solidFill>
                <a:latin typeface="Ubuntu"/>
                <a:ea typeface="Ubuntu"/>
                <a:cs typeface="Ubuntu"/>
                <a:sym typeface="Ubuntu"/>
              </a:rPr>
              <a:t>  </a:t>
            </a:r>
            <a:r>
              <a:rPr lang="es" sz="1700">
                <a:solidFill>
                  <a:schemeClr val="dk1"/>
                </a:solidFill>
              </a:rPr>
              <a:t> </a:t>
            </a:r>
            <a:r>
              <a:rPr lang="es" sz="1700"/>
              <a:t>move left</a:t>
            </a:r>
            <a:endParaRPr b="1" sz="1700">
              <a:latin typeface="Ubuntu"/>
              <a:ea typeface="Ubuntu"/>
              <a:cs typeface="Ubuntu"/>
              <a:sym typeface="Ubuntu"/>
            </a:endParaRPr>
          </a:p>
          <a:p>
            <a:pPr indent="0" lvl="0" marL="457200" rtl="0" algn="l">
              <a:spcBef>
                <a:spcPts val="0"/>
              </a:spcBef>
              <a:spcAft>
                <a:spcPts val="0"/>
              </a:spcAft>
              <a:buNone/>
            </a:pPr>
            <a:r>
              <a:rPr b="1" lang="es" sz="1700">
                <a:solidFill>
                  <a:schemeClr val="dk1"/>
                </a:solidFill>
                <a:latin typeface="Ubuntu"/>
                <a:ea typeface="Ubuntu"/>
                <a:cs typeface="Ubuntu"/>
                <a:sym typeface="Ubuntu"/>
              </a:rPr>
              <a:t>j</a:t>
            </a:r>
            <a:r>
              <a:rPr b="1" lang="es" sz="1700">
                <a:solidFill>
                  <a:schemeClr val="dk1"/>
                </a:solidFill>
                <a:latin typeface="Ubuntu"/>
                <a:ea typeface="Ubuntu"/>
                <a:cs typeface="Ubuntu"/>
                <a:sym typeface="Ubuntu"/>
              </a:rPr>
              <a:t>    </a:t>
            </a:r>
            <a:r>
              <a:rPr lang="es" sz="1700"/>
              <a:t>move down</a:t>
            </a:r>
            <a:endParaRPr b="1" sz="1700">
              <a:latin typeface="Ubuntu"/>
              <a:ea typeface="Ubuntu"/>
              <a:cs typeface="Ubuntu"/>
              <a:sym typeface="Ubuntu"/>
            </a:endParaRPr>
          </a:p>
          <a:p>
            <a:pPr indent="0" lvl="0" marL="457200" rtl="0" algn="l">
              <a:spcBef>
                <a:spcPts val="0"/>
              </a:spcBef>
              <a:spcAft>
                <a:spcPts val="0"/>
              </a:spcAft>
              <a:buNone/>
            </a:pPr>
            <a:r>
              <a:rPr b="1" lang="es" sz="1700">
                <a:solidFill>
                  <a:schemeClr val="dk1"/>
                </a:solidFill>
                <a:latin typeface="Ubuntu"/>
                <a:ea typeface="Ubuntu"/>
                <a:cs typeface="Ubuntu"/>
                <a:sym typeface="Ubuntu"/>
              </a:rPr>
              <a:t>k  </a:t>
            </a:r>
            <a:r>
              <a:rPr lang="es" sz="1700">
                <a:solidFill>
                  <a:schemeClr val="dk1"/>
                </a:solidFill>
              </a:rPr>
              <a:t> </a:t>
            </a:r>
            <a:r>
              <a:rPr lang="es" sz="1700"/>
              <a:t>move up</a:t>
            </a:r>
            <a:endParaRPr sz="1700"/>
          </a:p>
          <a:p>
            <a:pPr indent="0" lvl="0" marL="457200" rtl="0" algn="l">
              <a:spcBef>
                <a:spcPts val="0"/>
              </a:spcBef>
              <a:spcAft>
                <a:spcPts val="0"/>
              </a:spcAft>
              <a:buNone/>
            </a:pPr>
            <a:r>
              <a:rPr b="1" lang="es" sz="1700">
                <a:solidFill>
                  <a:schemeClr val="dk1"/>
                </a:solidFill>
                <a:latin typeface="Ubuntu"/>
                <a:ea typeface="Ubuntu"/>
                <a:cs typeface="Ubuntu"/>
                <a:sym typeface="Ubuntu"/>
              </a:rPr>
              <a:t>l    </a:t>
            </a:r>
            <a:r>
              <a:rPr lang="es" sz="1700"/>
              <a:t>move right</a:t>
            </a:r>
            <a:endParaRPr sz="1700"/>
          </a:p>
          <a:p>
            <a:pPr indent="0" lvl="0" marL="457200" rtl="0" algn="l">
              <a:spcBef>
                <a:spcPts val="0"/>
              </a:spcBef>
              <a:spcAft>
                <a:spcPts val="0"/>
              </a:spcAft>
              <a:buNone/>
            </a:pPr>
            <a:r>
              <a:t/>
            </a:r>
            <a:endParaRPr sz="1700"/>
          </a:p>
          <a:p>
            <a:pPr indent="0" lvl="0" marL="0" rtl="0" algn="l">
              <a:spcBef>
                <a:spcPts val="0"/>
              </a:spcBef>
              <a:spcAft>
                <a:spcPts val="0"/>
              </a:spcAft>
              <a:buNone/>
            </a:pPr>
            <a:r>
              <a:rPr lang="es" sz="1500"/>
              <a:t>       </a:t>
            </a:r>
            <a:r>
              <a:rPr lang="es" sz="1500"/>
              <a:t>(resist the urge to use the arrow keys)</a:t>
            </a:r>
            <a:endParaRPr sz="1500"/>
          </a:p>
        </p:txBody>
      </p:sp>
      <p:sp>
        <p:nvSpPr>
          <p:cNvPr id="242" name="Google Shape;242;p34"/>
          <p:cNvSpPr txBox="1"/>
          <p:nvPr>
            <p:ph type="title"/>
          </p:nvPr>
        </p:nvSpPr>
        <p:spPr>
          <a:xfrm>
            <a:off x="2675900" y="1220003"/>
            <a:ext cx="3926100" cy="8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s" sz="3600">
                <a:solidFill>
                  <a:schemeClr val="dk2"/>
                </a:solidFill>
              </a:rPr>
              <a:t>Basic Movement</a:t>
            </a:r>
            <a:endParaRPr b="1" sz="3600">
              <a:solidFill>
                <a:schemeClr val="dk2"/>
              </a:solidFill>
            </a:endParaRPr>
          </a:p>
        </p:txBody>
      </p:sp>
      <p:sp>
        <p:nvSpPr>
          <p:cNvPr id="243" name="Google Shape;243;p34"/>
          <p:cNvSpPr/>
          <p:nvPr/>
        </p:nvSpPr>
        <p:spPr>
          <a:xfrm>
            <a:off x="1430400" y="1316325"/>
            <a:ext cx="1185300" cy="549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4"/>
          <p:cNvSpPr txBox="1"/>
          <p:nvPr>
            <p:ph idx="4294967295" type="sldNum"/>
          </p:nvPr>
        </p:nvSpPr>
        <p:spPr>
          <a:xfrm>
            <a:off x="85486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s" sz="1200">
                <a:solidFill>
                  <a:srgbClr val="CCCCCC"/>
                </a:solidFill>
                <a:latin typeface="Arvo"/>
                <a:ea typeface="Arvo"/>
                <a:cs typeface="Arvo"/>
                <a:sym typeface="Arvo"/>
              </a:rPr>
              <a:t>‹#›</a:t>
            </a:fld>
            <a:endParaRPr sz="1200">
              <a:solidFill>
                <a:srgbClr val="CCCCCC"/>
              </a:solidFill>
              <a:latin typeface="Arvo"/>
              <a:ea typeface="Arvo"/>
              <a:cs typeface="Arvo"/>
              <a:sym typeface="Arv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5"/>
          <p:cNvSpPr txBox="1"/>
          <p:nvPr>
            <p:ph idx="1" type="subTitle"/>
          </p:nvPr>
        </p:nvSpPr>
        <p:spPr>
          <a:xfrm>
            <a:off x="2529000" y="1976175"/>
            <a:ext cx="4086000" cy="2195700"/>
          </a:xfrm>
          <a:prstGeom prst="rect">
            <a:avLst/>
          </a:prstGeom>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700">
              <a:solidFill>
                <a:schemeClr val="dk1"/>
              </a:solidFill>
            </a:endParaRPr>
          </a:p>
          <a:p>
            <a:pPr indent="0" lvl="0" marL="457200" rtl="0" algn="l">
              <a:spcBef>
                <a:spcPts val="0"/>
              </a:spcBef>
              <a:spcAft>
                <a:spcPts val="0"/>
              </a:spcAft>
              <a:buNone/>
            </a:pPr>
            <a:r>
              <a:rPr b="1" lang="es" sz="1700">
                <a:solidFill>
                  <a:schemeClr val="dk1"/>
                </a:solidFill>
                <a:latin typeface="Ubuntu"/>
                <a:ea typeface="Ubuntu"/>
                <a:cs typeface="Ubuntu"/>
                <a:sym typeface="Ubuntu"/>
              </a:rPr>
              <a:t>/{string}</a:t>
            </a:r>
            <a:r>
              <a:rPr b="1" lang="es" sz="1700">
                <a:solidFill>
                  <a:schemeClr val="dk1"/>
                </a:solidFill>
                <a:latin typeface="Ubuntu"/>
                <a:ea typeface="Ubuntu"/>
                <a:cs typeface="Ubuntu"/>
                <a:sym typeface="Ubuntu"/>
              </a:rPr>
              <a:t>  </a:t>
            </a:r>
            <a:r>
              <a:rPr lang="es" sz="1700">
                <a:solidFill>
                  <a:schemeClr val="dk1"/>
                </a:solidFill>
              </a:rPr>
              <a:t> </a:t>
            </a:r>
            <a:r>
              <a:rPr lang="es" sz="1700"/>
              <a:t>where string is the pattern you want to find</a:t>
            </a:r>
            <a:endParaRPr sz="1700"/>
          </a:p>
          <a:p>
            <a:pPr indent="0" lvl="0" marL="457200" rtl="0" algn="l">
              <a:spcBef>
                <a:spcPts val="0"/>
              </a:spcBef>
              <a:spcAft>
                <a:spcPts val="0"/>
              </a:spcAft>
              <a:buNone/>
            </a:pPr>
            <a:r>
              <a:t/>
            </a:r>
            <a:endParaRPr sz="1700"/>
          </a:p>
          <a:p>
            <a:pPr indent="0" lvl="0" marL="457200" rtl="0" algn="l">
              <a:spcBef>
                <a:spcPts val="0"/>
              </a:spcBef>
              <a:spcAft>
                <a:spcPts val="0"/>
              </a:spcAft>
              <a:buNone/>
            </a:pPr>
            <a:r>
              <a:rPr b="1" lang="es" sz="1700">
                <a:solidFill>
                  <a:schemeClr val="dk1"/>
                </a:solidFill>
                <a:latin typeface="Ubuntu"/>
                <a:ea typeface="Ubuntu"/>
                <a:cs typeface="Ubuntu"/>
                <a:sym typeface="Ubuntu"/>
              </a:rPr>
              <a:t>n</a:t>
            </a:r>
            <a:r>
              <a:rPr b="1" lang="es" sz="1700">
                <a:solidFill>
                  <a:schemeClr val="dk1"/>
                </a:solidFill>
                <a:latin typeface="Ubuntu"/>
                <a:ea typeface="Ubuntu"/>
                <a:cs typeface="Ubuntu"/>
                <a:sym typeface="Ubuntu"/>
              </a:rPr>
              <a:t>    </a:t>
            </a:r>
            <a:r>
              <a:rPr lang="es" sz="1700"/>
              <a:t>move to next instance</a:t>
            </a:r>
            <a:endParaRPr sz="1700"/>
          </a:p>
          <a:p>
            <a:pPr indent="0" lvl="0" marL="457200" rtl="0" algn="l">
              <a:spcBef>
                <a:spcPts val="0"/>
              </a:spcBef>
              <a:spcAft>
                <a:spcPts val="0"/>
              </a:spcAft>
              <a:buNone/>
            </a:pPr>
            <a:r>
              <a:t/>
            </a:r>
            <a:endParaRPr sz="1700"/>
          </a:p>
          <a:p>
            <a:pPr indent="0" lvl="0" marL="457200" rtl="0" algn="l">
              <a:spcBef>
                <a:spcPts val="0"/>
              </a:spcBef>
              <a:spcAft>
                <a:spcPts val="0"/>
              </a:spcAft>
              <a:buNone/>
            </a:pPr>
            <a:r>
              <a:rPr b="1" lang="es" sz="1700">
                <a:solidFill>
                  <a:schemeClr val="dk1"/>
                </a:solidFill>
                <a:latin typeface="Ubuntu"/>
                <a:ea typeface="Ubuntu"/>
                <a:cs typeface="Ubuntu"/>
                <a:sym typeface="Ubuntu"/>
              </a:rPr>
              <a:t>N</a:t>
            </a:r>
            <a:r>
              <a:rPr b="1" lang="es" sz="1700">
                <a:solidFill>
                  <a:schemeClr val="dk1"/>
                </a:solidFill>
                <a:latin typeface="Ubuntu"/>
                <a:ea typeface="Ubuntu"/>
                <a:cs typeface="Ubuntu"/>
                <a:sym typeface="Ubuntu"/>
              </a:rPr>
              <a:t>  </a:t>
            </a:r>
            <a:r>
              <a:rPr lang="es" sz="1700">
                <a:solidFill>
                  <a:schemeClr val="dk1"/>
                </a:solidFill>
              </a:rPr>
              <a:t> </a:t>
            </a:r>
            <a:r>
              <a:rPr lang="es" sz="1700"/>
              <a:t>move to prev. instance</a:t>
            </a:r>
            <a:endParaRPr sz="1700"/>
          </a:p>
          <a:p>
            <a:pPr indent="0" lvl="0" marL="457200" rtl="0" algn="l">
              <a:spcBef>
                <a:spcPts val="0"/>
              </a:spcBef>
              <a:spcAft>
                <a:spcPts val="0"/>
              </a:spcAft>
              <a:buNone/>
            </a:pPr>
            <a:r>
              <a:t/>
            </a:r>
            <a:endParaRPr sz="1700"/>
          </a:p>
          <a:p>
            <a:pPr indent="0" lvl="0" marL="0" rtl="0" algn="l">
              <a:spcBef>
                <a:spcPts val="0"/>
              </a:spcBef>
              <a:spcAft>
                <a:spcPts val="0"/>
              </a:spcAft>
              <a:buNone/>
            </a:pPr>
            <a:r>
              <a:t/>
            </a:r>
            <a:endParaRPr sz="1500"/>
          </a:p>
        </p:txBody>
      </p:sp>
      <p:sp>
        <p:nvSpPr>
          <p:cNvPr id="250" name="Google Shape;250;p35"/>
          <p:cNvSpPr txBox="1"/>
          <p:nvPr>
            <p:ph type="title"/>
          </p:nvPr>
        </p:nvSpPr>
        <p:spPr>
          <a:xfrm>
            <a:off x="2675900" y="1220003"/>
            <a:ext cx="3926100" cy="8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s" sz="3600">
                <a:solidFill>
                  <a:schemeClr val="dk2"/>
                </a:solidFill>
              </a:rPr>
              <a:t>Find, n, and N</a:t>
            </a:r>
            <a:endParaRPr b="1" sz="3600">
              <a:solidFill>
                <a:schemeClr val="dk2"/>
              </a:solidFill>
            </a:endParaRPr>
          </a:p>
        </p:txBody>
      </p:sp>
      <p:sp>
        <p:nvSpPr>
          <p:cNvPr id="251" name="Google Shape;251;p35"/>
          <p:cNvSpPr/>
          <p:nvPr/>
        </p:nvSpPr>
        <p:spPr>
          <a:xfrm>
            <a:off x="1430400" y="1316325"/>
            <a:ext cx="1185300" cy="549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5"/>
          <p:cNvSpPr txBox="1"/>
          <p:nvPr>
            <p:ph idx="4294967295" type="sldNum"/>
          </p:nvPr>
        </p:nvSpPr>
        <p:spPr>
          <a:xfrm>
            <a:off x="85486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s" sz="1200">
                <a:solidFill>
                  <a:srgbClr val="CCCCCC"/>
                </a:solidFill>
                <a:latin typeface="Arvo"/>
                <a:ea typeface="Arvo"/>
                <a:cs typeface="Arvo"/>
                <a:sym typeface="Arvo"/>
              </a:rPr>
              <a:t>‹#›</a:t>
            </a:fld>
            <a:endParaRPr sz="1200">
              <a:solidFill>
                <a:srgbClr val="CCCCCC"/>
              </a:solidFill>
              <a:latin typeface="Arvo"/>
              <a:ea typeface="Arvo"/>
              <a:cs typeface="Arvo"/>
              <a:sym typeface="Arv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6"/>
          <p:cNvSpPr txBox="1"/>
          <p:nvPr>
            <p:ph type="title"/>
          </p:nvPr>
        </p:nvSpPr>
        <p:spPr>
          <a:xfrm>
            <a:off x="-11850" y="927075"/>
            <a:ext cx="91440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400"/>
              <a:t>Writing text with insert mode</a:t>
            </a:r>
            <a:endParaRPr sz="2400"/>
          </a:p>
        </p:txBody>
      </p:sp>
      <p:cxnSp>
        <p:nvCxnSpPr>
          <p:cNvPr id="258" name="Google Shape;258;p36"/>
          <p:cNvCxnSpPr/>
          <p:nvPr/>
        </p:nvCxnSpPr>
        <p:spPr>
          <a:xfrm>
            <a:off x="3406450" y="1926825"/>
            <a:ext cx="8700" cy="2615100"/>
          </a:xfrm>
          <a:prstGeom prst="straightConnector1">
            <a:avLst/>
          </a:prstGeom>
          <a:noFill/>
          <a:ln cap="flat" cmpd="sng" w="38100">
            <a:solidFill>
              <a:schemeClr val="accent1"/>
            </a:solidFill>
            <a:prstDash val="solid"/>
            <a:round/>
            <a:headEnd len="med" w="med" type="none"/>
            <a:tailEnd len="med" w="med" type="none"/>
          </a:ln>
        </p:spPr>
      </p:cxnSp>
      <p:cxnSp>
        <p:nvCxnSpPr>
          <p:cNvPr id="259" name="Google Shape;259;p36"/>
          <p:cNvCxnSpPr/>
          <p:nvPr/>
        </p:nvCxnSpPr>
        <p:spPr>
          <a:xfrm>
            <a:off x="5737375" y="1926825"/>
            <a:ext cx="600" cy="2615100"/>
          </a:xfrm>
          <a:prstGeom prst="straightConnector1">
            <a:avLst/>
          </a:prstGeom>
          <a:noFill/>
          <a:ln cap="flat" cmpd="sng" w="38100">
            <a:solidFill>
              <a:schemeClr val="accent1"/>
            </a:solidFill>
            <a:prstDash val="solid"/>
            <a:round/>
            <a:headEnd len="med" w="med" type="none"/>
            <a:tailEnd len="med" w="med" type="none"/>
          </a:ln>
        </p:spPr>
      </p:cxnSp>
      <p:sp>
        <p:nvSpPr>
          <p:cNvPr id="260" name="Google Shape;260;p36"/>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fld id="{00000000-1234-1234-1234-123412341234}" type="slidenum">
              <a:rPr lang="es"/>
              <a:t>‹#›</a:t>
            </a:fld>
            <a:endParaRPr/>
          </a:p>
        </p:txBody>
      </p:sp>
      <p:sp>
        <p:nvSpPr>
          <p:cNvPr id="261" name="Google Shape;261;p36"/>
          <p:cNvSpPr txBox="1"/>
          <p:nvPr>
            <p:ph idx="2" type="ctrTitle"/>
          </p:nvPr>
        </p:nvSpPr>
        <p:spPr>
          <a:xfrm>
            <a:off x="1105351" y="2062425"/>
            <a:ext cx="21135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3600"/>
              <a:t>i	I</a:t>
            </a:r>
            <a:r>
              <a:rPr lang="es"/>
              <a:t> </a:t>
            </a:r>
            <a:endParaRPr/>
          </a:p>
        </p:txBody>
      </p:sp>
      <p:sp>
        <p:nvSpPr>
          <p:cNvPr id="262" name="Google Shape;262;p36"/>
          <p:cNvSpPr txBox="1"/>
          <p:nvPr>
            <p:ph idx="1" type="subTitle"/>
          </p:nvPr>
        </p:nvSpPr>
        <p:spPr>
          <a:xfrm>
            <a:off x="1026600" y="2667875"/>
            <a:ext cx="2271000" cy="155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Ubuntu"/>
                <a:ea typeface="Ubuntu"/>
                <a:cs typeface="Ubuntu"/>
                <a:sym typeface="Ubuntu"/>
              </a:rPr>
              <a:t>i</a:t>
            </a:r>
            <a:endParaRPr b="1">
              <a:latin typeface="Ubuntu"/>
              <a:ea typeface="Ubuntu"/>
              <a:cs typeface="Ubuntu"/>
              <a:sym typeface="Ubuntu"/>
            </a:endParaRPr>
          </a:p>
          <a:p>
            <a:pPr indent="0" lvl="0" marL="0" rtl="0" algn="l">
              <a:spcBef>
                <a:spcPts val="0"/>
              </a:spcBef>
              <a:spcAft>
                <a:spcPts val="0"/>
              </a:spcAft>
              <a:buNone/>
            </a:pPr>
            <a:r>
              <a:rPr lang="es"/>
              <a:t>go into insert mode </a:t>
            </a:r>
            <a:r>
              <a:rPr lang="es">
                <a:solidFill>
                  <a:schemeClr val="accent5"/>
                </a:solidFill>
              </a:rPr>
              <a:t>AT </a:t>
            </a:r>
            <a:r>
              <a:rPr lang="es"/>
              <a:t>cursor location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
                <a:latin typeface="Ubuntu"/>
                <a:ea typeface="Ubuntu"/>
                <a:cs typeface="Ubuntu"/>
                <a:sym typeface="Ubuntu"/>
              </a:rPr>
              <a:t>I</a:t>
            </a:r>
            <a:endParaRPr b="1">
              <a:latin typeface="Ubuntu"/>
              <a:ea typeface="Ubuntu"/>
              <a:cs typeface="Ubuntu"/>
              <a:sym typeface="Ubuntu"/>
            </a:endParaRPr>
          </a:p>
          <a:p>
            <a:pPr indent="0" lvl="0" marL="0" rtl="0" algn="l">
              <a:spcBef>
                <a:spcPts val="0"/>
              </a:spcBef>
              <a:spcAft>
                <a:spcPts val="0"/>
              </a:spcAft>
              <a:buNone/>
            </a:pPr>
            <a:r>
              <a:rPr lang="es"/>
              <a:t>goes into insert mode at </a:t>
            </a:r>
            <a:r>
              <a:rPr lang="es">
                <a:solidFill>
                  <a:schemeClr val="accent3"/>
                </a:solidFill>
              </a:rPr>
              <a:t>BEGINNING</a:t>
            </a:r>
            <a:r>
              <a:rPr lang="es"/>
              <a:t> of the line</a:t>
            </a:r>
            <a:endParaRPr/>
          </a:p>
        </p:txBody>
      </p:sp>
      <p:sp>
        <p:nvSpPr>
          <p:cNvPr id="263" name="Google Shape;263;p36"/>
          <p:cNvSpPr txBox="1"/>
          <p:nvPr>
            <p:ph idx="3" type="ctrTitle"/>
          </p:nvPr>
        </p:nvSpPr>
        <p:spPr>
          <a:xfrm>
            <a:off x="3519513" y="2062425"/>
            <a:ext cx="21135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3600"/>
              <a:t>a	A</a:t>
            </a:r>
            <a:r>
              <a:rPr lang="es"/>
              <a:t> </a:t>
            </a:r>
            <a:endParaRPr/>
          </a:p>
        </p:txBody>
      </p:sp>
      <p:sp>
        <p:nvSpPr>
          <p:cNvPr id="264" name="Google Shape;264;p36"/>
          <p:cNvSpPr txBox="1"/>
          <p:nvPr>
            <p:ph idx="4" type="subTitle"/>
          </p:nvPr>
        </p:nvSpPr>
        <p:spPr>
          <a:xfrm>
            <a:off x="3515252" y="2667875"/>
            <a:ext cx="2113500" cy="155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Ubuntu"/>
                <a:ea typeface="Ubuntu"/>
                <a:cs typeface="Ubuntu"/>
                <a:sym typeface="Ubuntu"/>
              </a:rPr>
              <a:t>a</a:t>
            </a:r>
            <a:endParaRPr b="1">
              <a:latin typeface="Ubuntu"/>
              <a:ea typeface="Ubuntu"/>
              <a:cs typeface="Ubuntu"/>
              <a:sym typeface="Ubuntu"/>
            </a:endParaRPr>
          </a:p>
          <a:p>
            <a:pPr indent="0" lvl="0" marL="0" rtl="0" algn="l">
              <a:spcBef>
                <a:spcPts val="0"/>
              </a:spcBef>
              <a:spcAft>
                <a:spcPts val="0"/>
              </a:spcAft>
              <a:buNone/>
            </a:pPr>
            <a:r>
              <a:rPr lang="es"/>
              <a:t>go into insert mode </a:t>
            </a:r>
            <a:r>
              <a:rPr lang="es">
                <a:solidFill>
                  <a:schemeClr val="accent3"/>
                </a:solidFill>
              </a:rPr>
              <a:t>AFTER</a:t>
            </a:r>
            <a:r>
              <a:rPr lang="es"/>
              <a:t> cursor location</a:t>
            </a:r>
            <a:endParaRPr/>
          </a:p>
          <a:p>
            <a:pPr indent="0" lvl="0" marL="0" rtl="0" algn="ctr">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s">
                <a:latin typeface="Ubuntu"/>
                <a:ea typeface="Ubuntu"/>
                <a:cs typeface="Ubuntu"/>
                <a:sym typeface="Ubuntu"/>
              </a:rPr>
              <a:t>A</a:t>
            </a:r>
            <a:endParaRPr b="1">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s"/>
              <a:t>goes into insert mode at </a:t>
            </a:r>
            <a:r>
              <a:rPr lang="es">
                <a:solidFill>
                  <a:schemeClr val="accent3"/>
                </a:solidFill>
              </a:rPr>
              <a:t>END</a:t>
            </a:r>
            <a:r>
              <a:rPr lang="es"/>
              <a:t> of the line</a:t>
            </a:r>
            <a:endParaRPr/>
          </a:p>
        </p:txBody>
      </p:sp>
      <p:sp>
        <p:nvSpPr>
          <p:cNvPr id="265" name="Google Shape;265;p36"/>
          <p:cNvSpPr txBox="1"/>
          <p:nvPr>
            <p:ph idx="5" type="ctrTitle"/>
          </p:nvPr>
        </p:nvSpPr>
        <p:spPr>
          <a:xfrm>
            <a:off x="5925151" y="2062425"/>
            <a:ext cx="21135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3600"/>
              <a:t>o	O</a:t>
            </a:r>
            <a:endParaRPr sz="3600"/>
          </a:p>
        </p:txBody>
      </p:sp>
      <p:sp>
        <p:nvSpPr>
          <p:cNvPr id="266" name="Google Shape;266;p36"/>
          <p:cNvSpPr txBox="1"/>
          <p:nvPr>
            <p:ph idx="6" type="subTitle"/>
          </p:nvPr>
        </p:nvSpPr>
        <p:spPr>
          <a:xfrm>
            <a:off x="5925151" y="2667875"/>
            <a:ext cx="2113500" cy="155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latin typeface="Ubuntu"/>
                <a:ea typeface="Ubuntu"/>
                <a:cs typeface="Ubuntu"/>
                <a:sym typeface="Ubuntu"/>
              </a:rPr>
              <a:t>o</a:t>
            </a:r>
            <a:endParaRPr b="1">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s"/>
              <a:t>open a new line in insert mode </a:t>
            </a:r>
            <a:r>
              <a:rPr lang="es">
                <a:solidFill>
                  <a:schemeClr val="accent3"/>
                </a:solidFill>
              </a:rPr>
              <a:t>BELOW</a:t>
            </a:r>
            <a:r>
              <a:rPr lang="es"/>
              <a:t> current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s">
                <a:latin typeface="Ubuntu"/>
                <a:ea typeface="Ubuntu"/>
                <a:cs typeface="Ubuntu"/>
                <a:sym typeface="Ubuntu"/>
              </a:rPr>
              <a:t>O</a:t>
            </a:r>
            <a:endParaRPr b="1">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s"/>
              <a:t>open a new line in insert mode </a:t>
            </a:r>
            <a:r>
              <a:rPr lang="es">
                <a:solidFill>
                  <a:schemeClr val="accent3"/>
                </a:solidFill>
              </a:rPr>
              <a:t>ABOVE</a:t>
            </a:r>
            <a:r>
              <a:rPr lang="es"/>
              <a:t> current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inimal Charm">
  <a:themeElements>
    <a:clrScheme name="Simple Light">
      <a:dk1>
        <a:srgbClr val="434343"/>
      </a:dk1>
      <a:lt1>
        <a:srgbClr val="FFFFFF"/>
      </a:lt1>
      <a:dk2>
        <a:srgbClr val="666666"/>
      </a:dk2>
      <a:lt2>
        <a:srgbClr val="999999"/>
      </a:lt2>
      <a:accent1>
        <a:srgbClr val="C281F0"/>
      </a:accent1>
      <a:accent2>
        <a:srgbClr val="D7AEF5"/>
      </a:accent2>
      <a:accent3>
        <a:srgbClr val="6F0EB4"/>
      </a:accent3>
      <a:accent4>
        <a:srgbClr val="5B1F86"/>
      </a:accent4>
      <a:accent5>
        <a:srgbClr val="8B1CDA"/>
      </a:accent5>
      <a:accent6>
        <a:srgbClr val="D7B9E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