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Lembrar de comentar as diferenças do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Expressões Regulares (Regex) no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Eric Scopinho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Expressão Regular</a:t>
            </a:r>
            <a:r>
              <a:rPr/>
              <a:t> é uma sequência de caracteres que especificam um padrão de busca em uma string (cadeia de caracteres.</a:t>
            </a:r>
          </a:p>
          <a:p>
            <a:pPr lvl="0" indent="0" marL="0">
              <a:buNone/>
            </a:pPr>
            <a:r>
              <a:rPr/>
              <a:t>No R, você escreve uma expressão regular como uma </a:t>
            </a:r>
            <a:r>
              <a:rPr b="1"/>
              <a:t>string</a:t>
            </a:r>
            <a:r>
              <a:rPr/>
              <a:t>, ou seja, uma sequência de caracteres entre aspas simples ’ ou duplas “.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minha_string &lt;- </a:t>
            </a:r>
            <a:r>
              <a:rPr>
                <a:solidFill>
                  <a:srgbClr val="20794D"/>
                </a:solidFill>
                <a:latin typeface="Courier"/>
              </a:rPr>
              <a:t>"Isto é uma string"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minha_string</a:t>
            </a:r>
          </a:p>
          <a:p>
            <a:pPr lvl="0" indent="0">
              <a:buNone/>
            </a:pPr>
            <a:r>
              <a:rPr>
                <a:latin typeface="Courier"/>
              </a:rPr>
              <a:t>[1] "Isto é uma string"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Expressões Regulares no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Alguns caracteres de uma expressão regular não podem ser representados diretamente como uma string no R. Estes são conhecidos como </a:t>
            </a:r>
            <a:r>
              <a:rPr b="1"/>
              <a:t>caracteres especiais</a:t>
            </a:r>
            <a:r>
              <a:rPr/>
              <a:t> e são uma sequência de caracteres que tem um significado específico.</a:t>
            </a:r>
          </a:p>
          <a:p>
            <a:pPr lvl="0" indent="0" marL="0">
              <a:buNone/>
            </a:pPr>
            <a:r>
              <a:rPr/>
              <a:t>Devido a isto, sempre que aparecer uma barra invertida ( \ ) em uma expressão regular, você deve digitar duas barras ( \\ ) na strings da expressão.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 exemplo: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Caracteres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Representa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\\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\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\”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”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\?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?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a função </a:t>
            </a:r>
            <a:r>
              <a:rPr b="1"/>
              <a:t>writeLines</a:t>
            </a:r>
            <a:r>
              <a:rPr/>
              <a:t>() para ver como o R vê sua string depois dos caracteres especiais forem lido.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writeLines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\\</a:t>
            </a:r>
            <a:r>
              <a:rPr>
                <a:solidFill>
                  <a:srgbClr val="20794D"/>
                </a:solidFill>
                <a:latin typeface="Courier"/>
              </a:rPr>
              <a:t>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\.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Para obter a lista completa, digite ? “’”.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função </a:t>
            </a:r>
            <a:r>
              <a:rPr b="1"/>
              <a:t>str_extract</a:t>
            </a:r>
            <a:r>
              <a:rPr/>
              <a:t>() (pacote stringr) aceita uma expressão regular como argumento.</a:t>
            </a:r>
          </a:p>
          <a:p>
            <a:pPr lvl="0" indent="0" marL="0">
              <a:buNone/>
            </a:pPr>
            <a:r>
              <a:rPr/>
              <a:t>Definindo nossa expressão regular (</a:t>
            </a:r>
            <a:r>
              <a:rPr b="1"/>
              <a:t>Padrão de busca</a:t>
            </a:r>
            <a:r>
              <a:rPr/>
              <a:t>) como a a letra “a”.</a:t>
            </a:r>
          </a:p>
          <a:p>
            <a:pPr lvl="0" indent="0" marL="0">
              <a:buNone/>
            </a:pPr>
            <a:r>
              <a:rPr/>
              <a:t>Desta forma, se passarmos para a função str_extract a string “Banana” e o padrão “a”, ele deve retornar a letra “a”, pois a string Banana possui a letra “a”.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 (stringr)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str_extract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20794D"/>
                </a:solidFill>
                <a:latin typeface="Courier"/>
              </a:rPr>
              <a:t>"Banana"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"a"</a:t>
            </a:r>
          </a:p>
          <a:p>
            <a:pPr lvl="0" indent="0" marL="0">
              <a:buNone/>
            </a:pPr>
            <a:r>
              <a:rPr/>
              <a:t>Por outro lado, se passarmos a string “Fig” com o mesmo padrão de busca, teremos NA como retorno, pois a string “Fig” não possui a letra “a”.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str_extract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20794D"/>
                </a:solidFill>
                <a:latin typeface="Courier"/>
              </a:rPr>
              <a:t>"Fig"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NA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Expressões Regulares (Regex) no R</dc:title>
  <dc:creator>Eric Scopinho</dc:creator>
  <cp:keywords/>
  <dcterms:created xsi:type="dcterms:W3CDTF">2022-09-01T18:00:26Z</dcterms:created>
  <dcterms:modified xsi:type="dcterms:W3CDTF">2022-09-01T18:00:26Z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toc-title">
    <vt:lpwstr>Table of contents</vt:lpwstr>
  </property>
</Properties>
</file>