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安全培训对业务的</a:t>
            </a:r>
            <a:r>
              <a:rPr lang="zh-CN" altLang="en-US"/>
              <a:t>价值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1100"/>
            <a:ext cx="9144000" cy="2482215"/>
          </a:xfrm>
        </p:spPr>
        <p:txBody>
          <a:bodyPr>
            <a:normAutofit lnSpcReduction="20000"/>
          </a:bodyPr>
          <a:p>
            <a:r>
              <a:rPr lang="zh-CN" altLang="en-US"/>
              <a:t>任何业务，都有业务上的安全问题，比如电商的刷单，比如金融的</a:t>
            </a:r>
            <a:endParaRPr lang="zh-CN" altLang="en-US"/>
          </a:p>
          <a:p>
            <a:r>
              <a:rPr lang="zh-CN" altLang="en-US"/>
              <a:t>恶意坏账。游戏的</a:t>
            </a:r>
            <a:r>
              <a:rPr lang="zh-CN" altLang="en-US"/>
              <a:t>外挂。</a:t>
            </a:r>
            <a:endParaRPr lang="zh-CN" altLang="en-US"/>
          </a:p>
          <a:p>
            <a:r>
              <a:rPr lang="zh-CN" altLang="en-US"/>
              <a:t>世界上有黑灰色产业，如水军，羊毛党。他们会利用这些问题，谋</a:t>
            </a:r>
            <a:endParaRPr lang="zh-CN" altLang="en-US"/>
          </a:p>
          <a:p>
            <a:r>
              <a:rPr lang="zh-CN" altLang="en-US"/>
              <a:t>取私利，破坏生态，给产品造成极大</a:t>
            </a:r>
            <a:r>
              <a:rPr lang="zh-CN" altLang="en-US"/>
              <a:t>危害。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案例：有</a:t>
            </a:r>
            <a:r>
              <a:rPr lang="en-US" altLang="zh-CN"/>
              <a:t>P2P</a:t>
            </a:r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被羊毛党</a:t>
            </a:r>
            <a:r>
              <a:rPr lang="zh-CN" altLang="en-US"/>
              <a:t>弄死了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也有应用上的安全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比如系统、</a:t>
            </a:r>
            <a:r>
              <a:rPr lang="en-US" altLang="zh-CN"/>
              <a:t>app</a:t>
            </a:r>
            <a:r>
              <a:rPr lang="zh-CN" altLang="en-US"/>
              <a:t>上的漏洞</a:t>
            </a:r>
            <a:endParaRPr lang="zh-CN" altLang="en-US"/>
          </a:p>
          <a:p>
            <a:r>
              <a:rPr lang="zh-CN" altLang="en-US"/>
              <a:t>电商的可以用低价购买</a:t>
            </a:r>
            <a:r>
              <a:rPr lang="zh-CN" altLang="en-US"/>
              <a:t>商品</a:t>
            </a:r>
            <a:endParaRPr lang="zh-CN" altLang="en-US"/>
          </a:p>
          <a:p>
            <a:r>
              <a:rPr lang="zh-CN" altLang="en-US"/>
              <a:t>游戏的改内存</a:t>
            </a:r>
            <a:r>
              <a:rPr lang="zh-CN" altLang="en-US"/>
              <a:t>改数值</a:t>
            </a:r>
            <a:endParaRPr lang="zh-CN" altLang="en-US"/>
          </a:p>
          <a:p>
            <a:r>
              <a:rPr lang="zh-CN" altLang="en-US"/>
              <a:t>脱裤漏洞可以把用户信息都</a:t>
            </a:r>
            <a:r>
              <a:rPr lang="zh-CN" altLang="en-US"/>
              <a:t>拿走</a:t>
            </a:r>
            <a:endParaRPr lang="zh-CN" altLang="en-US"/>
          </a:p>
          <a:p>
            <a:r>
              <a:rPr lang="zh-CN" altLang="en-US"/>
              <a:t>代码泄露漏洞，可以轻松抄袭一个一样的系统</a:t>
            </a:r>
            <a:r>
              <a:rPr lang="zh-CN" altLang="en-US"/>
              <a:t>应用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都会造成</a:t>
            </a:r>
            <a:r>
              <a:rPr lang="zh-CN" altLang="en-US"/>
              <a:t>极大损失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如何规避</a:t>
            </a:r>
            <a:r>
              <a:rPr lang="zh-CN" altLang="en-US"/>
              <a:t>防止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要进行安全建设与</a:t>
            </a:r>
            <a:r>
              <a:rPr lang="zh-CN" altLang="en-US"/>
              <a:t>防御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安全可以在应用的全生命周期进行检查</a:t>
            </a:r>
            <a:r>
              <a:rPr lang="zh-CN" altLang="en-US"/>
              <a:t>保护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介入越早效果</a:t>
            </a:r>
            <a:r>
              <a:rPr lang="zh-CN" altLang="en-US"/>
              <a:t>越好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</a:t>
            </a:r>
            <a:r>
              <a:rPr lang="zh-CN" altLang="en-US"/>
              <a:t>进行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项目立项就可以开始安全建设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每个阶段都有安全</a:t>
            </a:r>
            <a:r>
              <a:rPr lang="zh-CN" altLang="en-US"/>
              <a:t>工作</a:t>
            </a:r>
            <a:endParaRPr lang="zh-CN" altLang="en-US"/>
          </a:p>
          <a:p>
            <a:r>
              <a:rPr lang="zh-CN" altLang="en-US"/>
              <a:t>对象是不同的</a:t>
            </a:r>
            <a:r>
              <a:rPr lang="zh-CN" altLang="en-US"/>
              <a:t>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怎样</a:t>
            </a:r>
            <a:r>
              <a:rPr lang="zh-CN" altLang="en-US"/>
              <a:t>防止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安全</a:t>
            </a:r>
            <a:r>
              <a:rPr lang="zh-CN" altLang="en-US"/>
              <a:t>培训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评估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加固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监控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运营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如何联系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钉钉号：</a:t>
            </a:r>
            <a:endParaRPr lang="zh-CN" altLang="en-US"/>
          </a:p>
          <a:p>
            <a:r>
              <a:rPr lang="zh-CN" altLang="en-US"/>
              <a:t>安全工作</a:t>
            </a:r>
            <a:r>
              <a:rPr lang="zh-CN" altLang="en-US"/>
              <a:t>系统：</a:t>
            </a:r>
            <a:endParaRPr lang="zh-CN" altLang="en-US"/>
          </a:p>
          <a:p>
            <a:r>
              <a:rPr lang="zh-CN" altLang="en-US"/>
              <a:t>安全</a:t>
            </a:r>
            <a:r>
              <a:rPr lang="zh-CN" altLang="en-US"/>
              <a:t>邮箱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282956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为什么要收集安全需求进行安全评估法律法规，对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APP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行为的规定对数据使用的规定等等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RhNzA2NDM2M2ZjMTY4N2Q1ZmZhZDBiYTljYzdhMDgifQ=="/>
  <p:tag name="KSO_WPP_MARK_KEY" val="8303ecad-3d14-44b2-892a-dfe86bec1b1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安全培训对业务的价值</vt:lpstr>
      <vt:lpstr>案例：有P2P公司</vt:lpstr>
      <vt:lpstr>也有应用上的安全问题</vt:lpstr>
      <vt:lpstr>如何规避防止</vt:lpstr>
      <vt:lpstr>什么时候进行</vt:lpstr>
      <vt:lpstr>怎样防止</vt:lpstr>
      <vt:lpstr>如何联系安全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15</cp:revision>
  <dcterms:created xsi:type="dcterms:W3CDTF">2023-04-21T02:54:00Z</dcterms:created>
  <dcterms:modified xsi:type="dcterms:W3CDTF">2023-04-25T10:01:46Z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FDAC71786D5644C8B8191DF9567FDF01_12</vt:lpwstr>
  </property>
  <property fmtid="{D5CDD505-2E9C-101B-9397-08002B2CF9AE}" pid="3" name="KSOProductBuildVer">
    <vt:lpwstr>2052-11.1.0.14036</vt:lpwstr>
  </property>
</Properties>
</file>