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3556000" y="3106420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为什么要学习安全编码规范法律法规，对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APP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行为的规定</a:t>
            </a:r>
            <a:endParaRPr lang="zh-CN" altLang="en-US" b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RhNzA2NDM2M2ZjMTY4N2Q1ZmZhZDBiYTljYzdhMDg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WPS 演示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bingjie</cp:lastModifiedBy>
  <cp:revision>2</cp:revision>
  <dcterms:created xsi:type="dcterms:W3CDTF">2023-04-25T10:03:02Z</dcterms:created>
  <dcterms:modified xsi:type="dcterms:W3CDTF">2023-04-25T10:03:07Z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3123504AADF542AB9753EA82235BC5EF_12</vt:lpwstr>
  </property>
  <property fmtid="{D5CDD505-2E9C-101B-9397-08002B2CF9AE}" pid="3" name="KSOProductBuildVer">
    <vt:lpwstr>2052-11.1.0.14036</vt:lpwstr>
  </property>
</Properties>
</file>