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31064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为什么要有安全测试，如何与安全测试进行流程配合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RhNzA2NDM2M2ZjMTY4N2Q1ZmZhZDBiYTljYzdhM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2</cp:revision>
  <dcterms:created xsi:type="dcterms:W3CDTF">2023-04-25T10:03:34Z</dcterms:created>
  <dcterms:modified xsi:type="dcterms:W3CDTF">2023-04-25T10:03:43Z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820C310A59C64D5FB45414B006ABBB0A_12</vt:lpwstr>
  </property>
  <property fmtid="{D5CDD505-2E9C-101B-9397-08002B2CF9AE}" pid="3" name="KSOProductBuildVer">
    <vt:lpwstr>2052-11.1.0.14036</vt:lpwstr>
  </property>
</Properties>
</file>