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各厂商</a:t>
            </a:r>
            <a:r>
              <a:rPr lang="en-US" altLang="zh-CN"/>
              <a:t>SRC</a:t>
            </a:r>
            <a:r>
              <a:rPr lang="zh-CN" altLang="en-US"/>
              <a:t>奖励标准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贝壳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1580" y="1885950"/>
            <a:ext cx="7848600" cy="3409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555" y="1762125"/>
            <a:ext cx="2260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中通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1070" y="1825625"/>
            <a:ext cx="77692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蘑菇街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3290" y="2245360"/>
            <a:ext cx="7804150" cy="3511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210" y="1897380"/>
            <a:ext cx="8853805" cy="4208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5260" y="1888490"/>
            <a:ext cx="964755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315" y="4734560"/>
            <a:ext cx="6135370" cy="193230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京东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淘宝</a:t>
            </a:r>
            <a:r>
              <a:rPr lang="zh-CN" altLang="en-US"/>
              <a:t>天猫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2820" y="1825625"/>
            <a:ext cx="75095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小米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1735" y="2142490"/>
            <a:ext cx="6638925" cy="240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20" y="4727575"/>
            <a:ext cx="487807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唯品会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4790" y="2193925"/>
            <a:ext cx="6057900" cy="2330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840" y="1824355"/>
            <a:ext cx="288925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一加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7555" y="2001520"/>
            <a:ext cx="7742555" cy="3930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美团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7365" y="2413635"/>
            <a:ext cx="60960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斗鱼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6545" y="1825625"/>
            <a:ext cx="65176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喜马拉雅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1350" y="1825625"/>
            <a:ext cx="8368030" cy="43516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1519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演示</Application>
  <PresentationFormat>宽屏</PresentationFormat>
  <Paragraphs>24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各厂商SRC奖励标准</vt:lpstr>
      <vt:lpstr>京东</vt:lpstr>
      <vt:lpstr>淘宝天猫</vt:lpstr>
      <vt:lpstr>小米</vt:lpstr>
      <vt:lpstr>唯品会</vt:lpstr>
      <vt:lpstr>一加</vt:lpstr>
      <vt:lpstr>美团</vt:lpstr>
      <vt:lpstr>斗鱼</vt:lpstr>
      <vt:lpstr>喜马拉雅</vt:lpstr>
      <vt:lpstr>贝壳</vt:lpstr>
      <vt:lpstr>中通</vt:lpstr>
      <vt:lpstr>蘑菇街</vt:lpstr>
      <vt:lpstr>飞榴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bingjie</cp:lastModifiedBy>
  <cp:revision>28</cp:revision>
  <dcterms:created xsi:type="dcterms:W3CDTF">2021-09-16T05:41:00Z</dcterms:created>
  <dcterms:modified xsi:type="dcterms:W3CDTF">2021-10-08T02:46:04Z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A287585D7F1748C7847C20CB69BE9256</vt:lpwstr>
  </property>
  <property fmtid="{D5CDD505-2E9C-101B-9397-08002B2CF9AE}" pid="3" name="KSOProductBuildVer">
    <vt:lpwstr>2052-11.1.0.10938</vt:lpwstr>
  </property>
</Properties>
</file>