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88" r:id="rId3"/>
    <p:sldId id="358" r:id="rId5"/>
    <p:sldId id="458" r:id="rId6"/>
    <p:sldId id="571" r:id="rId7"/>
    <p:sldId id="408" r:id="rId8"/>
    <p:sldId id="409" r:id="rId9"/>
    <p:sldId id="534" r:id="rId10"/>
    <p:sldId id="369" r:id="rId11"/>
    <p:sldId id="590" r:id="rId12"/>
    <p:sldId id="589" r:id="rId13"/>
    <p:sldId id="438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bj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49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67399-DDC9-4980-8626-1D1A91E5F0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67399-DDC9-4980-8626-1D1A91E5F0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67399-DDC9-4980-8626-1D1A91E5F0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6.png"/><Relationship Id="rId5" Type="http://schemas.openxmlformats.org/officeDocument/2006/relationships/tags" Target="../tags/tag57.xml"/><Relationship Id="rId4" Type="http://schemas.openxmlformats.org/officeDocument/2006/relationships/image" Target="../media/image5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8.png"/><Relationship Id="rId4" Type="http://schemas.openxmlformats.org/officeDocument/2006/relationships/tags" Target="../tags/tag67.xml"/><Relationship Id="rId3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tags" Target="../tags/tag72.xml"/><Relationship Id="rId3" Type="http://schemas.openxmlformats.org/officeDocument/2006/relationships/image" Target="../media/image9.pn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8.png"/><Relationship Id="rId5" Type="http://schemas.openxmlformats.org/officeDocument/2006/relationships/tags" Target="../tags/tag81.xml"/><Relationship Id="rId4" Type="http://schemas.openxmlformats.org/officeDocument/2006/relationships/image" Target="../media/image7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image" Target="../media/image8.png"/><Relationship Id="rId5" Type="http://schemas.openxmlformats.org/officeDocument/2006/relationships/tags" Target="../tags/tag90.xml"/><Relationship Id="rId4" Type="http://schemas.openxmlformats.org/officeDocument/2006/relationships/image" Target="../media/image7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8.png"/><Relationship Id="rId5" Type="http://schemas.openxmlformats.org/officeDocument/2006/relationships/tags" Target="../tags/tag99.xml"/><Relationship Id="rId4" Type="http://schemas.openxmlformats.org/officeDocument/2006/relationships/image" Target="../media/image7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image" Target="../media/image8.png"/><Relationship Id="rId4" Type="http://schemas.openxmlformats.org/officeDocument/2006/relationships/tags" Target="../tags/tag107.xml"/><Relationship Id="rId3" Type="http://schemas.openxmlformats.org/officeDocument/2006/relationships/image" Target="../media/image7.png"/><Relationship Id="rId2" Type="http://schemas.openxmlformats.org/officeDocument/2006/relationships/tags" Target="../tags/tag106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10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6.png"/><Relationship Id="rId5" Type="http://schemas.openxmlformats.org/officeDocument/2006/relationships/tags" Target="../tags/tag49.xml"/><Relationship Id="rId4" Type="http://schemas.openxmlformats.org/officeDocument/2006/relationships/image" Target="../media/image5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955800" y="2429695"/>
            <a:ext cx="8410619" cy="121922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20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955800" y="3714935"/>
            <a:ext cx="8410619" cy="658883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2203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20545" y="2498090"/>
            <a:ext cx="8550275" cy="16700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8" name="图片 7" descr="C:\Users\kingsoft\Desktop\黄色.png黄色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rgbClr val="EB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kingsoft\Desktop\黄色.png黄色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10800000" flipH="1" flipV="1">
            <a:off x="-21590" y="-8255"/>
            <a:ext cx="3707130" cy="906145"/>
          </a:xfrm>
          <a:prstGeom prst="rect">
            <a:avLst/>
          </a:prstGeom>
        </p:spPr>
      </p:pic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0640" y="5344160"/>
            <a:ext cx="12151360" cy="1518285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288290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1" name="图片 10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75885" y="770255"/>
            <a:ext cx="6405245" cy="508762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3" name="图片 12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6" name="图片 15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5" name="图片 14" descr="C:\Users\kingsoft\Desktop\黄色.png黄色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V="1">
            <a:off x="-21590" y="5951855"/>
            <a:ext cx="1517015" cy="90614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C:\Users\kingsoft\Desktop\黄色.png黄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434195" y="-6350"/>
            <a:ext cx="2761615" cy="1689100"/>
          </a:xfrm>
          <a:prstGeom prst="rect">
            <a:avLst/>
          </a:prstGeom>
        </p:spPr>
      </p:pic>
      <p:pic>
        <p:nvPicPr>
          <p:cNvPr id="11" name="图片 10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0800000" flipH="1">
            <a:off x="0" y="5168900"/>
            <a:ext cx="2761615" cy="1689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470" y="844631"/>
            <a:ext cx="1094553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1" y="6192580"/>
            <a:ext cx="2780778" cy="39101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488" y="2209800"/>
            <a:ext cx="10914513" cy="3581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kumimoji="1" lang="zh-CN" altLang="en-US" dirty="0"/>
              <a:t>单击此处编辑文本内容。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2318" cy="685717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0" y="2260600"/>
            <a:ext cx="12192318" cy="2476500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7200" b="1">
                <a:solidFill>
                  <a:srgbClr val="ED8C14"/>
                </a:solidFill>
              </a:defRPr>
            </a:lvl1pPr>
          </a:lstStyle>
          <a:p>
            <a:r>
              <a:rPr kumimoji="1" lang="zh-CN" altLang="en-US" dirty="0"/>
              <a:t>单击此处</a:t>
            </a:r>
            <a:br>
              <a:rPr kumimoji="1" lang="en-US" altLang="zh-CN" dirty="0"/>
            </a:br>
            <a:r>
              <a:rPr kumimoji="1" lang="zh-CN" altLang="en-US" dirty="0"/>
              <a:t>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2318" cy="68571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9471" y="2896455"/>
            <a:ext cx="10515875" cy="78345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ED8C14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8" name="图片 7" descr="好未来画册-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1" y="649782"/>
            <a:ext cx="2792056" cy="87877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77390" y="3820613"/>
            <a:ext cx="5389002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橘色／标题和多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498" y="6433745"/>
            <a:ext cx="1845501" cy="42425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6446" y="2821577"/>
            <a:ext cx="9913147" cy="3095894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 sz="1600"/>
            </a:lvl1pPr>
            <a:lvl2pPr marL="685800" indent="-2286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 sz="1400"/>
            </a:lvl2pPr>
            <a:lvl3pPr marL="1143000" indent="-2286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 sz="1200"/>
            </a:lvl3pPr>
            <a:lvl4pPr marL="1600200" indent="-2286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 sz="1100"/>
            </a:lvl4pPr>
            <a:lvl5pPr marL="2057400" indent="-2286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 sz="11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13448" y="1116105"/>
            <a:ext cx="995083" cy="927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142998" y="1072639"/>
            <a:ext cx="9913720" cy="635772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kumimoji="1" lang="zh-CN" altLang="en-US" dirty="0"/>
              <a:t>单击此处输入标题</a:t>
            </a:r>
            <a:endParaRPr kumimoji="1"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5747" y="1748117"/>
            <a:ext cx="9925693" cy="34546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单击此处输入说明文字</a:t>
            </a:r>
            <a:endParaRPr kumimoji="1" lang="zh-CN" altLang="en-US" dirty="0"/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56570" y="6474625"/>
            <a:ext cx="435429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b="1" i="0" cap="small" baseline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</a:lstStyle>
          <a:p>
            <a:fld id="{2959AAF2-7B69-FC43-8AFC-1DF1A5280EB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812465" y="6379535"/>
            <a:ext cx="4508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Tomorrow</a:t>
            </a:r>
            <a:r>
              <a:rPr kumimoji="1" lang="en-US" altLang="zh-CN" sz="1050" baseline="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Advancing Life Confidential. All Rights Reserved.</a:t>
            </a:r>
            <a:endParaRPr kumimoji="1" lang="zh-CN" altLang="en-US" sz="105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798288" y="6581001"/>
            <a:ext cx="4508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kern="1200" dirty="0">
                <a:solidFill>
                  <a:schemeClr val="accent5"/>
                </a:solidFill>
                <a:latin typeface="+mj-ea"/>
                <a:ea typeface="+mn-ea"/>
                <a:cs typeface="+mn-cs"/>
              </a:rPr>
              <a:t>用科技推动教育进步</a:t>
            </a:r>
            <a:endParaRPr kumimoji="1" lang="zh-CN" altLang="en-US" sz="1200" kern="1200" dirty="0">
              <a:solidFill>
                <a:schemeClr val="accent5"/>
              </a:solidFill>
              <a:latin typeface="+mj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508500" y="2734310"/>
            <a:ext cx="5298440" cy="759460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4508500" y="3554095"/>
            <a:ext cx="5298440" cy="134302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824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tags" Target="../tags/tag130.xml"/><Relationship Id="rId27" Type="http://schemas.openxmlformats.org/officeDocument/2006/relationships/tags" Target="../tags/tag129.xml"/><Relationship Id="rId26" Type="http://schemas.openxmlformats.org/officeDocument/2006/relationships/tags" Target="../tags/tag128.xml"/><Relationship Id="rId25" Type="http://schemas.openxmlformats.org/officeDocument/2006/relationships/tags" Target="../tags/tag127.xml"/><Relationship Id="rId24" Type="http://schemas.openxmlformats.org/officeDocument/2006/relationships/tags" Target="../tags/tag126.xml"/><Relationship Id="rId23" Type="http://schemas.openxmlformats.org/officeDocument/2006/relationships/tags" Target="../tags/tag125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32.xml"/><Relationship Id="rId2" Type="http://schemas.openxmlformats.org/officeDocument/2006/relationships/image" Target="../media/image15.jpeg"/><Relationship Id="rId1" Type="http://schemas.openxmlformats.org/officeDocument/2006/relationships/tags" Target="../tags/tag1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image" Target="../media/image30.png"/><Relationship Id="rId7" Type="http://schemas.openxmlformats.org/officeDocument/2006/relationships/tags" Target="../tags/tag146.xml"/><Relationship Id="rId6" Type="http://schemas.openxmlformats.org/officeDocument/2006/relationships/image" Target="../media/image29.png"/><Relationship Id="rId5" Type="http://schemas.openxmlformats.org/officeDocument/2006/relationships/tags" Target="../tags/tag145.xml"/><Relationship Id="rId4" Type="http://schemas.openxmlformats.org/officeDocument/2006/relationships/image" Target="../media/image28.jpe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8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3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6.xml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39.xml"/><Relationship Id="rId1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谨防</a:t>
            </a:r>
            <a:r>
              <a:rPr lang="zh-CN" altLang="en-US" dirty="0">
                <a:solidFill>
                  <a:schemeClr val="bg1"/>
                </a:solidFill>
              </a:rPr>
              <a:t>诈骗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4975" y="1503045"/>
            <a:ext cx="8864600" cy="4219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63560" y="1377950"/>
            <a:ext cx="11264880" cy="486727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00A6CC">
              <a:shade val="50000"/>
            </a:srgbClr>
          </a:lnRef>
          <a:fillRef idx="1">
            <a:srgbClr val="00A6CC"/>
          </a:fillRef>
          <a:effectRef idx="0">
            <a:srgbClr val="00A6CC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00A6CC">
              <a:shade val="50000"/>
            </a:srgbClr>
          </a:lnRef>
          <a:fillRef idx="1">
            <a:srgbClr val="00A6CC"/>
          </a:fillRef>
          <a:effectRef idx="0">
            <a:srgbClr val="00A6CC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C:\Users\qbj\Desktop\1.jpeg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328" t="-1392" r="328" b="44111"/>
          <a:stretch>
            <a:fillRect/>
          </a:stretch>
        </p:blipFill>
        <p:spPr>
          <a:xfrm>
            <a:off x="749300" y="1493520"/>
            <a:ext cx="3487420" cy="3841750"/>
          </a:xfrm>
          <a:prstGeom prst="rect">
            <a:avLst/>
          </a:prstGeom>
        </p:spPr>
      </p:pic>
      <p:pic>
        <p:nvPicPr>
          <p:cNvPr id="32" name="图片 31" descr="C:\Users\qbj\Desktop\DoubleCheck_400x220.pngDoubleCheck_400x2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9187" r="7286"/>
          <a:stretch>
            <a:fillRect/>
          </a:stretch>
        </p:blipFill>
        <p:spPr>
          <a:xfrm>
            <a:off x="4351020" y="1530985"/>
            <a:ext cx="3487420" cy="3841115"/>
          </a:xfrm>
          <a:custGeom>
            <a:avLst/>
            <a:gdLst>
              <a:gd name="connsiteX0" fmla="*/ 0 w 3416735"/>
              <a:gd name="connsiteY0" fmla="*/ 0 h 4555647"/>
              <a:gd name="connsiteX1" fmla="*/ 3416735 w 3416735"/>
              <a:gd name="connsiteY1" fmla="*/ 0 h 4555647"/>
              <a:gd name="connsiteX2" fmla="*/ 3416735 w 3416735"/>
              <a:gd name="connsiteY2" fmla="*/ 4555647 h 4555647"/>
              <a:gd name="connsiteX3" fmla="*/ 0 w 3416735"/>
              <a:gd name="connsiteY3" fmla="*/ 4555647 h 455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735" h="4555647">
                <a:moveTo>
                  <a:pt x="0" y="0"/>
                </a:moveTo>
                <a:lnTo>
                  <a:pt x="3416735" y="0"/>
                </a:lnTo>
                <a:lnTo>
                  <a:pt x="3416735" y="4555647"/>
                </a:lnTo>
                <a:lnTo>
                  <a:pt x="0" y="4555647"/>
                </a:lnTo>
                <a:close/>
              </a:path>
            </a:pathLst>
          </a:custGeom>
        </p:spPr>
      </p:pic>
      <p:pic>
        <p:nvPicPr>
          <p:cNvPr id="34" name="图片 33" descr="C:\Users\qbj\Desktop\256 (1).png256 (1)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4604" r="4604"/>
          <a:stretch>
            <a:fillRect/>
          </a:stretch>
        </p:blipFill>
        <p:spPr>
          <a:xfrm>
            <a:off x="7952740" y="1530985"/>
            <a:ext cx="3487420" cy="3841115"/>
          </a:xfrm>
          <a:custGeom>
            <a:avLst/>
            <a:gdLst>
              <a:gd name="connsiteX0" fmla="*/ 0 w 3416735"/>
              <a:gd name="connsiteY0" fmla="*/ 0 h 4555647"/>
              <a:gd name="connsiteX1" fmla="*/ 3416735 w 3416735"/>
              <a:gd name="connsiteY1" fmla="*/ 0 h 4555647"/>
              <a:gd name="connsiteX2" fmla="*/ 3416735 w 3416735"/>
              <a:gd name="connsiteY2" fmla="*/ 4555647 h 4555647"/>
              <a:gd name="connsiteX3" fmla="*/ 0 w 3416735"/>
              <a:gd name="connsiteY3" fmla="*/ 4555647 h 455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735" h="4555647">
                <a:moveTo>
                  <a:pt x="0" y="0"/>
                </a:moveTo>
                <a:lnTo>
                  <a:pt x="3416735" y="0"/>
                </a:lnTo>
                <a:lnTo>
                  <a:pt x="3416735" y="4555647"/>
                </a:lnTo>
                <a:lnTo>
                  <a:pt x="0" y="4555647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81675" y="487341"/>
            <a:ext cx="11040405" cy="7556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防范</a:t>
            </a:r>
            <a:endParaRPr lang="zh-CN" altLang="en-US" sz="36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9065" y="56546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提高安全</a:t>
            </a:r>
            <a:r>
              <a:rPr lang="zh-CN" altLang="en-US"/>
              <a:t>意识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30825" y="56603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</a:t>
            </a:r>
            <a:r>
              <a:rPr lang="zh-CN" altLang="en-US"/>
              <a:t>真实性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08695" y="570547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安全管家</a:t>
            </a:r>
            <a:r>
              <a:rPr lang="en-US" altLang="zh-CN"/>
              <a:t>/</a:t>
            </a:r>
            <a:r>
              <a:rPr lang="zh-CN" altLang="en-US"/>
              <a:t>反诈中心</a:t>
            </a:r>
            <a:r>
              <a:rPr lang="en-US" altLang="zh-CN"/>
              <a:t>APP</a:t>
            </a:r>
            <a:endParaRPr lang="en-US" altLang="zh-CN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网上买身份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737870" y="1211580"/>
            <a:ext cx="10784205" cy="5173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内容占位符 10" descr="C:\Users\qbj\Desktop\f9e810d9ecb86375ee6ae16e956ab079.jpegf9e810d9ecb86375ee6ae16e956ab07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06590" y="3942239"/>
            <a:ext cx="4070350" cy="2289175"/>
          </a:xfr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450975" y="1060450"/>
            <a:ext cx="9290685" cy="50152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36345" y="1198245"/>
            <a:ext cx="9596755" cy="51428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、伪造网站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4" name="图片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1251585" y="1172210"/>
            <a:ext cx="10057130" cy="53574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163955"/>
            <a:ext cx="4813935" cy="538670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诈骗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443230"/>
            <a:ext cx="5852160" cy="5115560"/>
          </a:xfrm>
        </p:spPr>
      </p:pic>
      <p:sp>
        <p:nvSpPr>
          <p:cNvPr id="3" name="文本框 2"/>
          <p:cNvSpPr txBox="1"/>
          <p:nvPr/>
        </p:nvSpPr>
        <p:spPr>
          <a:xfrm>
            <a:off x="5857875" y="59080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冒充</a:t>
            </a:r>
            <a:r>
              <a:rPr lang="zh-CN" altLang="en-US"/>
              <a:t>领导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05650" y="59080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冒充</a:t>
            </a:r>
            <a:r>
              <a:rPr lang="zh-CN" altLang="en-US"/>
              <a:t>同事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53425" y="59080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冒充</a:t>
            </a:r>
            <a:r>
              <a:rPr lang="zh-CN" altLang="en-US"/>
              <a:t>新员工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29800" y="5908040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冒充客户</a:t>
            </a:r>
            <a:r>
              <a:rPr lang="en-US" altLang="zh-CN"/>
              <a:t>/</a:t>
            </a:r>
            <a:r>
              <a:rPr lang="zh-CN" altLang="en-US"/>
              <a:t>合作伙伴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3075" y="962660"/>
            <a:ext cx="6061710" cy="4933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534785" y="375603"/>
            <a:ext cx="5276850" cy="610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769745" y="538797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注意其他系统账号的保护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案例</a:t>
            </a:r>
            <a:r>
              <a:rPr lang="zh-CN" altLang="en-US" dirty="0">
                <a:sym typeface="+mn-ea"/>
              </a:rPr>
              <a:t>二</a:t>
            </a:r>
            <a:endParaRPr lang="zh-CN" altLang="en-US" dirty="0">
              <a:sym typeface="+mn-ea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026104" y="6177532"/>
            <a:ext cx="565921" cy="392573"/>
          </a:xfrm>
        </p:spPr>
        <p:txBody>
          <a:bodyPr/>
          <a:lstStyle/>
          <a:p>
            <a:fld id="{86CB4B4D-7CA3-9044-876B-883B54F8677D}" type="slidenum">
              <a:rPr lang="uk-UA" smtClean="0"/>
            </a:fld>
            <a:endParaRPr lang="uk-UA" dirty="0"/>
          </a:p>
        </p:txBody>
      </p:sp>
      <p:sp>
        <p:nvSpPr>
          <p:cNvPr id="5" name="矩形 4"/>
          <p:cNvSpPr/>
          <p:nvPr/>
        </p:nvSpPr>
        <p:spPr>
          <a:xfrm>
            <a:off x="660331" y="1841665"/>
            <a:ext cx="1155580" cy="45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295525" y="1544955"/>
            <a:ext cx="8246745" cy="44380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8940" y="711835"/>
            <a:ext cx="8964930" cy="5829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THUMBS_INDEX" val="1、3、7、15"/>
  <p:tag name="KSO_WM_TEMPLATE_SUBCATEGORY" val="0"/>
  <p:tag name="KSO_WM_TAG_VERSION" val="1.0"/>
  <p:tag name="KSO_WM_BEAUTIFY_FLAG" val="#wm#"/>
  <p:tag name="KSO_WM_TEMPLATE_CATEGORY" val="custom"/>
  <p:tag name="KSO_WM_TEMPLATE_INDEX" val="20202588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31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8_1*a*1"/>
  <p:tag name="KSO_WM_TEMPLATE_CATEGORY" val="custom"/>
  <p:tag name="KSO_WM_TEMPLATE_INDEX" val="20202588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3、7、15"/>
  <p:tag name="KSO_WM_SLIDE_ID" val="custom2020258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88"/>
  <p:tag name="KSO_WM_SLIDE_LAYOUT" val="a_b"/>
  <p:tag name="KSO_WM_SLIDE_LAYOUT_CNT" val="1_1"/>
  <p:tag name="KSO_WM_TEMPLATE_MASTER_TYPE" val="1"/>
  <p:tag name="KSO_WM_TEMPLATE_COLOR_TYPE" val="1"/>
  <p:tag name="KSO_WM_TEMPLATE_MASTER_THUMB_INDEX" val="12"/>
  <p:tag name="KSO_WM_SPECIAL_SOURCE" val="bdnull"/>
</p:tagLst>
</file>

<file path=ppt/tags/tag133.xml><?xml version="1.0" encoding="utf-8"?>
<p:tagLst xmlns:p="http://schemas.openxmlformats.org/presentationml/2006/main">
  <p:tag name="KSO_WM_SPECIAL_SOURCE" val="bdnull"/>
</p:tagLst>
</file>

<file path=ppt/tags/tag134.xml><?xml version="1.0" encoding="utf-8"?>
<p:tagLst xmlns:p="http://schemas.openxmlformats.org/presentationml/2006/main">
  <p:tag name="KSO_WM_SPECIAL_SOURCE" val="bdnull"/>
</p:tagLst>
</file>

<file path=ppt/tags/tag135.xml><?xml version="1.0" encoding="utf-8"?>
<p:tagLst xmlns:p="http://schemas.openxmlformats.org/presentationml/2006/main">
  <p:tag name="KSO_WM_SPECIAL_SOURCE" val="bdnull"/>
</p:tagLst>
</file>

<file path=ppt/tags/tag136.xml><?xml version="1.0" encoding="utf-8"?>
<p:tagLst xmlns:p="http://schemas.openxmlformats.org/presentationml/2006/main">
  <p:tag name="KSO_WM_SPECIAL_SOURCE" val="bdnull"/>
</p:tagLst>
</file>

<file path=ppt/tags/tag137.xml><?xml version="1.0" encoding="utf-8"?>
<p:tagLst xmlns:p="http://schemas.openxmlformats.org/presentationml/2006/main">
  <p:tag name="KSO_WM_SPECIAL_SOURCE" val="bdnull"/>
</p:tagLst>
</file>

<file path=ppt/tags/tag138.xml><?xml version="1.0" encoding="utf-8"?>
<p:tagLst xmlns:p="http://schemas.openxmlformats.org/presentationml/2006/main">
  <p:tag name="KSO_WM_SPECIAL_SOURCE" val="bdnull"/>
</p:tagLst>
</file>

<file path=ppt/tags/tag139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PECIAL_SOURCE" val="bdnull"/>
</p:tagLst>
</file>

<file path=ppt/tags/tag141.xml><?xml version="1.0" encoding="utf-8"?>
<p:tagLst xmlns:p="http://schemas.openxmlformats.org/presentationml/2006/main">
  <p:tag name="KSO_WM_SPECIAL_SOURCE" val="bdnull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6_1*i*2"/>
  <p:tag name="KSO_WM_TEMPLATE_CATEGORY" val="diagram"/>
  <p:tag name="KSO_WM_TEMPLATE_INDEX" val="20201596"/>
  <p:tag name="KSO_WM_UNIT_LAYERLEVEL" val="1"/>
  <p:tag name="KSO_WM_TAG_VERSION" val="1.0"/>
  <p:tag name="KSO_WM_BEAUTIFY_FLAG" val="#wm#"/>
  <p:tag name="KSO_WM_UNIT_TYPE" val="i"/>
  <p:tag name="KSO_WM_UNIT_INDEX" val="2"/>
  <p:tag name="KSO_WM_UNIT_DEFAULT_FONT" val="0;0;0"/>
  <p:tag name="KSO_WM_UNIT_BLOCK" val="0"/>
  <p:tag name="KSO_WM_UNIT_PLACING_PICTURE" val="43635.6413649884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6_1*i*1"/>
  <p:tag name="KSO_WM_TEMPLATE_CATEGORY" val="diagram"/>
  <p:tag name="KSO_WM_TEMPLATE_INDEX" val="20201596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413649884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6_1*d*3"/>
  <p:tag name="KSO_WM_TEMPLATE_CATEGORY" val="diagram"/>
  <p:tag name="KSO_WM_TEMPLATE_INDEX" val="20201596"/>
  <p:tag name="KSO_WM_UNIT_LAYERLEVEL" val="1"/>
  <p:tag name="KSO_WM_TAG_VERSION" val="1.0"/>
  <p:tag name="KSO_WM_BEAUTIFY_FLAG" val="#wm#"/>
  <p:tag name="KSO_WM_UNIT_VALUE" val="1265*968"/>
  <p:tag name="KSO_WM_UNIT_TYPE" val="d"/>
  <p:tag name="KSO_WM_UNIT_INDEX" val="3"/>
  <p:tag name="KSO_WM_UNIT_DEFAULT_FONT" val="0;0;0"/>
  <p:tag name="KSO_WM_UNIT_BLOCK" val="0"/>
  <p:tag name="KSO_WM_UNIT_PLACING_PICTURE" val="43635.6413649884"/>
  <p:tag name="KSO_WM_UNIT_PLACING_PICTURE_INFO" val="{&quot;full_picture&quot;:false,&quot;last_crop_picture&quot;:&quot;3-3&quot;,&quot;selected&quot;:&quot;3-3&quot;,&quot;spacing&quot;:6}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6_1*d*2"/>
  <p:tag name="KSO_WM_TEMPLATE_CATEGORY" val="diagram"/>
  <p:tag name="KSO_WM_TEMPLATE_INDEX" val="20201596"/>
  <p:tag name="KSO_WM_UNIT_LAYERLEVEL" val="1"/>
  <p:tag name="KSO_WM_TAG_VERSION" val="1.0"/>
  <p:tag name="KSO_WM_BEAUTIFY_FLAG" val="#wm#"/>
  <p:tag name="KSO_WM_UNIT_VALUE" val="1265*968"/>
  <p:tag name="KSO_WM_UNIT_TYPE" val="d"/>
  <p:tag name="KSO_WM_UNIT_INDEX" val="2"/>
  <p:tag name="KSO_WM_UNIT_DEFAULT_FONT" val="0;0;0"/>
  <p:tag name="KSO_WM_UNIT_BLOCK" val="0"/>
  <p:tag name="KSO_WM_UNIT_PLACING_PICTURE" val="43635.6413649884"/>
  <p:tag name="KSO_WM_UNIT_PLACING_PICTURE_INFO" val="{&quot;full_picture&quot;:false,&quot;last_crop_picture&quot;:&quot;3-3&quot;,&quot;selected&quot;:&quot;3-3&quot;,&quot;spacing&quot;:6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6_1*d*1"/>
  <p:tag name="KSO_WM_TEMPLATE_CATEGORY" val="diagram"/>
  <p:tag name="KSO_WM_TEMPLATE_INDEX" val="20201596"/>
  <p:tag name="KSO_WM_UNIT_LAYERLEVEL" val="1"/>
  <p:tag name="KSO_WM_TAG_VERSION" val="1.0"/>
  <p:tag name="KSO_WM_BEAUTIFY_FLAG" val="#wm#"/>
  <p:tag name="KSO_WM_UNIT_VALUE" val="1265*968"/>
  <p:tag name="KSO_WM_UNIT_TYPE" val="d"/>
  <p:tag name="KSO_WM_UNIT_INDEX" val="1"/>
  <p:tag name="KSO_WM_UNIT_DEFAULT_FONT" val="0;0;0"/>
  <p:tag name="KSO_WM_UNIT_BLOCK" val="0"/>
  <p:tag name="KSO_WM_UNIT_PLACING_PICTURE" val="43635.6413649884"/>
  <p:tag name="KSO_WM_UNIT_PLACING_PICTURE_INFO" val="{&quot;full_picture&quot;:false,&quot;last_crop_picture&quot;:&quot;3-3&quot;,&quot;selected&quot;:&quot;3-3&quot;,&quot;spacing&quot;:6}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596_1*a*1"/>
  <p:tag name="KSO_WM_TEMPLATE_CATEGORY" val="diagram"/>
  <p:tag name="KSO_WM_TEMPLATE_INDEX" val="20201596"/>
  <p:tag name="KSO_WM_UNIT_LAYERLEVEL" val="1"/>
  <p:tag name="KSO_WM_TAG_VERSION" val="1.0"/>
  <p:tag name="KSO_WM_BEAUTIFY_FLAG" val="#wm#"/>
  <p:tag name="KSO_WM_UNIT_PRESET_TEXT" val="点击添加标题内容"/>
  <p:tag name="KSO_WM_UNIT_DEFAULT_FONT" val="0;0;0"/>
  <p:tag name="KSO_WM_UNIT_BLOCK" val="0"/>
  <p:tag name="KSO_WM_UNIT_PLACING_PICTURE" val="43635.6413649884"/>
</p:tagLst>
</file>

<file path=ppt/tags/tag148.xml><?xml version="1.0" encoding="utf-8"?>
<p:tagLst xmlns:p="http://schemas.openxmlformats.org/presentationml/2006/main">
  <p:tag name="KSO_WM_SLIDE_ID" val="diagram20201596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1596"/>
  <p:tag name="KSO_WM_SLIDE_LAYOUT" val="a_d"/>
  <p:tag name="KSO_WM_SLIDE_LAYOUT_CNT" val="1_3"/>
  <p:tag name="KSO_WM_SLIDE_TYPE" val="text"/>
  <p:tag name="KSO_WM_SLIDE_SUBTYPE" val="picTxt"/>
  <p:tag name="KSO_WM_SLIDE_SIZE" val="886*451"/>
  <p:tag name="KSO_WM_SLIDE_POSITION" val="36*4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SPECIAL_SOURCE" val="bdnull"/>
</p:tagLst>
</file>

<file path=ppt/tags/tag149.xml><?xml version="1.0" encoding="utf-8"?>
<p:tagLst xmlns:p="http://schemas.openxmlformats.org/presentationml/2006/main">
  <p:tag name="KSO_DOCER_TEMPLATE_OPEN_ONCE_MARK" val="1"/>
  <p:tag name="COMMONDATA" val="eyJoZGlkIjoiZDY3YTg1YzEwOGE3NTI1MGE2YzM1NTM1NmVjNGQ1NmEifQ=="/>
  <p:tag name="KSO_WPP_MARK_KEY" val="79d4d446-40bd-41d1-adb9-ac02950f4cfc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.xml><?xml version="1.0" encoding="utf-8"?>
<p:tagLst xmlns:p="http://schemas.openxmlformats.org/presentationml/2006/main">
  <p:tag name="KSO_WM_UNIT_IS_BACKGROUND_MASK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EAF9F4"/>
      </a:dk2>
      <a:lt2>
        <a:srgbClr val="FFFFFF"/>
      </a:lt2>
      <a:accent1>
        <a:srgbClr val="7ED9CD"/>
      </a:accent1>
      <a:accent2>
        <a:srgbClr val="88DABD"/>
      </a:accent2>
      <a:accent3>
        <a:srgbClr val="96D9AA"/>
      </a:accent3>
      <a:accent4>
        <a:srgbClr val="B9DF9E"/>
      </a:accent4>
      <a:accent5>
        <a:srgbClr val="BED385"/>
      </a:accent5>
      <a:accent6>
        <a:srgbClr val="D3C978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Lantinghei SC Extralight</vt:lpstr>
      <vt:lpstr>Arial Unicode MS</vt:lpstr>
      <vt:lpstr>Calibri</vt:lpstr>
      <vt:lpstr>2_Office 主题​​</vt:lpstr>
      <vt:lpstr>安全意识</vt:lpstr>
      <vt:lpstr>1、 社工库</vt:lpstr>
      <vt:lpstr>PowerPoint 演示文稿</vt:lpstr>
      <vt:lpstr>PowerPoint 演示文稿</vt:lpstr>
      <vt:lpstr>2、钓鱼</vt:lpstr>
      <vt:lpstr>3、诈骗</vt:lpstr>
      <vt:lpstr>PowerPoint 演示文稿</vt:lpstr>
      <vt:lpstr>案例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bingjie</cp:lastModifiedBy>
  <cp:revision>307</cp:revision>
  <dcterms:created xsi:type="dcterms:W3CDTF">2021-09-17T08:22:00Z</dcterms:created>
  <dcterms:modified xsi:type="dcterms:W3CDTF">2022-07-28T02:04:24Z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8BD93D0793A64107B32D565DC07E16CD</vt:lpwstr>
  </property>
  <property fmtid="{D5CDD505-2E9C-101B-9397-08002B2CF9AE}" pid="3" name="KSOProductBuildVer">
    <vt:lpwstr>2052-11.1.0.11875</vt:lpwstr>
  </property>
</Properties>
</file>