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73" r:id="rId4"/>
    <p:sldId id="262" r:id="rId5"/>
    <p:sldId id="274" r:id="rId6"/>
    <p:sldId id="275" r:id="rId7"/>
    <p:sldId id="263" r:id="rId8"/>
    <p:sldId id="27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7" d="100"/>
          <a:sy n="87" d="100"/>
        </p:scale>
        <p:origin x="-172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150D65-C64D-44FB-9152-4CC2DE0C9198}" type="datetime1">
              <a:rPr lang="en-US" smtClean="0"/>
              <a:pPr/>
              <a:t>4/15/12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635EB0-D091-417E-ACD5-D65E1C7D8524}" type="datetime1">
              <a:rPr lang="en-US" smtClean="0"/>
              <a:pPr/>
              <a:t>4/15/12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A09F9-C7D6-4C52-A7E8-5101239A0BA2}" type="datetime1">
              <a:rPr lang="en-US" smtClean="0"/>
              <a:pPr/>
              <a:t>4/15/12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8C1F43-158B-8146-BE3D-3D010F225CC7}" type="datetimeFigureOut">
              <a:rPr lang="en-US" smtClean="0"/>
              <a:t>4/15/12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D9075-3EB0-4E45-A85F-D4757866E8F6}" type="slidenum">
              <a:rPr lang="en-US" smtClean="0"/>
              <a:t>‹#›</a:t>
            </a:fld>
            <a:endParaRPr lang="en-US"/>
          </a:p>
        </p:txBody>
      </p:sp>
    </p:spTree>
    <p:extLst>
      <p:ext uri="{BB962C8B-B14F-4D97-AF65-F5344CB8AC3E}">
        <p14:creationId xmlns:p14="http://schemas.microsoft.com/office/powerpoint/2010/main" val="31173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E64A4-35FB-42B6-9183-2C0CE0E36649}" type="datetime1">
              <a:rPr lang="en-US" smtClean="0"/>
              <a:pPr/>
              <a:t>4/15/12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2683B9-6ECA-47FA-93CF-B124A0FAC208}" type="datetime1">
              <a:rPr lang="en-US" smtClean="0"/>
              <a:pPr/>
              <a:t>4/15/12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5FF66B-9476-4BB3-85E9-E01854F07F90}" type="datetime1">
              <a:rPr lang="en-US" smtClean="0"/>
              <a:pPr/>
              <a:t>4/15/12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B23FBD-8F7D-4F85-8085-67BFDB05CB71}" type="datetime1">
              <a:rPr lang="en-US" smtClean="0"/>
              <a:pPr/>
              <a:t>4/15/12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EBEB0A-9E3D-4B14-9782-E2AE3DA60D96}" type="slidenum">
              <a:rPr lang="en-US" smtClean="0"/>
              <a:pPr/>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5D789A-1220-4441-8676-44A034051BFD}" type="datetime1">
              <a:rPr lang="en-US" smtClean="0"/>
              <a:pPr/>
              <a:t>4/15/12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98A266-E364-4B5E-98DD-432668182E1E}" type="datetime1">
              <a:rPr lang="en-US" smtClean="0"/>
              <a:pPr/>
              <a:t>4/15/12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3F2040-9975-4642-A906-1DF87F8BE202}" type="datetime1">
              <a:rPr lang="en-US" smtClean="0"/>
              <a:pPr/>
              <a:t>4/15/12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E52B4A-BA08-4841-AB08-A0D822ABC34D}" type="datetime1">
              <a:rPr lang="en-US" smtClean="0"/>
              <a:pPr/>
              <a:t>4/15/12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75D48070-6A81-47D0-9810-1540B9FEFF61}" type="datetime1">
              <a:rPr lang="en-US" smtClean="0"/>
              <a:pPr/>
              <a:t>4/15/12</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BFEBEB0A-9E3D-4B14-9782-E2AE3DA60D96}" type="slidenum">
              <a:rPr lang="en-US" smtClean="0"/>
              <a:pPr/>
              <a:t>‹#›</a:t>
            </a:fld>
            <a:endParaRPr lang="en-US" dirty="0"/>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latin typeface="Times New Roman"/>
              </a:rPr>
              <a:t>Enterprise Data Warehouse Proposal for ABC University</a:t>
            </a:r>
            <a:endParaRPr lang="en-US" sz="3600" dirty="0"/>
          </a:p>
        </p:txBody>
      </p:sp>
    </p:spTree>
    <p:extLst>
      <p:ext uri="{BB962C8B-B14F-4D97-AF65-F5344CB8AC3E}">
        <p14:creationId xmlns:p14="http://schemas.microsoft.com/office/powerpoint/2010/main" val="170225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US" b="1" i="0" u="none" strike="noStrike" baseline="0" smtClean="0">
                <a:latin typeface="Times New Roman"/>
              </a:rPr>
              <a:t>Enterprise Database Design</a:t>
            </a:r>
          </a:p>
        </p:txBody>
      </p:sp>
      <p:sp>
        <p:nvSpPr>
          <p:cNvPr id="3" name="Text Placeholder 2"/>
          <p:cNvSpPr>
            <a:spLocks noGrp="1"/>
          </p:cNvSpPr>
          <p:nvPr>
            <p:ph type="body" idx="1"/>
          </p:nvPr>
        </p:nvSpPr>
        <p:spPr/>
        <p:txBody>
          <a:bodyPr/>
          <a:lstStyle/>
          <a:p>
            <a:r>
              <a:rPr lang="en-US" dirty="0"/>
              <a:t>T</a:t>
            </a:r>
            <a:r>
              <a:rPr lang="en-US" dirty="0" smtClean="0"/>
              <a:t>he </a:t>
            </a:r>
            <a:r>
              <a:rPr lang="en-US" dirty="0"/>
              <a:t>dimensional data model developed by Kimball is the best way to approach the database design. Also Kimball approach provides more balance in terms of centralized and localized flexibility, as data warehouse is the collection of data marts which can be on different servers across the enterprise."</a:t>
            </a:r>
            <a:r>
              <a:rPr lang="en-US" dirty="0"/>
              <a:t> </a:t>
            </a:r>
          </a:p>
        </p:txBody>
      </p:sp>
    </p:spTree>
    <p:extLst>
      <p:ext uri="{BB962C8B-B14F-4D97-AF65-F5344CB8AC3E}">
        <p14:creationId xmlns:p14="http://schemas.microsoft.com/office/powerpoint/2010/main" val="736686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US" b="1" i="0" u="none" strike="noStrike" baseline="0" smtClean="0">
                <a:latin typeface="Times New Roman"/>
              </a:rPr>
              <a:t>Enterprise Database Design</a:t>
            </a:r>
          </a:p>
        </p:txBody>
      </p:sp>
      <p:sp>
        <p:nvSpPr>
          <p:cNvPr id="3" name="Text Placeholder 2"/>
          <p:cNvSpPr>
            <a:spLocks noGrp="1"/>
          </p:cNvSpPr>
          <p:nvPr>
            <p:ph type="body" idx="1"/>
          </p:nvPr>
        </p:nvSpPr>
        <p:spPr/>
        <p:txBody>
          <a:bodyPr/>
          <a:lstStyle/>
          <a:p>
            <a:r>
              <a:rPr lang="en-US" dirty="0"/>
              <a:t>Oracle is extremely popular in medium to large enterprise business applications and medium to large data warehouses. Oracle also excels in medium to large data warehouses. Furthermore, Oracle uses table space for system metadata, user data and indexes </a:t>
            </a:r>
            <a:endParaRPr lang="en-US" dirty="0"/>
          </a:p>
        </p:txBody>
      </p:sp>
    </p:spTree>
    <p:extLst>
      <p:ext uri="{BB962C8B-B14F-4D97-AF65-F5344CB8AC3E}">
        <p14:creationId xmlns:p14="http://schemas.microsoft.com/office/powerpoint/2010/main" val="2223866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US" b="1" i="0" u="none" strike="noStrike" baseline="0" smtClean="0">
                <a:latin typeface="Times New Roman"/>
              </a:rPr>
              <a:t>ETL Tool Summary And Features</a:t>
            </a:r>
          </a:p>
        </p:txBody>
      </p:sp>
      <p:sp>
        <p:nvSpPr>
          <p:cNvPr id="3" name="Text Placeholder 2"/>
          <p:cNvSpPr>
            <a:spLocks noGrp="1"/>
          </p:cNvSpPr>
          <p:nvPr>
            <p:ph type="body" idx="1"/>
          </p:nvPr>
        </p:nvSpPr>
        <p:spPr/>
        <p:txBody>
          <a:bodyPr/>
          <a:lstStyle/>
          <a:p>
            <a:r>
              <a:rPr lang="en-US" dirty="0"/>
              <a:t>Oracle Warehouse Builder (OWB) like many other ETL tools is frameworks for creation of extraction, transformation, and loading scripts for populating data stores, data marts or a date warehouse. In addition, OWB also includes a component to design the target warehouse or operational data store.</a:t>
            </a:r>
            <a:r>
              <a:rPr lang="en-US" dirty="0"/>
              <a:t> </a:t>
            </a:r>
          </a:p>
        </p:txBody>
      </p:sp>
    </p:spTree>
    <p:extLst>
      <p:ext uri="{BB962C8B-B14F-4D97-AF65-F5344CB8AC3E}">
        <p14:creationId xmlns:p14="http://schemas.microsoft.com/office/powerpoint/2010/main" val="711444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US" b="1" i="0" u="none" strike="noStrike" baseline="0" smtClean="0">
                <a:latin typeface="Times New Roman"/>
              </a:rPr>
              <a:t>ETL Tool Summary And Features</a:t>
            </a:r>
          </a:p>
        </p:txBody>
      </p:sp>
      <p:sp>
        <p:nvSpPr>
          <p:cNvPr id="3" name="Text Placeholder 2"/>
          <p:cNvSpPr>
            <a:spLocks noGrp="1"/>
          </p:cNvSpPr>
          <p:nvPr>
            <p:ph type="body" idx="1"/>
          </p:nvPr>
        </p:nvSpPr>
        <p:spPr/>
        <p:txBody>
          <a:bodyPr/>
          <a:lstStyle/>
          <a:p>
            <a:r>
              <a:rPr lang="en-US" dirty="0"/>
              <a:t>It is fairly easy to create a warehouse schema with OWB as the tool gives the user a wizard-driven design environment to create the dimensional warehouse schema. Wizards guide the user through the creation of dimensions with multiple levels and hierarchies, the creation of keys on these levels, and the linking of these dimensions to the fact tables. </a:t>
            </a:r>
            <a:endParaRPr lang="en-US" dirty="0"/>
          </a:p>
        </p:txBody>
      </p:sp>
    </p:spTree>
    <p:extLst>
      <p:ext uri="{BB962C8B-B14F-4D97-AF65-F5344CB8AC3E}">
        <p14:creationId xmlns:p14="http://schemas.microsoft.com/office/powerpoint/2010/main" val="2186287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US" b="1" i="0" u="none" strike="noStrike" baseline="0" smtClean="0">
                <a:latin typeface="Times New Roman"/>
              </a:rPr>
              <a:t>ETL Tool Summary And Features</a:t>
            </a:r>
          </a:p>
        </p:txBody>
      </p:sp>
      <p:sp>
        <p:nvSpPr>
          <p:cNvPr id="3" name="Text Placeholder 2"/>
          <p:cNvSpPr>
            <a:spLocks noGrp="1"/>
          </p:cNvSpPr>
          <p:nvPr>
            <p:ph type="body" idx="1"/>
          </p:nvPr>
        </p:nvSpPr>
        <p:spPr/>
        <p:txBody>
          <a:bodyPr/>
          <a:lstStyle/>
          <a:p>
            <a:r>
              <a:rPr lang="en-US" dirty="0"/>
              <a:t>OWB gives the user a highly graphical and easy to use interface, allowing users to model the ETL process by simply dragging and dropping objects on a mapping canvas. </a:t>
            </a:r>
            <a:endParaRPr lang="en-US" dirty="0"/>
          </a:p>
        </p:txBody>
      </p:sp>
    </p:spTree>
    <p:extLst>
      <p:ext uri="{BB962C8B-B14F-4D97-AF65-F5344CB8AC3E}">
        <p14:creationId xmlns:p14="http://schemas.microsoft.com/office/powerpoint/2010/main" val="194159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US" b="1" i="0" u="none" strike="noStrike" baseline="0" smtClean="0">
                <a:latin typeface="Times New Roman"/>
              </a:rPr>
              <a:t>Data Mining and Reporting Tool Features</a:t>
            </a:r>
          </a:p>
        </p:txBody>
      </p:sp>
      <p:sp>
        <p:nvSpPr>
          <p:cNvPr id="3" name="Text Placeholder 2"/>
          <p:cNvSpPr>
            <a:spLocks noGrp="1"/>
          </p:cNvSpPr>
          <p:nvPr>
            <p:ph type="body" idx="1"/>
          </p:nvPr>
        </p:nvSpPr>
        <p:spPr/>
        <p:txBody>
          <a:bodyPr/>
          <a:lstStyle/>
          <a:p>
            <a:r>
              <a:rPr lang="en-US" dirty="0"/>
              <a:t>	</a:t>
            </a:r>
            <a:r>
              <a:rPr lang="en-US" dirty="0" err="1"/>
              <a:t>Cognos</a:t>
            </a:r>
            <a:r>
              <a:rPr lang="en-US" dirty="0"/>
              <a:t> is IBM's business intelligence (BI) and performance management software suite. The software is designed to enable business users without technical knowledge to extract corporate data, analyze it and assemble reports.  Moreover, </a:t>
            </a:r>
            <a:r>
              <a:rPr lang="en-US" dirty="0" err="1"/>
              <a:t>Cognos</a:t>
            </a:r>
            <a:r>
              <a:rPr lang="en-US" dirty="0"/>
              <a:t> is composed of nearly three-dozen software products. </a:t>
            </a:r>
          </a:p>
          <a:p>
            <a:endParaRPr lang="en-US" dirty="0"/>
          </a:p>
        </p:txBody>
      </p:sp>
    </p:spTree>
    <p:extLst>
      <p:ext uri="{BB962C8B-B14F-4D97-AF65-F5344CB8AC3E}">
        <p14:creationId xmlns:p14="http://schemas.microsoft.com/office/powerpoint/2010/main" val="3037375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US" b="1" i="0" u="none" strike="noStrike" baseline="0" smtClean="0">
                <a:latin typeface="Times New Roman"/>
              </a:rPr>
              <a:t>Data Mining and Reporting Tool Features</a:t>
            </a:r>
          </a:p>
        </p:txBody>
      </p:sp>
      <p:sp>
        <p:nvSpPr>
          <p:cNvPr id="3" name="Text Placeholder 2"/>
          <p:cNvSpPr>
            <a:spLocks noGrp="1"/>
          </p:cNvSpPr>
          <p:nvPr>
            <p:ph type="body" idx="1"/>
          </p:nvPr>
        </p:nvSpPr>
        <p:spPr/>
        <p:txBody>
          <a:bodyPr/>
          <a:lstStyle/>
          <a:p>
            <a:r>
              <a:rPr lang="en-US" dirty="0"/>
              <a:t>	</a:t>
            </a:r>
            <a:r>
              <a:rPr lang="en-US" dirty="0" err="1"/>
              <a:t>Cognos</a:t>
            </a:r>
            <a:r>
              <a:rPr lang="en-US" dirty="0"/>
              <a:t> reporting provides business users with the capability to modify queries and personalize their reports without relying on IT, receive and interact with reports on their mobile devices with </a:t>
            </a:r>
            <a:r>
              <a:rPr lang="en-US" dirty="0" err="1"/>
              <a:t>Cognos</a:t>
            </a:r>
            <a:r>
              <a:rPr lang="en-US" dirty="0"/>
              <a:t> Mobile and when offline with IBM </a:t>
            </a:r>
            <a:r>
              <a:rPr lang="en-US" dirty="0" err="1"/>
              <a:t>Cognos</a:t>
            </a:r>
            <a:r>
              <a:rPr lang="en-US" dirty="0"/>
              <a:t> Active Report. </a:t>
            </a:r>
            <a:endParaRPr lang="en-US" dirty="0"/>
          </a:p>
        </p:txBody>
      </p:sp>
    </p:spTree>
    <p:extLst>
      <p:ext uri="{BB962C8B-B14F-4D97-AF65-F5344CB8AC3E}">
        <p14:creationId xmlns:p14="http://schemas.microsoft.com/office/powerpoint/2010/main" val="20869333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Newsprint.thmx</Template>
  <TotalTime>22</TotalTime>
  <Words>264</Words>
  <Application>Microsoft Macintosh PowerPoint</Application>
  <PresentationFormat>On-screen Show (4:3)</PresentationFormat>
  <Paragraphs>15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Newsprint</vt:lpstr>
      <vt:lpstr>Enterprise Data Warehouse Proposal for ABC University</vt:lpstr>
      <vt:lpstr>Enterprise Database Design</vt:lpstr>
      <vt:lpstr>Enterprise Database Design</vt:lpstr>
      <vt:lpstr>ETL Tool Summary And Features</vt:lpstr>
      <vt:lpstr>ETL Tool Summary And Features</vt:lpstr>
      <vt:lpstr>ETL Tool Summary And Features</vt:lpstr>
      <vt:lpstr>Data Mining and Reporting Tool Features</vt:lpstr>
      <vt:lpstr>Data Mining and Reporting Tool Features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Data Warehouse Proposal for ABC University</dc:title>
  <dc:creator>shahin mohammadkhani</dc:creator>
  <cp:lastModifiedBy>shahin mohammadkhani</cp:lastModifiedBy>
  <cp:revision>1</cp:revision>
  <dcterms:created xsi:type="dcterms:W3CDTF">2012-04-16T00:48:04Z</dcterms:created>
  <dcterms:modified xsi:type="dcterms:W3CDTF">2012-04-16T01:10:30Z</dcterms:modified>
</cp:coreProperties>
</file>