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shahinm/Desktop/Keller/GM600/Business%20Plan/start%20up%20-%20Financial%20Model.xlsx" TargetMode="External"/><Relationship Id="rId4" Type="http://schemas.openxmlformats.org/officeDocument/2006/relationships/oleObject" Target="../embeddings/Microsoft_Excel_Chart1.xls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Minute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Snapshot of the most important daily  news in beauty, fashion and finance that affects you and your wallet</a:t>
            </a:r>
          </a:p>
          <a:p>
            <a:endParaRPr lang="en-US" dirty="0"/>
          </a:p>
        </p:txBody>
      </p:sp>
      <p:pic>
        <p:nvPicPr>
          <p:cNvPr id="5" name="Picture Placeholder 4" descr="68777.jpe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22" b="-20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36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Assessment and Current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7" name="Content Placeholder 6" descr="Worl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2090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pic>
        <p:nvPicPr>
          <p:cNvPr id="8" name="Content Placeholder 7" descr="UnitedStates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19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963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548730"/>
          </a:xfrm>
        </p:spPr>
        <p:txBody>
          <a:bodyPr/>
          <a:lstStyle/>
          <a:p>
            <a:r>
              <a:rPr lang="en-US" dirty="0"/>
              <a:t>Age: 18-39  - 68%</a:t>
            </a:r>
          </a:p>
          <a:p>
            <a:r>
              <a:rPr lang="en-US" dirty="0"/>
              <a:t>Sex: Male - 58%</a:t>
            </a:r>
          </a:p>
          <a:p>
            <a:r>
              <a:rPr lang="en-US" dirty="0"/>
              <a:t>Location: California - 92</a:t>
            </a:r>
            <a:r>
              <a:rPr lang="en-US" dirty="0" smtClean="0"/>
              <a:t>%</a:t>
            </a:r>
          </a:p>
          <a:p>
            <a:r>
              <a:rPr lang="en-US" dirty="0"/>
              <a:t>What stops you from reading financial news on a daily basis?</a:t>
            </a:r>
          </a:p>
          <a:p>
            <a:pPr lvl="1"/>
            <a:r>
              <a:rPr lang="en-US" dirty="0"/>
              <a:t>Not Enough Time - 56%</a:t>
            </a:r>
          </a:p>
          <a:p>
            <a:pPr lvl="1"/>
            <a:r>
              <a:rPr lang="en-US" dirty="0"/>
              <a:t>Not Interested in Finance - 25%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8" name="Content Placeholder 7" descr="bloomberg.png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79" b="-66379"/>
          <a:stretch>
            <a:fillRect/>
          </a:stretch>
        </p:blipFill>
        <p:spPr/>
      </p:pic>
      <p:pic>
        <p:nvPicPr>
          <p:cNvPr id="9" name="Content Placeholder 8" descr="marketwatch.png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750" b="-43750"/>
          <a:stretch>
            <a:fillRect/>
          </a:stretch>
        </p:blipFill>
        <p:spPr/>
      </p:pic>
      <p:pic>
        <p:nvPicPr>
          <p:cNvPr id="7" name="Content Placeholder 6" descr="gbr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7" b="-5257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hlinkClick r:id="rId3" action="ppaction://hlinkfile"/>
              </a:rPr>
              <a:t>Startup Cost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9463" y="1992283"/>
          <a:ext cx="7583487" cy="388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4" imgW="8181541" imgH="4188315" progId="Excel.Chart.8">
                  <p:embed/>
                </p:oleObj>
              </mc:Choice>
              <mc:Fallback>
                <p:oleObj name="Chart" r:id="rId4" imgW="8181541" imgH="4188315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992283"/>
                        <a:ext cx="7583487" cy="3881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4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177</TotalTime>
  <Words>81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Revolution</vt:lpstr>
      <vt:lpstr>Microsoft Excel Chart</vt:lpstr>
      <vt:lpstr>One Minute Network</vt:lpstr>
      <vt:lpstr>Market Assessment and Current Users</vt:lpstr>
      <vt:lpstr>Survey</vt:lpstr>
      <vt:lpstr>Competitors</vt:lpstr>
      <vt:lpstr>Summary of Startup Cost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Minute Network</dc:title>
  <dc:creator>shahin mohammadkhani</dc:creator>
  <cp:lastModifiedBy>shahin mohammadkhani</cp:lastModifiedBy>
  <cp:revision>7</cp:revision>
  <dcterms:created xsi:type="dcterms:W3CDTF">2012-01-14T19:20:33Z</dcterms:created>
  <dcterms:modified xsi:type="dcterms:W3CDTF">2012-01-14T22:17:49Z</dcterms:modified>
</cp:coreProperties>
</file>