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326532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653064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979597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306129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1632661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1959193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2285726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2612258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08" userDrawn="1">
          <p15:clr>
            <a:srgbClr val="A4A3A4"/>
          </p15:clr>
        </p15:guide>
        <p15:guide id="2" orient="horz" pos="20196" userDrawn="1">
          <p15:clr>
            <a:srgbClr val="A4A3A4"/>
          </p15:clr>
        </p15:guide>
        <p15:guide id="3" orient="horz" pos="2148" userDrawn="1">
          <p15:clr>
            <a:srgbClr val="A4A3A4"/>
          </p15:clr>
        </p15:guide>
        <p15:guide id="4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FFF98B"/>
    <a:srgbClr val="FFFF99"/>
    <a:srgbClr val="DDDDDD"/>
    <a:srgbClr val="FFE285"/>
    <a:srgbClr val="FFF48F"/>
    <a:srgbClr val="EAEAEA"/>
    <a:srgbClr val="C0C0C0"/>
    <a:srgbClr val="0046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50000" autoAdjust="0"/>
  </p:normalViewPr>
  <p:slideViewPr>
    <p:cSldViewPr snapToGrid="0">
      <p:cViewPr varScale="1">
        <p:scale>
          <a:sx n="18" d="100"/>
          <a:sy n="18" d="100"/>
        </p:scale>
        <p:origin x="3077" y="110"/>
      </p:cViewPr>
      <p:guideLst>
        <p:guide orient="horz" pos="10608"/>
        <p:guide orient="horz" pos="20196"/>
        <p:guide orient="horz" pos="214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03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43150" y="696913"/>
            <a:ext cx="23256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589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3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03" y="8829983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265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530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97959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06129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32661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696913"/>
            <a:ext cx="2325688" cy="34861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+mj-lt"/>
          <a:ea typeface="+mj-ea"/>
          <a:cs typeface="+mj-cs"/>
        </a:defRPr>
      </a:lvl1pPr>
      <a:lvl2pPr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2pPr>
      <a:lvl3pPr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3pPr>
      <a:lvl4pPr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4pPr>
      <a:lvl5pPr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5pPr>
      <a:lvl6pPr marL="217710"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6pPr>
      <a:lvl7pPr marL="435420"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7pPr>
      <a:lvl8pPr marL="653130"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8pPr>
      <a:lvl9pPr marL="870840" algn="ctr" defTabSz="2090167" rtl="0" fontAlgn="base">
        <a:spcBef>
          <a:spcPct val="0"/>
        </a:spcBef>
        <a:spcAft>
          <a:spcPct val="0"/>
        </a:spcAft>
        <a:defRPr sz="10068">
          <a:solidFill>
            <a:schemeClr val="tx2"/>
          </a:solidFill>
          <a:latin typeface="Arial" charset="0"/>
        </a:defRPr>
      </a:lvl9pPr>
    </p:titleStyle>
    <p:bodyStyle>
      <a:lvl1pPr marL="783907" indent="-783907" algn="l" defTabSz="2090167" rtl="0" fontAlgn="base">
        <a:spcBef>
          <a:spcPct val="20000"/>
        </a:spcBef>
        <a:spcAft>
          <a:spcPct val="0"/>
        </a:spcAft>
        <a:buChar char="•"/>
        <a:defRPr sz="7334">
          <a:solidFill>
            <a:schemeClr val="tx1"/>
          </a:solidFill>
          <a:latin typeface="+mn-lt"/>
          <a:ea typeface="+mn-ea"/>
          <a:cs typeface="+mn-cs"/>
        </a:defRPr>
      </a:lvl1pPr>
      <a:lvl2pPr marL="1697835" indent="-653130" algn="l" defTabSz="2090167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2pPr>
      <a:lvl3pPr marL="2612519" indent="-522353" algn="l" defTabSz="2090167" rtl="0" fontAlgn="base">
        <a:spcBef>
          <a:spcPct val="20000"/>
        </a:spcBef>
        <a:spcAft>
          <a:spcPct val="0"/>
        </a:spcAft>
        <a:buChar char="•"/>
        <a:defRPr sz="5467">
          <a:solidFill>
            <a:schemeClr val="tx1"/>
          </a:solidFill>
          <a:latin typeface="+mn-lt"/>
        </a:defRPr>
      </a:lvl3pPr>
      <a:lvl4pPr marL="3657224" indent="-522353" algn="l" defTabSz="2090167" rtl="0" fontAlgn="base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</a:defRPr>
      </a:lvl4pPr>
      <a:lvl5pPr marL="4702686" indent="-522353" algn="l" defTabSz="2090167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5pPr>
      <a:lvl6pPr marL="4920396" indent="-522353" algn="l" defTabSz="2090167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6pPr>
      <a:lvl7pPr marL="5138106" indent="-522353" algn="l" defTabSz="2090167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7pPr>
      <a:lvl8pPr marL="5355816" indent="-522353" algn="l" defTabSz="2090167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8pPr>
      <a:lvl9pPr marL="5573525" indent="-522353" algn="l" defTabSz="2090167" rtl="0" fontAlgn="base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1pPr>
      <a:lvl2pPr marL="21771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2pPr>
      <a:lvl3pPr marL="43542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5313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4pPr>
      <a:lvl5pPr marL="87084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5pPr>
      <a:lvl6pPr marL="108855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6pPr>
      <a:lvl7pPr marL="1306259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7pPr>
      <a:lvl8pPr marL="152397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8pPr>
      <a:lvl9pPr marL="1741680" algn="l" defTabSz="435420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>
                <a:lumMod val="50000"/>
                <a:lumOff val="50000"/>
              </a:schemeClr>
            </a:gs>
            <a:gs pos="46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453390" y="5303520"/>
            <a:ext cx="10519410" cy="957072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308610" y="303250"/>
            <a:ext cx="21259800" cy="4329710"/>
          </a:xfrm>
          <a:prstGeom prst="roundRect">
            <a:avLst>
              <a:gd name="adj" fmla="val 10870"/>
            </a:avLst>
          </a:prstGeom>
          <a:gradFill flip="none" rotWithShape="1">
            <a:gsLst>
              <a:gs pos="100000">
                <a:srgbClr val="C00000"/>
              </a:gs>
              <a:gs pos="12000">
                <a:srgbClr val="FFFA94"/>
              </a:gs>
              <a:gs pos="0">
                <a:srgbClr val="C00000"/>
              </a:gs>
              <a:gs pos="91000">
                <a:srgbClr val="FFFF99"/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43537" tIns="21769" rIns="43537" bIns="21769" anchor="ctr"/>
          <a:lstStyle/>
          <a:p>
            <a:pPr defTabSz="2090167"/>
            <a:endParaRPr lang="en-US" sz="4067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85900" y="294403"/>
            <a:ext cx="20459700" cy="43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537" tIns="21769" rIns="43537" bIns="21769">
            <a:spAutoFit/>
          </a:bodyPr>
          <a:lstStyle/>
          <a:p>
            <a:pPr defTabSz="2090167">
              <a:spcBef>
                <a:spcPct val="50000"/>
              </a:spcBef>
            </a:pPr>
            <a:r>
              <a:rPr lang="en-US" sz="9600" b="1" dirty="0">
                <a:latin typeface="Times New Roman" charset="0"/>
                <a:ea typeface="Times New Roman" charset="0"/>
                <a:cs typeface="Times New Roman" charset="0"/>
              </a:rPr>
              <a:t>Project Title</a:t>
            </a:r>
          </a:p>
          <a:p>
            <a:pPr defTabSz="2090167"/>
            <a:r>
              <a:rPr lang="en-US" sz="8000" b="1" dirty="0">
                <a:latin typeface="Times New Roman" charset="0"/>
                <a:ea typeface="Times New Roman" charset="0"/>
                <a:cs typeface="Times New Roman" charset="0"/>
              </a:rPr>
              <a:t>Group members</a:t>
            </a:r>
          </a:p>
          <a:p>
            <a:pPr defTabSz="2090167"/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Advisors</a:t>
            </a:r>
          </a:p>
          <a:p>
            <a:pPr defTabSz="2090167"/>
            <a:r>
              <a:rPr lang="en-US" sz="4800" b="1" i="1" dirty="0">
                <a:latin typeface="Times New Roman" charset="0"/>
                <a:ea typeface="Times New Roman" charset="0"/>
                <a:cs typeface="Times New Roman" charset="0"/>
              </a:rPr>
              <a:t>Electrical Engineering and Technology, Wentworth Institute of Technology</a:t>
            </a:r>
            <a:endParaRPr lang="en-US" sz="4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882" y="396805"/>
            <a:ext cx="3705528" cy="2058627"/>
          </a:xfrm>
          <a:prstGeom prst="rect">
            <a:avLst/>
          </a:prstGeom>
        </p:spPr>
      </p:pic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1172045" y="5303520"/>
            <a:ext cx="10519410" cy="957072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453390" y="15118080"/>
            <a:ext cx="10519410" cy="1192669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11172045" y="15118080"/>
            <a:ext cx="10519410" cy="1192669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430530" y="27288617"/>
            <a:ext cx="10519410" cy="501637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11149185" y="27288617"/>
            <a:ext cx="10519410" cy="501637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3537" tIns="21769" rIns="43537" bIns="21769" anchor="ctr"/>
          <a:lstStyle/>
          <a:p>
            <a:endParaRPr lang="en-US" sz="406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63883"/>
            <a:ext cx="3143250" cy="3190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Sean Copp</cp:lastModifiedBy>
  <cp:revision>62</cp:revision>
  <cp:lastPrinted>2014-03-18T19:21:06Z</cp:lastPrinted>
  <dcterms:created xsi:type="dcterms:W3CDTF">2008-12-04T00:20:37Z</dcterms:created>
  <dcterms:modified xsi:type="dcterms:W3CDTF">2018-03-27T17:24:11Z</dcterms:modified>
  <cp:category>Research Poster</cp:category>
</cp:coreProperties>
</file>