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49" r:id="rId3"/>
  </p:sldMasterIdLst>
  <p:notesMasterIdLst>
    <p:notesMasterId r:id="rId4"/>
  </p:notesMasterIdLst>
  <p:sldIdLst>
    <p:sldId id="256" r:id="rId5"/>
  </p:sldIdLst>
  <p:sldSz cy="21945600" cx="32918400"/>
  <p:notesSz cx="7010400" cy="9236075"/>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5"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3037839" cy="461805"/>
          </a:xfrm>
          <a:prstGeom prst="rect">
            <a:avLst/>
          </a:prstGeom>
          <a:noFill/>
          <a:ln>
            <a:noFill/>
          </a:ln>
        </p:spPr>
        <p:txBody>
          <a:bodyPr anchorCtr="0" anchor="t" bIns="91425" lIns="91425" rIns="91425" tIns="91425"/>
          <a:lstStyle>
            <a:lvl1pPr indent="0" lvl="0" marL="0" marR="0" rtl="0" algn="l">
              <a:spcBef>
                <a:spcPts val="0"/>
              </a:spcBef>
              <a:spcAft>
                <a:spcPts val="0"/>
              </a:spcAft>
              <a:buNone/>
              <a:defRPr b="0" i="0" sz="1200" u="none" cap="none" strike="noStrike">
                <a:solidFill>
                  <a:schemeClr val="dk1"/>
                </a:solidFill>
                <a:latin typeface="Arial"/>
                <a:ea typeface="Arial"/>
                <a:cs typeface="Arial"/>
                <a:sym typeface="Arial"/>
              </a:defRPr>
            </a:lvl1pPr>
            <a:lvl2pPr indent="-9032" lvl="1" marL="326532" marR="0" rtl="0" algn="ctr">
              <a:spcBef>
                <a:spcPts val="0"/>
              </a:spcBef>
              <a:spcAft>
                <a:spcPts val="0"/>
              </a:spcAft>
              <a:buNone/>
              <a:defRPr b="0" i="0" sz="6100" u="none" cap="none" strike="noStrike">
                <a:solidFill>
                  <a:schemeClr val="dk1"/>
                </a:solidFill>
                <a:latin typeface="Arial"/>
                <a:ea typeface="Arial"/>
                <a:cs typeface="Arial"/>
                <a:sym typeface="Arial"/>
              </a:defRPr>
            </a:lvl2pPr>
            <a:lvl3pPr indent="-5364" lvl="2" marL="653064" marR="0" rtl="0" algn="ctr">
              <a:spcBef>
                <a:spcPts val="0"/>
              </a:spcBef>
              <a:spcAft>
                <a:spcPts val="0"/>
              </a:spcAft>
              <a:buNone/>
              <a:defRPr b="0" i="0" sz="6100" u="none" cap="none" strike="noStrike">
                <a:solidFill>
                  <a:schemeClr val="dk1"/>
                </a:solidFill>
                <a:latin typeface="Arial"/>
                <a:ea typeface="Arial"/>
                <a:cs typeface="Arial"/>
                <a:sym typeface="Arial"/>
              </a:defRPr>
            </a:lvl3pPr>
            <a:lvl4pPr indent="-1696" lvl="3" marL="979597" marR="0" rtl="0" algn="ctr">
              <a:spcBef>
                <a:spcPts val="0"/>
              </a:spcBef>
              <a:spcAft>
                <a:spcPts val="0"/>
              </a:spcAft>
              <a:buNone/>
              <a:defRPr b="0" i="0" sz="6100" u="none" cap="none" strike="noStrike">
                <a:solidFill>
                  <a:schemeClr val="dk1"/>
                </a:solidFill>
                <a:latin typeface="Arial"/>
                <a:ea typeface="Arial"/>
                <a:cs typeface="Arial"/>
                <a:sym typeface="Arial"/>
              </a:defRPr>
            </a:lvl4pPr>
            <a:lvl5pPr indent="-10728" lvl="4" marL="1306129" marR="0" rtl="0" algn="ctr">
              <a:spcBef>
                <a:spcPts val="0"/>
              </a:spcBef>
              <a:spcAft>
                <a:spcPts val="0"/>
              </a:spcAft>
              <a:buNone/>
              <a:defRPr b="0" i="0" sz="6100" u="none" cap="none" strike="noStrike">
                <a:solidFill>
                  <a:schemeClr val="dk1"/>
                </a:solidFill>
                <a:latin typeface="Arial"/>
                <a:ea typeface="Arial"/>
                <a:cs typeface="Arial"/>
                <a:sym typeface="Arial"/>
              </a:defRPr>
            </a:lvl5pPr>
            <a:lvl6pPr indent="-7061" lvl="5" marL="1632661" marR="0" rtl="0" algn="l">
              <a:spcBef>
                <a:spcPts val="0"/>
              </a:spcBef>
              <a:buNone/>
              <a:defRPr b="0" i="0" sz="6100" u="none" cap="none" strike="noStrike">
                <a:solidFill>
                  <a:schemeClr val="dk1"/>
                </a:solidFill>
                <a:latin typeface="Arial"/>
                <a:ea typeface="Arial"/>
                <a:cs typeface="Arial"/>
                <a:sym typeface="Arial"/>
              </a:defRPr>
            </a:lvl6pPr>
            <a:lvl7pPr indent="-3393" lvl="6" marL="1959193" marR="0" rtl="0" algn="l">
              <a:spcBef>
                <a:spcPts val="0"/>
              </a:spcBef>
              <a:buNone/>
              <a:defRPr b="0" i="0" sz="6100" u="none" cap="none" strike="noStrike">
                <a:solidFill>
                  <a:schemeClr val="dk1"/>
                </a:solidFill>
                <a:latin typeface="Arial"/>
                <a:ea typeface="Arial"/>
                <a:cs typeface="Arial"/>
                <a:sym typeface="Arial"/>
              </a:defRPr>
            </a:lvl7pPr>
            <a:lvl8pPr indent="-12425" lvl="7" marL="2285726" marR="0" rtl="0" algn="l">
              <a:spcBef>
                <a:spcPts val="0"/>
              </a:spcBef>
              <a:buNone/>
              <a:defRPr b="0" i="0" sz="6100" u="none" cap="none" strike="noStrike">
                <a:solidFill>
                  <a:schemeClr val="dk1"/>
                </a:solidFill>
                <a:latin typeface="Arial"/>
                <a:ea typeface="Arial"/>
                <a:cs typeface="Arial"/>
                <a:sym typeface="Arial"/>
              </a:defRPr>
            </a:lvl8pPr>
            <a:lvl9pPr indent="-8757" lvl="8" marL="2612258" marR="0" rtl="0" algn="l">
              <a:spcBef>
                <a:spcPts val="0"/>
              </a:spcBef>
              <a:buNone/>
              <a:defRPr b="0" i="0" sz="6100" u="none" cap="none" strike="noStrike">
                <a:solidFill>
                  <a:schemeClr val="dk1"/>
                </a:solidFill>
                <a:latin typeface="Arial"/>
                <a:ea typeface="Arial"/>
                <a:cs typeface="Arial"/>
                <a:sym typeface="Arial"/>
              </a:defRPr>
            </a:lvl9pPr>
          </a:lstStyle>
          <a:p/>
        </p:txBody>
      </p:sp>
      <p:sp>
        <p:nvSpPr>
          <p:cNvPr id="4" name="Shape 4"/>
          <p:cNvSpPr txBox="1"/>
          <p:nvPr>
            <p:ph idx="10" type="dt"/>
          </p:nvPr>
        </p:nvSpPr>
        <p:spPr>
          <a:xfrm>
            <a:off x="3970903" y="0"/>
            <a:ext cx="3037839" cy="461805"/>
          </a:xfrm>
          <a:prstGeom prst="rect">
            <a:avLst/>
          </a:prstGeom>
          <a:noFill/>
          <a:ln>
            <a:noFill/>
          </a:ln>
        </p:spPr>
        <p:txBody>
          <a:bodyPr anchorCtr="0" anchor="t" bIns="91425" lIns="91425" rIns="91425" tIns="91425"/>
          <a:lstStyle>
            <a:lvl1pPr indent="0" lvl="0" marL="0" marR="0" rtl="0" algn="r">
              <a:spcBef>
                <a:spcPts val="0"/>
              </a:spcBef>
              <a:spcAft>
                <a:spcPts val="0"/>
              </a:spcAft>
              <a:buNone/>
              <a:defRPr b="0" i="0" sz="1200" u="none" cap="none" strike="noStrike">
                <a:solidFill>
                  <a:schemeClr val="dk1"/>
                </a:solidFill>
                <a:latin typeface="Arial"/>
                <a:ea typeface="Arial"/>
                <a:cs typeface="Arial"/>
                <a:sym typeface="Arial"/>
              </a:defRPr>
            </a:lvl1pPr>
            <a:lvl2pPr indent="-9032" lvl="1" marL="326532" marR="0" rtl="0" algn="ctr">
              <a:spcBef>
                <a:spcPts val="0"/>
              </a:spcBef>
              <a:spcAft>
                <a:spcPts val="0"/>
              </a:spcAft>
              <a:buNone/>
              <a:defRPr b="0" i="0" sz="6100" u="none" cap="none" strike="noStrike">
                <a:solidFill>
                  <a:schemeClr val="dk1"/>
                </a:solidFill>
                <a:latin typeface="Arial"/>
                <a:ea typeface="Arial"/>
                <a:cs typeface="Arial"/>
                <a:sym typeface="Arial"/>
              </a:defRPr>
            </a:lvl2pPr>
            <a:lvl3pPr indent="-5364" lvl="2" marL="653064" marR="0" rtl="0" algn="ctr">
              <a:spcBef>
                <a:spcPts val="0"/>
              </a:spcBef>
              <a:spcAft>
                <a:spcPts val="0"/>
              </a:spcAft>
              <a:buNone/>
              <a:defRPr b="0" i="0" sz="6100" u="none" cap="none" strike="noStrike">
                <a:solidFill>
                  <a:schemeClr val="dk1"/>
                </a:solidFill>
                <a:latin typeface="Arial"/>
                <a:ea typeface="Arial"/>
                <a:cs typeface="Arial"/>
                <a:sym typeface="Arial"/>
              </a:defRPr>
            </a:lvl3pPr>
            <a:lvl4pPr indent="-1696" lvl="3" marL="979597" marR="0" rtl="0" algn="ctr">
              <a:spcBef>
                <a:spcPts val="0"/>
              </a:spcBef>
              <a:spcAft>
                <a:spcPts val="0"/>
              </a:spcAft>
              <a:buNone/>
              <a:defRPr b="0" i="0" sz="6100" u="none" cap="none" strike="noStrike">
                <a:solidFill>
                  <a:schemeClr val="dk1"/>
                </a:solidFill>
                <a:latin typeface="Arial"/>
                <a:ea typeface="Arial"/>
                <a:cs typeface="Arial"/>
                <a:sym typeface="Arial"/>
              </a:defRPr>
            </a:lvl4pPr>
            <a:lvl5pPr indent="-10728" lvl="4" marL="1306129" marR="0" rtl="0" algn="ctr">
              <a:spcBef>
                <a:spcPts val="0"/>
              </a:spcBef>
              <a:spcAft>
                <a:spcPts val="0"/>
              </a:spcAft>
              <a:buNone/>
              <a:defRPr b="0" i="0" sz="6100" u="none" cap="none" strike="noStrike">
                <a:solidFill>
                  <a:schemeClr val="dk1"/>
                </a:solidFill>
                <a:latin typeface="Arial"/>
                <a:ea typeface="Arial"/>
                <a:cs typeface="Arial"/>
                <a:sym typeface="Arial"/>
              </a:defRPr>
            </a:lvl5pPr>
            <a:lvl6pPr indent="-7061" lvl="5" marL="1632661" marR="0" rtl="0" algn="l">
              <a:spcBef>
                <a:spcPts val="0"/>
              </a:spcBef>
              <a:buNone/>
              <a:defRPr b="0" i="0" sz="6100" u="none" cap="none" strike="noStrike">
                <a:solidFill>
                  <a:schemeClr val="dk1"/>
                </a:solidFill>
                <a:latin typeface="Arial"/>
                <a:ea typeface="Arial"/>
                <a:cs typeface="Arial"/>
                <a:sym typeface="Arial"/>
              </a:defRPr>
            </a:lvl6pPr>
            <a:lvl7pPr indent="-3393" lvl="6" marL="1959193" marR="0" rtl="0" algn="l">
              <a:spcBef>
                <a:spcPts val="0"/>
              </a:spcBef>
              <a:buNone/>
              <a:defRPr b="0" i="0" sz="6100" u="none" cap="none" strike="noStrike">
                <a:solidFill>
                  <a:schemeClr val="dk1"/>
                </a:solidFill>
                <a:latin typeface="Arial"/>
                <a:ea typeface="Arial"/>
                <a:cs typeface="Arial"/>
                <a:sym typeface="Arial"/>
              </a:defRPr>
            </a:lvl7pPr>
            <a:lvl8pPr indent="-12425" lvl="7" marL="2285726" marR="0" rtl="0" algn="l">
              <a:spcBef>
                <a:spcPts val="0"/>
              </a:spcBef>
              <a:buNone/>
              <a:defRPr b="0" i="0" sz="6100" u="none" cap="none" strike="noStrike">
                <a:solidFill>
                  <a:schemeClr val="dk1"/>
                </a:solidFill>
                <a:latin typeface="Arial"/>
                <a:ea typeface="Arial"/>
                <a:cs typeface="Arial"/>
                <a:sym typeface="Arial"/>
              </a:defRPr>
            </a:lvl8pPr>
            <a:lvl9pPr indent="-8757" lvl="8" marL="2612258" marR="0" rtl="0" algn="l">
              <a:spcBef>
                <a:spcPts val="0"/>
              </a:spcBef>
              <a:buNone/>
              <a:defRPr b="0" i="0" sz="6100" u="none" cap="none" strike="noStrike">
                <a:solidFill>
                  <a:schemeClr val="dk1"/>
                </a:solidFill>
                <a:latin typeface="Arial"/>
                <a:ea typeface="Arial"/>
                <a:cs typeface="Arial"/>
                <a:sym typeface="Arial"/>
              </a:defRPr>
            </a:lvl9pPr>
          </a:lstStyle>
          <a:p/>
        </p:txBody>
      </p:sp>
      <p:sp>
        <p:nvSpPr>
          <p:cNvPr id="5" name="Shape 5"/>
          <p:cNvSpPr/>
          <p:nvPr>
            <p:ph idx="3" type="sldImg"/>
          </p:nvPr>
        </p:nvSpPr>
        <p:spPr>
          <a:xfrm>
            <a:off x="908050" y="692150"/>
            <a:ext cx="5195888" cy="3463924"/>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6" name="Shape 6"/>
          <p:cNvSpPr txBox="1"/>
          <p:nvPr>
            <p:ph idx="1" type="body"/>
          </p:nvPr>
        </p:nvSpPr>
        <p:spPr>
          <a:xfrm>
            <a:off x="701039" y="4387928"/>
            <a:ext cx="5608319" cy="4156234"/>
          </a:xfrm>
          <a:prstGeom prst="rect">
            <a:avLst/>
          </a:prstGeom>
          <a:noFill/>
          <a:ln>
            <a:noFill/>
          </a:ln>
        </p:spPr>
        <p:txBody>
          <a:bodyPr anchorCtr="0" anchor="t" bIns="91425" lIns="91425" rIns="91425" tIns="91425"/>
          <a:lstStyle>
            <a:lvl1pPr indent="0" lvl="0" marL="0" marR="0" rtl="0" algn="l">
              <a:spcBef>
                <a:spcPts val="270"/>
              </a:spcBef>
              <a:spcAft>
                <a:spcPts val="0"/>
              </a:spcAft>
              <a:buChar char="●"/>
              <a:defRPr b="0" i="0" sz="900" u="none" cap="none" strike="noStrike">
                <a:solidFill>
                  <a:schemeClr val="dk1"/>
                </a:solidFill>
                <a:latin typeface="Arial"/>
                <a:ea typeface="Arial"/>
                <a:cs typeface="Arial"/>
                <a:sym typeface="Arial"/>
              </a:defRPr>
            </a:lvl1pPr>
            <a:lvl2pPr indent="-9032" lvl="1" marL="326532" marR="0" rtl="0" algn="l">
              <a:spcBef>
                <a:spcPts val="270"/>
              </a:spcBef>
              <a:spcAft>
                <a:spcPts val="0"/>
              </a:spcAft>
              <a:buChar char="○"/>
              <a:defRPr b="0" i="0" sz="900" u="none" cap="none" strike="noStrike">
                <a:solidFill>
                  <a:schemeClr val="dk1"/>
                </a:solidFill>
                <a:latin typeface="Arial"/>
                <a:ea typeface="Arial"/>
                <a:cs typeface="Arial"/>
                <a:sym typeface="Arial"/>
              </a:defRPr>
            </a:lvl2pPr>
            <a:lvl3pPr indent="-5364" lvl="2" marL="653064" marR="0" rtl="0" algn="l">
              <a:spcBef>
                <a:spcPts val="270"/>
              </a:spcBef>
              <a:spcAft>
                <a:spcPts val="0"/>
              </a:spcAft>
              <a:buChar char="■"/>
              <a:defRPr b="0" i="0" sz="900" u="none" cap="none" strike="noStrike">
                <a:solidFill>
                  <a:schemeClr val="dk1"/>
                </a:solidFill>
                <a:latin typeface="Arial"/>
                <a:ea typeface="Arial"/>
                <a:cs typeface="Arial"/>
                <a:sym typeface="Arial"/>
              </a:defRPr>
            </a:lvl3pPr>
            <a:lvl4pPr indent="-1696" lvl="3" marL="979597" marR="0" rtl="0" algn="l">
              <a:spcBef>
                <a:spcPts val="270"/>
              </a:spcBef>
              <a:spcAft>
                <a:spcPts val="0"/>
              </a:spcAft>
              <a:buChar char="●"/>
              <a:defRPr b="0" i="0" sz="900" u="none" cap="none" strike="noStrike">
                <a:solidFill>
                  <a:schemeClr val="dk1"/>
                </a:solidFill>
                <a:latin typeface="Arial"/>
                <a:ea typeface="Arial"/>
                <a:cs typeface="Arial"/>
                <a:sym typeface="Arial"/>
              </a:defRPr>
            </a:lvl4pPr>
            <a:lvl5pPr indent="-10728" lvl="4" marL="1306129" marR="0" rtl="0" algn="l">
              <a:spcBef>
                <a:spcPts val="270"/>
              </a:spcBef>
              <a:spcAft>
                <a:spcPts val="0"/>
              </a:spcAft>
              <a:buChar char="○"/>
              <a:defRPr b="0" i="0" sz="900" u="none" cap="none" strike="noStrike">
                <a:solidFill>
                  <a:schemeClr val="dk1"/>
                </a:solidFill>
                <a:latin typeface="Arial"/>
                <a:ea typeface="Arial"/>
                <a:cs typeface="Arial"/>
                <a:sym typeface="Arial"/>
              </a:defRPr>
            </a:lvl5pPr>
            <a:lvl6pPr indent="-7061" lvl="5" marL="1632661" marR="0" rtl="0" algn="l">
              <a:spcBef>
                <a:spcPts val="0"/>
              </a:spcBef>
              <a:buChar char="■"/>
              <a:defRPr b="0" i="0" sz="900" u="none" cap="none" strike="noStrike">
                <a:solidFill>
                  <a:schemeClr val="dk1"/>
                </a:solidFill>
                <a:latin typeface="Calibri"/>
                <a:ea typeface="Calibri"/>
                <a:cs typeface="Calibri"/>
                <a:sym typeface="Calibri"/>
              </a:defRPr>
            </a:lvl6pPr>
            <a:lvl7pPr indent="-3393" lvl="6" marL="1959193" marR="0" rtl="0" algn="l">
              <a:spcBef>
                <a:spcPts val="0"/>
              </a:spcBef>
              <a:buChar char="●"/>
              <a:defRPr b="0" i="0" sz="900" u="none" cap="none" strike="noStrike">
                <a:solidFill>
                  <a:schemeClr val="dk1"/>
                </a:solidFill>
                <a:latin typeface="Calibri"/>
                <a:ea typeface="Calibri"/>
                <a:cs typeface="Calibri"/>
                <a:sym typeface="Calibri"/>
              </a:defRPr>
            </a:lvl7pPr>
            <a:lvl8pPr indent="-12425" lvl="7" marL="2285726" marR="0" rtl="0" algn="l">
              <a:spcBef>
                <a:spcPts val="0"/>
              </a:spcBef>
              <a:buChar char="○"/>
              <a:defRPr b="0" i="0" sz="900" u="none" cap="none" strike="noStrike">
                <a:solidFill>
                  <a:schemeClr val="dk1"/>
                </a:solidFill>
                <a:latin typeface="Calibri"/>
                <a:ea typeface="Calibri"/>
                <a:cs typeface="Calibri"/>
                <a:sym typeface="Calibri"/>
              </a:defRPr>
            </a:lvl8pPr>
            <a:lvl9pPr indent="-8757" lvl="8" marL="2612258" marR="0" rtl="0" algn="l">
              <a:spcBef>
                <a:spcPts val="0"/>
              </a:spcBef>
              <a:buChar char="■"/>
              <a:defRPr b="0" i="0" sz="900" u="none" cap="none" strike="noStrike">
                <a:solidFill>
                  <a:schemeClr val="dk1"/>
                </a:solidFill>
                <a:latin typeface="Calibri"/>
                <a:ea typeface="Calibri"/>
                <a:cs typeface="Calibri"/>
                <a:sym typeface="Calibri"/>
              </a:defRPr>
            </a:lvl9pPr>
          </a:lstStyle>
          <a:p/>
        </p:txBody>
      </p:sp>
      <p:sp>
        <p:nvSpPr>
          <p:cNvPr id="7" name="Shape 7"/>
          <p:cNvSpPr txBox="1"/>
          <p:nvPr>
            <p:ph idx="11" type="ftr"/>
          </p:nvPr>
        </p:nvSpPr>
        <p:spPr>
          <a:xfrm>
            <a:off x="0" y="8772685"/>
            <a:ext cx="3037839" cy="461805"/>
          </a:xfrm>
          <a:prstGeom prst="rect">
            <a:avLst/>
          </a:prstGeom>
          <a:noFill/>
          <a:ln>
            <a:noFill/>
          </a:ln>
        </p:spPr>
        <p:txBody>
          <a:bodyPr anchorCtr="0" anchor="b" bIns="91425" lIns="91425" rIns="91425" tIns="91425"/>
          <a:lstStyle>
            <a:lvl1pPr indent="0" lvl="0" marL="0" marR="0" rtl="0" algn="l">
              <a:spcBef>
                <a:spcPts val="0"/>
              </a:spcBef>
              <a:spcAft>
                <a:spcPts val="0"/>
              </a:spcAft>
              <a:buNone/>
              <a:defRPr b="0" i="0" sz="1200" u="none" cap="none" strike="noStrike">
                <a:solidFill>
                  <a:schemeClr val="dk1"/>
                </a:solidFill>
                <a:latin typeface="Arial"/>
                <a:ea typeface="Arial"/>
                <a:cs typeface="Arial"/>
                <a:sym typeface="Arial"/>
              </a:defRPr>
            </a:lvl1pPr>
            <a:lvl2pPr indent="-9032" lvl="1" marL="326532" marR="0" rtl="0" algn="ctr">
              <a:spcBef>
                <a:spcPts val="0"/>
              </a:spcBef>
              <a:spcAft>
                <a:spcPts val="0"/>
              </a:spcAft>
              <a:buNone/>
              <a:defRPr b="0" i="0" sz="6100" u="none" cap="none" strike="noStrike">
                <a:solidFill>
                  <a:schemeClr val="dk1"/>
                </a:solidFill>
                <a:latin typeface="Arial"/>
                <a:ea typeface="Arial"/>
                <a:cs typeface="Arial"/>
                <a:sym typeface="Arial"/>
              </a:defRPr>
            </a:lvl2pPr>
            <a:lvl3pPr indent="-5364" lvl="2" marL="653064" marR="0" rtl="0" algn="ctr">
              <a:spcBef>
                <a:spcPts val="0"/>
              </a:spcBef>
              <a:spcAft>
                <a:spcPts val="0"/>
              </a:spcAft>
              <a:buNone/>
              <a:defRPr b="0" i="0" sz="6100" u="none" cap="none" strike="noStrike">
                <a:solidFill>
                  <a:schemeClr val="dk1"/>
                </a:solidFill>
                <a:latin typeface="Arial"/>
                <a:ea typeface="Arial"/>
                <a:cs typeface="Arial"/>
                <a:sym typeface="Arial"/>
              </a:defRPr>
            </a:lvl3pPr>
            <a:lvl4pPr indent="-1696" lvl="3" marL="979597" marR="0" rtl="0" algn="ctr">
              <a:spcBef>
                <a:spcPts val="0"/>
              </a:spcBef>
              <a:spcAft>
                <a:spcPts val="0"/>
              </a:spcAft>
              <a:buNone/>
              <a:defRPr b="0" i="0" sz="6100" u="none" cap="none" strike="noStrike">
                <a:solidFill>
                  <a:schemeClr val="dk1"/>
                </a:solidFill>
                <a:latin typeface="Arial"/>
                <a:ea typeface="Arial"/>
                <a:cs typeface="Arial"/>
                <a:sym typeface="Arial"/>
              </a:defRPr>
            </a:lvl4pPr>
            <a:lvl5pPr indent="-10728" lvl="4" marL="1306129" marR="0" rtl="0" algn="ctr">
              <a:spcBef>
                <a:spcPts val="0"/>
              </a:spcBef>
              <a:spcAft>
                <a:spcPts val="0"/>
              </a:spcAft>
              <a:buNone/>
              <a:defRPr b="0" i="0" sz="6100" u="none" cap="none" strike="noStrike">
                <a:solidFill>
                  <a:schemeClr val="dk1"/>
                </a:solidFill>
                <a:latin typeface="Arial"/>
                <a:ea typeface="Arial"/>
                <a:cs typeface="Arial"/>
                <a:sym typeface="Arial"/>
              </a:defRPr>
            </a:lvl5pPr>
            <a:lvl6pPr indent="-7061" lvl="5" marL="1632661" marR="0" rtl="0" algn="l">
              <a:spcBef>
                <a:spcPts val="0"/>
              </a:spcBef>
              <a:buNone/>
              <a:defRPr b="0" i="0" sz="6100" u="none" cap="none" strike="noStrike">
                <a:solidFill>
                  <a:schemeClr val="dk1"/>
                </a:solidFill>
                <a:latin typeface="Arial"/>
                <a:ea typeface="Arial"/>
                <a:cs typeface="Arial"/>
                <a:sym typeface="Arial"/>
              </a:defRPr>
            </a:lvl6pPr>
            <a:lvl7pPr indent="-3393" lvl="6" marL="1959193" marR="0" rtl="0" algn="l">
              <a:spcBef>
                <a:spcPts val="0"/>
              </a:spcBef>
              <a:buNone/>
              <a:defRPr b="0" i="0" sz="6100" u="none" cap="none" strike="noStrike">
                <a:solidFill>
                  <a:schemeClr val="dk1"/>
                </a:solidFill>
                <a:latin typeface="Arial"/>
                <a:ea typeface="Arial"/>
                <a:cs typeface="Arial"/>
                <a:sym typeface="Arial"/>
              </a:defRPr>
            </a:lvl7pPr>
            <a:lvl8pPr indent="-12425" lvl="7" marL="2285726" marR="0" rtl="0" algn="l">
              <a:spcBef>
                <a:spcPts val="0"/>
              </a:spcBef>
              <a:buNone/>
              <a:defRPr b="0" i="0" sz="6100" u="none" cap="none" strike="noStrike">
                <a:solidFill>
                  <a:schemeClr val="dk1"/>
                </a:solidFill>
                <a:latin typeface="Arial"/>
                <a:ea typeface="Arial"/>
                <a:cs typeface="Arial"/>
                <a:sym typeface="Arial"/>
              </a:defRPr>
            </a:lvl8pPr>
            <a:lvl9pPr indent="-8757" lvl="8" marL="2612258" marR="0" rtl="0" algn="l">
              <a:spcBef>
                <a:spcPts val="0"/>
              </a:spcBef>
              <a:buNone/>
              <a:defRPr b="0" i="0" sz="6100" u="none" cap="none" strike="noStrike">
                <a:solidFill>
                  <a:schemeClr val="dk1"/>
                </a:solidFill>
                <a:latin typeface="Arial"/>
                <a:ea typeface="Arial"/>
                <a:cs typeface="Arial"/>
                <a:sym typeface="Arial"/>
              </a:defRPr>
            </a:lvl9pPr>
          </a:lstStyle>
          <a:p/>
        </p:txBody>
      </p:sp>
      <p:sp>
        <p:nvSpPr>
          <p:cNvPr id="8" name="Shape 8"/>
          <p:cNvSpPr txBox="1"/>
          <p:nvPr>
            <p:ph idx="12" type="sldNum"/>
          </p:nvPr>
        </p:nvSpPr>
        <p:spPr>
          <a:xfrm>
            <a:off x="3970903" y="8772685"/>
            <a:ext cx="3037839" cy="461805"/>
          </a:xfrm>
          <a:prstGeom prst="rect">
            <a:avLst/>
          </a:prstGeom>
          <a:noFill/>
          <a:ln>
            <a:noFill/>
          </a:ln>
        </p:spPr>
        <p:txBody>
          <a:bodyPr anchorCtr="0" anchor="b" bIns="46700" lIns="93400" rIns="93400" tIns="46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 name="Shape 13"/>
        <p:cNvGrpSpPr/>
        <p:nvPr/>
      </p:nvGrpSpPr>
      <p:grpSpPr>
        <a:xfrm>
          <a:off x="0" y="0"/>
          <a:ext cx="0" cy="0"/>
          <a:chOff x="0" y="0"/>
          <a:chExt cx="0" cy="0"/>
        </a:xfrm>
      </p:grpSpPr>
      <p:sp>
        <p:nvSpPr>
          <p:cNvPr id="14" name="Shape 14"/>
          <p:cNvSpPr txBox="1"/>
          <p:nvPr>
            <p:ph idx="12" type="sldNum"/>
          </p:nvPr>
        </p:nvSpPr>
        <p:spPr>
          <a:xfrm>
            <a:off x="3970903" y="8772685"/>
            <a:ext cx="3037839" cy="461805"/>
          </a:xfrm>
          <a:prstGeom prst="rect">
            <a:avLst/>
          </a:prstGeom>
          <a:noFill/>
          <a:ln>
            <a:noFill/>
          </a:ln>
        </p:spPr>
        <p:txBody>
          <a:bodyPr anchorCtr="0" anchor="b" bIns="46700" lIns="93400" rIns="93400" tIns="46700">
            <a:noAutofit/>
          </a:bodyPr>
          <a:lstStyle/>
          <a:p>
            <a:pPr indent="0" lvl="0" marL="0" marR="0" rtl="0" algn="r">
              <a:spcBef>
                <a:spcPts val="0"/>
              </a:spcBef>
              <a:spcAft>
                <a:spcPts val="0"/>
              </a:spcAft>
              <a:buSzPct val="25000"/>
              <a:buNone/>
            </a:pPr>
            <a:fld id="{00000000-1234-1234-1234-123412341234}" type="slidenum">
              <a:rPr lang="en-US" sz="1200">
                <a:solidFill>
                  <a:schemeClr val="dk1"/>
                </a:solidFill>
                <a:latin typeface="Arial"/>
                <a:ea typeface="Arial"/>
                <a:cs typeface="Arial"/>
                <a:sym typeface="Arial"/>
              </a:rPr>
              <a:t>‹#›</a:t>
            </a:fld>
          </a:p>
        </p:txBody>
      </p:sp>
      <p:sp>
        <p:nvSpPr>
          <p:cNvPr id="15" name="Shape 15"/>
          <p:cNvSpPr/>
          <p:nvPr>
            <p:ph idx="2" type="sldImg"/>
          </p:nvPr>
        </p:nvSpPr>
        <p:spPr>
          <a:xfrm>
            <a:off x="908050" y="692150"/>
            <a:ext cx="5195888" cy="3463924"/>
          </a:xfrm>
          <a:custGeom>
            <a:pathLst>
              <a:path extrusionOk="0" h="120000" w="120000">
                <a:moveTo>
                  <a:pt x="0" y="0"/>
                </a:moveTo>
                <a:lnTo>
                  <a:pt x="120000" y="0"/>
                </a:lnTo>
                <a:lnTo>
                  <a:pt x="120000" y="120000"/>
                </a:lnTo>
                <a:lnTo>
                  <a:pt x="0" y="120000"/>
                </a:lnTo>
                <a:close/>
              </a:path>
            </a:pathLst>
          </a:custGeom>
          <a:noFill/>
          <a:ln>
            <a:noFill/>
          </a:ln>
        </p:spPr>
      </p:sp>
      <p:sp>
        <p:nvSpPr>
          <p:cNvPr id="16" name="Shape 16"/>
          <p:cNvSpPr txBox="1"/>
          <p:nvPr>
            <p:ph idx="1" type="body"/>
          </p:nvPr>
        </p:nvSpPr>
        <p:spPr>
          <a:xfrm>
            <a:off x="701039" y="4387928"/>
            <a:ext cx="5608319" cy="4156234"/>
          </a:xfrm>
          <a:prstGeom prst="rect">
            <a:avLst/>
          </a:prstGeom>
          <a:noFill/>
          <a:ln>
            <a:noFill/>
          </a:ln>
        </p:spPr>
        <p:txBody>
          <a:bodyPr anchorCtr="0" anchor="t" bIns="46700" lIns="93400" rIns="93400" tIns="46700">
            <a:noAutofit/>
          </a:bodyPr>
          <a:lstStyle/>
          <a:p>
            <a:pPr indent="0" lvl="0" marL="0" marR="0" rtl="0" algn="l">
              <a:spcBef>
                <a:spcPts val="0"/>
              </a:spcBef>
              <a:spcAft>
                <a:spcPts val="0"/>
              </a:spcAft>
              <a:buSzPct val="25000"/>
              <a:buNone/>
            </a:pPr>
            <a:r>
              <a:t/>
            </a:r>
            <a:endParaRPr b="0" i="0" sz="900" u="none" cap="none" strike="noStrike">
              <a:solidFill>
                <a:schemeClr val="dk1"/>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itle Slide">
    <p:bg>
      <p:bgPr>
        <a:solidFill>
          <a:schemeClr val="lt2"/>
        </a:solidFill>
      </p:bgPr>
    </p:bg>
    <p:spTree>
      <p:nvGrpSpPr>
        <p:cNvPr id="12" name="Shape 12"/>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hyperlink" Target="http://www.megaprint.com/" TargetMode="Externa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2"/>
        </a:solidFill>
      </p:bgPr>
    </p:bg>
    <p:spTree>
      <p:nvGrpSpPr>
        <p:cNvPr id="9" name="Shape 9"/>
        <p:cNvGrpSpPr/>
        <p:nvPr/>
      </p:nvGrpSpPr>
      <p:grpSpPr>
        <a:xfrm>
          <a:off x="0" y="0"/>
          <a:ext cx="0" cy="0"/>
          <a:chOff x="0" y="0"/>
          <a:chExt cx="0" cy="0"/>
        </a:xfrm>
      </p:grpSpPr>
      <p:pic>
        <p:nvPicPr>
          <p:cNvPr id="10" name="Shape 10">
            <a:hlinkClick r:id="rId1"/>
          </p:cNvPr>
          <p:cNvPicPr preferRelativeResize="0"/>
          <p:nvPr/>
        </p:nvPicPr>
        <p:blipFill rotWithShape="1">
          <a:blip r:embed="rId2">
            <a:alphaModFix/>
          </a:blip>
          <a:srcRect b="0" l="0" r="38726" t="0"/>
          <a:stretch/>
        </p:blipFill>
        <p:spPr>
          <a:xfrm>
            <a:off x="26871334" y="21597090"/>
            <a:ext cx="3106339" cy="141816"/>
          </a:xfrm>
          <a:prstGeom prst="rect">
            <a:avLst/>
          </a:prstGeom>
          <a:noFill/>
          <a:ln>
            <a:noFill/>
          </a:ln>
        </p:spPr>
      </p:pic>
      <p:sp>
        <p:nvSpPr>
          <p:cNvPr id="11" name="Shape 11"/>
          <p:cNvSpPr txBox="1"/>
          <p:nvPr/>
        </p:nvSpPr>
        <p:spPr>
          <a:xfrm>
            <a:off x="30012268" y="21539200"/>
            <a:ext cx="1653136" cy="235220"/>
          </a:xfrm>
          <a:prstGeom prst="rect">
            <a:avLst/>
          </a:prstGeom>
          <a:noFill/>
          <a:ln>
            <a:noFill/>
          </a:ln>
        </p:spPr>
        <p:txBody>
          <a:bodyPr anchorCtr="0" anchor="t" bIns="32650" lIns="65300" rIns="65300" tIns="32650">
            <a:noAutofit/>
          </a:bodyPr>
          <a:lstStyle/>
          <a:p>
            <a:pPr indent="0" lvl="0" marL="0" marR="0" rtl="0" algn="ctr">
              <a:spcBef>
                <a:spcPts val="0"/>
              </a:spcBef>
              <a:spcAft>
                <a:spcPts val="0"/>
              </a:spcAft>
              <a:buSzPct val="25000"/>
              <a:buNone/>
            </a:pPr>
            <a:r>
              <a:rPr b="0" i="0" lang="en-US" sz="1100" u="none" cap="none" strike="noStrike">
                <a:solidFill>
                  <a:schemeClr val="lt1"/>
                </a:solidFill>
                <a:latin typeface="Arial"/>
                <a:ea typeface="Arial"/>
                <a:cs typeface="Arial"/>
                <a:sym typeface="Arial"/>
              </a:rPr>
              <a:t>www.postersession.com</a:t>
            </a:r>
          </a:p>
        </p:txBody>
      </p:sp>
    </p:spTree>
  </p:cSld>
  <p:clrMap accent1="accent1" accent2="accent2" accent3="accent3" accent4="accent4" accent5="accent5" accent6="accent6" bg1="lt1" bg2="dk2" tx1="dk1" tx2="lt2" folHlink="folHlink" hlink="hlink"/>
  <p:sldLayoutIdLst>
    <p:sldLayoutId id="2147483648"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3.png"/><Relationship Id="rId10" Type="http://schemas.openxmlformats.org/officeDocument/2006/relationships/image" Target="../media/image7.jpg"/><Relationship Id="rId9" Type="http://schemas.openxmlformats.org/officeDocument/2006/relationships/image" Target="../media/image4.png"/><Relationship Id="rId5" Type="http://schemas.openxmlformats.org/officeDocument/2006/relationships/image" Target="../media/image8.png"/><Relationship Id="rId6" Type="http://schemas.openxmlformats.org/officeDocument/2006/relationships/image" Target="../media/image6.png"/><Relationship Id="rId7" Type="http://schemas.openxmlformats.org/officeDocument/2006/relationships/image" Target="../media/image5.png"/><Relationship Id="rId8" Type="http://schemas.openxmlformats.org/officeDocument/2006/relationships/image" Target="../media/image9.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rotWithShape="1">
          <a:blip r:embed="rId3">
            <a:alphaModFix/>
          </a:blip>
          <a:stretch>
            <a:fillRect b="-60997" l="0" r="0" t="-60997"/>
          </a:stretch>
        </a:blipFill>
      </p:bgPr>
    </p:bg>
    <p:spTree>
      <p:nvGrpSpPr>
        <p:cNvPr id="17" name="Shape 17"/>
        <p:cNvGrpSpPr/>
        <p:nvPr/>
      </p:nvGrpSpPr>
      <p:grpSpPr>
        <a:xfrm>
          <a:off x="0" y="0"/>
          <a:ext cx="0" cy="0"/>
          <a:chOff x="0" y="0"/>
          <a:chExt cx="0" cy="0"/>
        </a:xfrm>
      </p:grpSpPr>
      <p:sp>
        <p:nvSpPr>
          <p:cNvPr id="18" name="Shape 18"/>
          <p:cNvSpPr/>
          <p:nvPr/>
        </p:nvSpPr>
        <p:spPr>
          <a:xfrm>
            <a:off x="24631650" y="3911341"/>
            <a:ext cx="7772400" cy="17612100"/>
          </a:xfrm>
          <a:prstGeom prst="roundRect">
            <a:avLst>
              <a:gd fmla="val 7000" name="adj"/>
            </a:avLst>
          </a:prstGeom>
          <a:solidFill>
            <a:schemeClr val="lt1"/>
          </a:solidFill>
          <a:ln cap="flat" cmpd="sng" w="9525">
            <a:solidFill>
              <a:schemeClr val="dk1"/>
            </a:solidFill>
            <a:prstDash val="solid"/>
            <a:round/>
            <a:headEnd len="med" w="med" type="none"/>
            <a:tailEnd len="med" w="med" type="none"/>
          </a:ln>
        </p:spPr>
        <p:txBody>
          <a:bodyPr anchorCtr="0" anchor="ctr" bIns="32650" lIns="65300" rIns="65300" tIns="32650">
            <a:noAutofit/>
          </a:bodyPr>
          <a:lstStyle/>
          <a:p>
            <a:pPr indent="0" lvl="0" marL="0" marR="0" rtl="0" algn="ctr">
              <a:spcBef>
                <a:spcPts val="0"/>
              </a:spcBef>
              <a:spcAft>
                <a:spcPts val="0"/>
              </a:spcAft>
              <a:buNone/>
            </a:pPr>
            <a:r>
              <a:t/>
            </a:r>
            <a:endParaRPr b="1" sz="4400">
              <a:solidFill>
                <a:schemeClr val="dk1"/>
              </a:solidFill>
              <a:latin typeface="Arial"/>
              <a:ea typeface="Arial"/>
              <a:cs typeface="Arial"/>
              <a:sym typeface="Arial"/>
            </a:endParaRPr>
          </a:p>
        </p:txBody>
      </p:sp>
      <p:sp>
        <p:nvSpPr>
          <p:cNvPr id="19" name="Shape 19"/>
          <p:cNvSpPr/>
          <p:nvPr/>
        </p:nvSpPr>
        <p:spPr>
          <a:xfrm>
            <a:off x="8404850" y="3962441"/>
            <a:ext cx="7772400" cy="17612100"/>
          </a:xfrm>
          <a:prstGeom prst="roundRect">
            <a:avLst>
              <a:gd fmla="val 7000" name="adj"/>
            </a:avLst>
          </a:prstGeom>
          <a:solidFill>
            <a:schemeClr val="lt1"/>
          </a:solidFill>
          <a:ln cap="flat" cmpd="sng" w="9525">
            <a:solidFill>
              <a:schemeClr val="dk1"/>
            </a:solidFill>
            <a:prstDash val="solid"/>
            <a:round/>
            <a:headEnd len="med" w="med" type="none"/>
            <a:tailEnd len="med" w="med" type="none"/>
          </a:ln>
        </p:spPr>
        <p:txBody>
          <a:bodyPr anchorCtr="0" anchor="ctr" bIns="32650" lIns="65300" rIns="65300" tIns="32650">
            <a:noAutofit/>
          </a:bodyPr>
          <a:lstStyle/>
          <a:p>
            <a:pPr indent="0" lvl="0" marL="0" marR="0" rtl="0" algn="ctr">
              <a:spcBef>
                <a:spcPts val="0"/>
              </a:spcBef>
              <a:spcAft>
                <a:spcPts val="0"/>
              </a:spcAft>
              <a:buNone/>
            </a:pPr>
            <a:r>
              <a:t/>
            </a:r>
            <a:endParaRPr sz="6100">
              <a:solidFill>
                <a:schemeClr val="dk1"/>
              </a:solidFill>
              <a:latin typeface="Arial"/>
              <a:ea typeface="Arial"/>
              <a:cs typeface="Arial"/>
              <a:sym typeface="Arial"/>
            </a:endParaRPr>
          </a:p>
        </p:txBody>
      </p:sp>
      <p:sp>
        <p:nvSpPr>
          <p:cNvPr id="20" name="Shape 20"/>
          <p:cNvSpPr/>
          <p:nvPr/>
        </p:nvSpPr>
        <p:spPr>
          <a:xfrm>
            <a:off x="16573500" y="3911341"/>
            <a:ext cx="7772400" cy="17612100"/>
          </a:xfrm>
          <a:prstGeom prst="roundRect">
            <a:avLst>
              <a:gd fmla="val 7000" name="adj"/>
            </a:avLst>
          </a:prstGeom>
          <a:solidFill>
            <a:schemeClr val="lt1"/>
          </a:solidFill>
          <a:ln cap="flat" cmpd="sng" w="9525">
            <a:solidFill>
              <a:schemeClr val="dk1"/>
            </a:solidFill>
            <a:prstDash val="solid"/>
            <a:round/>
            <a:headEnd len="med" w="med" type="none"/>
            <a:tailEnd len="med" w="med" type="none"/>
          </a:ln>
        </p:spPr>
        <p:txBody>
          <a:bodyPr anchorCtr="0" anchor="ctr" bIns="32650" lIns="65300" rIns="65300" tIns="32650">
            <a:noAutofit/>
          </a:bodyPr>
          <a:lstStyle/>
          <a:p>
            <a:pPr indent="0" lvl="0" marL="0" marR="0" rtl="0" algn="ctr">
              <a:spcBef>
                <a:spcPts val="0"/>
              </a:spcBef>
              <a:spcAft>
                <a:spcPts val="0"/>
              </a:spcAft>
              <a:buNone/>
            </a:pPr>
            <a:r>
              <a:t/>
            </a:r>
            <a:endParaRPr sz="6100">
              <a:solidFill>
                <a:schemeClr val="dk1"/>
              </a:solidFill>
              <a:latin typeface="Arial"/>
              <a:ea typeface="Arial"/>
              <a:cs typeface="Arial"/>
              <a:sym typeface="Arial"/>
            </a:endParaRPr>
          </a:p>
        </p:txBody>
      </p:sp>
      <p:sp>
        <p:nvSpPr>
          <p:cNvPr id="21" name="Shape 21"/>
          <p:cNvSpPr/>
          <p:nvPr/>
        </p:nvSpPr>
        <p:spPr>
          <a:xfrm>
            <a:off x="457200" y="3911341"/>
            <a:ext cx="7772400" cy="17612228"/>
          </a:xfrm>
          <a:prstGeom prst="roundRect">
            <a:avLst>
              <a:gd fmla="val 7000" name="adj"/>
            </a:avLst>
          </a:prstGeom>
          <a:solidFill>
            <a:schemeClr val="lt1"/>
          </a:solidFill>
          <a:ln cap="flat" cmpd="sng" w="9525">
            <a:solidFill>
              <a:schemeClr val="dk1"/>
            </a:solidFill>
            <a:prstDash val="solid"/>
            <a:round/>
            <a:headEnd len="med" w="med" type="none"/>
            <a:tailEnd len="med" w="med" type="none"/>
          </a:ln>
        </p:spPr>
        <p:txBody>
          <a:bodyPr anchorCtr="0" anchor="ctr" bIns="32650" lIns="65300" rIns="65300" tIns="32650">
            <a:noAutofit/>
          </a:bodyPr>
          <a:lstStyle/>
          <a:p>
            <a:pPr indent="0" lvl="0" marL="0" marR="0" rtl="0" algn="ctr">
              <a:spcBef>
                <a:spcPts val="0"/>
              </a:spcBef>
              <a:spcAft>
                <a:spcPts val="0"/>
              </a:spcAft>
              <a:buNone/>
            </a:pPr>
            <a:r>
              <a:t/>
            </a:r>
            <a:endParaRPr sz="6100">
              <a:solidFill>
                <a:schemeClr val="dk1"/>
              </a:solidFill>
              <a:latin typeface="Arial"/>
              <a:ea typeface="Arial"/>
              <a:cs typeface="Arial"/>
              <a:sym typeface="Arial"/>
            </a:endParaRPr>
          </a:p>
        </p:txBody>
      </p:sp>
      <p:sp>
        <p:nvSpPr>
          <p:cNvPr id="22" name="Shape 22"/>
          <p:cNvSpPr txBox="1"/>
          <p:nvPr/>
        </p:nvSpPr>
        <p:spPr>
          <a:xfrm>
            <a:off x="8715375" y="4392960"/>
            <a:ext cx="7372200" cy="897000"/>
          </a:xfrm>
          <a:prstGeom prst="rect">
            <a:avLst/>
          </a:prstGeom>
          <a:noFill/>
          <a:ln>
            <a:noFill/>
          </a:ln>
        </p:spPr>
        <p:txBody>
          <a:bodyPr anchorCtr="0" anchor="t" bIns="32650" lIns="65300" rIns="65300" tIns="32650">
            <a:noAutofit/>
          </a:bodyPr>
          <a:lstStyle/>
          <a:p>
            <a:pPr indent="0" lvl="0" marL="0" marR="0" rtl="0" algn="l">
              <a:spcBef>
                <a:spcPts val="0"/>
              </a:spcBef>
              <a:spcAft>
                <a:spcPts val="0"/>
              </a:spcAft>
              <a:buNone/>
            </a:pPr>
            <a:r>
              <a:t/>
            </a:r>
            <a:endParaRPr b="1" sz="5400"/>
          </a:p>
        </p:txBody>
      </p:sp>
      <p:sp>
        <p:nvSpPr>
          <p:cNvPr id="23" name="Shape 23"/>
          <p:cNvSpPr/>
          <p:nvPr/>
        </p:nvSpPr>
        <p:spPr>
          <a:xfrm>
            <a:off x="457200" y="102836"/>
            <a:ext cx="31946848" cy="3412823"/>
          </a:xfrm>
          <a:prstGeom prst="roundRect">
            <a:avLst>
              <a:gd fmla="val 10870" name="adj"/>
            </a:avLst>
          </a:prstGeom>
          <a:solidFill>
            <a:schemeClr val="dk1"/>
          </a:solidFill>
          <a:ln cap="flat" cmpd="sng" w="9525">
            <a:solidFill>
              <a:schemeClr val="dk1"/>
            </a:solidFill>
            <a:prstDash val="solid"/>
            <a:round/>
            <a:headEnd len="med" w="med" type="none"/>
            <a:tailEnd len="med" w="med" type="none"/>
          </a:ln>
          <a:effectLst>
            <a:outerShdw blurRad="39999" rotWithShape="0" dir="5400000" dist="23000">
              <a:srgbClr val="000000">
                <a:alpha val="34901"/>
              </a:srgbClr>
            </a:outerShdw>
          </a:effectLst>
        </p:spPr>
        <p:txBody>
          <a:bodyPr anchorCtr="0" anchor="ctr" bIns="32650" lIns="65300" rIns="65300" tIns="32650">
            <a:noAutofit/>
          </a:bodyPr>
          <a:lstStyle/>
          <a:p>
            <a:pPr indent="0" lvl="0" marL="0" marR="0" rtl="0" algn="ctr">
              <a:spcBef>
                <a:spcPts val="0"/>
              </a:spcBef>
              <a:spcAft>
                <a:spcPts val="0"/>
              </a:spcAft>
              <a:buNone/>
            </a:pPr>
            <a:r>
              <a:t/>
            </a:r>
            <a:endParaRPr sz="6100">
              <a:solidFill>
                <a:schemeClr val="lt1"/>
              </a:solidFill>
              <a:latin typeface="Arial"/>
              <a:ea typeface="Arial"/>
              <a:cs typeface="Arial"/>
              <a:sym typeface="Arial"/>
            </a:endParaRPr>
          </a:p>
        </p:txBody>
      </p:sp>
      <p:sp>
        <p:nvSpPr>
          <p:cNvPr id="24" name="Shape 24"/>
          <p:cNvSpPr txBox="1"/>
          <p:nvPr/>
        </p:nvSpPr>
        <p:spPr>
          <a:xfrm>
            <a:off x="914400" y="554148"/>
            <a:ext cx="30689700" cy="2853900"/>
          </a:xfrm>
          <a:prstGeom prst="rect">
            <a:avLst/>
          </a:prstGeom>
          <a:solidFill>
            <a:schemeClr val="dk1"/>
          </a:solidFill>
          <a:ln>
            <a:noFill/>
          </a:ln>
        </p:spPr>
        <p:txBody>
          <a:bodyPr anchorCtr="0" anchor="t" bIns="32650" lIns="65300" rIns="65300" tIns="32650">
            <a:noAutofit/>
          </a:bodyPr>
          <a:lstStyle/>
          <a:p>
            <a:pPr indent="0" lvl="0" marL="0" marR="0" rtl="0" algn="ctr">
              <a:lnSpc>
                <a:spcPct val="115000"/>
              </a:lnSpc>
              <a:spcBef>
                <a:spcPts val="0"/>
              </a:spcBef>
              <a:spcAft>
                <a:spcPts val="0"/>
              </a:spcAft>
              <a:buSzPct val="25000"/>
              <a:buNone/>
            </a:pPr>
            <a:r>
              <a:rPr b="1" lang="en-US" sz="7200">
                <a:solidFill>
                  <a:schemeClr val="lt1"/>
                </a:solidFill>
              </a:rPr>
              <a:t>PH Integrated Sensor Housing</a:t>
            </a:r>
          </a:p>
          <a:p>
            <a:pPr indent="0" lvl="0" marL="0" marR="0" rtl="0" algn="ctr">
              <a:lnSpc>
                <a:spcPct val="115000"/>
              </a:lnSpc>
              <a:spcBef>
                <a:spcPts val="0"/>
              </a:spcBef>
              <a:spcAft>
                <a:spcPts val="0"/>
              </a:spcAft>
              <a:buSzPct val="25000"/>
              <a:buNone/>
            </a:pPr>
            <a:r>
              <a:rPr b="1" lang="en-US" sz="6000">
                <a:solidFill>
                  <a:schemeClr val="lt1"/>
                </a:solidFill>
              </a:rPr>
              <a:t>Alex Vargus, Kelsey Malone, Moira Murphy &amp; Mary Walsh</a:t>
            </a:r>
          </a:p>
        </p:txBody>
      </p:sp>
      <p:sp>
        <p:nvSpPr>
          <p:cNvPr id="25" name="Shape 25"/>
          <p:cNvSpPr txBox="1"/>
          <p:nvPr/>
        </p:nvSpPr>
        <p:spPr>
          <a:xfrm>
            <a:off x="9130659" y="4327748"/>
            <a:ext cx="6571499" cy="824100"/>
          </a:xfrm>
          <a:prstGeom prst="rect">
            <a:avLst/>
          </a:prstGeom>
          <a:noFill/>
          <a:ln>
            <a:noFill/>
          </a:ln>
        </p:spPr>
        <p:txBody>
          <a:bodyPr anchorCtr="0" anchor="t" bIns="32650" lIns="65300" rIns="65300" tIns="32650">
            <a:noAutofit/>
          </a:bodyPr>
          <a:lstStyle/>
          <a:p>
            <a:pPr indent="0" lvl="0" marL="0" marR="0" rtl="0" algn="ctr">
              <a:spcBef>
                <a:spcPts val="0"/>
              </a:spcBef>
              <a:spcAft>
                <a:spcPts val="0"/>
              </a:spcAft>
              <a:buSzPct val="25000"/>
              <a:buNone/>
            </a:pPr>
            <a:r>
              <a:rPr b="1" lang="en-US" sz="5400"/>
              <a:t>Importance of pH</a:t>
            </a:r>
          </a:p>
        </p:txBody>
      </p:sp>
      <p:sp>
        <p:nvSpPr>
          <p:cNvPr id="26" name="Shape 26"/>
          <p:cNvSpPr txBox="1"/>
          <p:nvPr/>
        </p:nvSpPr>
        <p:spPr>
          <a:xfrm>
            <a:off x="25232100" y="15183265"/>
            <a:ext cx="6229500" cy="804600"/>
          </a:xfrm>
          <a:prstGeom prst="rect">
            <a:avLst/>
          </a:prstGeom>
          <a:noFill/>
          <a:ln>
            <a:noFill/>
          </a:ln>
        </p:spPr>
        <p:txBody>
          <a:bodyPr anchorCtr="0" anchor="t" bIns="32650" lIns="65300" rIns="65300" tIns="32650">
            <a:noAutofit/>
          </a:bodyPr>
          <a:lstStyle/>
          <a:p>
            <a:pPr indent="0" lvl="0" marL="0" marR="0" rtl="0" algn="ctr">
              <a:spcBef>
                <a:spcPts val="0"/>
              </a:spcBef>
              <a:spcAft>
                <a:spcPts val="0"/>
              </a:spcAft>
              <a:buSzPct val="25000"/>
              <a:buNone/>
            </a:pPr>
            <a:r>
              <a:rPr b="1" lang="en-US" sz="5400">
                <a:solidFill>
                  <a:schemeClr val="dk1"/>
                </a:solidFill>
              </a:rPr>
              <a:t>References</a:t>
            </a:r>
          </a:p>
        </p:txBody>
      </p:sp>
      <p:pic>
        <p:nvPicPr>
          <p:cNvPr descr="Wentworth Crest" id="27" name="Shape 27"/>
          <p:cNvPicPr preferRelativeResize="0"/>
          <p:nvPr/>
        </p:nvPicPr>
        <p:blipFill rotWithShape="1">
          <a:blip r:embed="rId4">
            <a:alphaModFix/>
          </a:blip>
          <a:srcRect b="0" l="0" r="0" t="0"/>
          <a:stretch/>
        </p:blipFill>
        <p:spPr>
          <a:xfrm>
            <a:off x="26972425" y="382299"/>
            <a:ext cx="3700500" cy="2853900"/>
          </a:xfrm>
          <a:prstGeom prst="rect">
            <a:avLst/>
          </a:prstGeom>
          <a:noFill/>
          <a:ln>
            <a:noFill/>
          </a:ln>
        </p:spPr>
      </p:pic>
      <p:sp>
        <p:nvSpPr>
          <p:cNvPr id="28" name="Shape 28"/>
          <p:cNvSpPr txBox="1"/>
          <p:nvPr/>
        </p:nvSpPr>
        <p:spPr>
          <a:xfrm>
            <a:off x="676200" y="5197725"/>
            <a:ext cx="7334400" cy="7885200"/>
          </a:xfrm>
          <a:prstGeom prst="rect">
            <a:avLst/>
          </a:prstGeom>
          <a:noFill/>
          <a:ln>
            <a:noFill/>
          </a:ln>
        </p:spPr>
        <p:txBody>
          <a:bodyPr anchorCtr="0" anchor="t" bIns="32650" lIns="65300" rIns="65300" tIns="32650">
            <a:noAutofit/>
          </a:bodyPr>
          <a:lstStyle/>
          <a:p>
            <a:pPr indent="387350" lvl="0" marL="0" rtl="0" algn="just">
              <a:lnSpc>
                <a:spcPct val="100000"/>
              </a:lnSpc>
              <a:spcBef>
                <a:spcPts val="0"/>
              </a:spcBef>
              <a:buClr>
                <a:schemeClr val="dk1"/>
              </a:buClr>
              <a:buSzPct val="36666"/>
              <a:buFont typeface="Arial"/>
              <a:buNone/>
            </a:pPr>
            <a:r>
              <a:rPr lang="en-US" sz="3000">
                <a:solidFill>
                  <a:schemeClr val="dk1"/>
                </a:solidFill>
                <a:latin typeface="Times New Roman"/>
                <a:ea typeface="Times New Roman"/>
                <a:cs typeface="Times New Roman"/>
                <a:sym typeface="Times New Roman"/>
              </a:rPr>
              <a:t>The purpose of this project was to design and develop a system capable of testing water for pH, temperature and have the possibility to add Dissolved Oxygen in the future. Taking the Wachusett Reservoir as an example, the water has a pH in a range of 6-7with minor fluctuations [1]. Depending on the depth measured, the temperature of the water can vary drastically, this will also be affected by the time of year. </a:t>
            </a:r>
          </a:p>
          <a:p>
            <a:pPr indent="387350" lvl="0" marL="0" rtl="0" algn="just">
              <a:lnSpc>
                <a:spcPct val="100000"/>
              </a:lnSpc>
              <a:spcBef>
                <a:spcPts val="0"/>
              </a:spcBef>
              <a:buClr>
                <a:schemeClr val="dk1"/>
              </a:buClr>
              <a:buSzPct val="36666"/>
              <a:buFont typeface="Arial"/>
              <a:buNone/>
            </a:pPr>
            <a:r>
              <a:rPr lang="en-US" sz="3000">
                <a:solidFill>
                  <a:schemeClr val="dk1"/>
                </a:solidFill>
                <a:latin typeface="Times New Roman"/>
                <a:ea typeface="Times New Roman"/>
                <a:cs typeface="Times New Roman"/>
                <a:sym typeface="Times New Roman"/>
              </a:rPr>
              <a:t>The system collects data every hour and will display the most recent pH and Temprature results on the website’s homepage. In addition users can view and download past logs in the form of csv files. These files are easily integrated with Microsoft Excel for further analysis.</a:t>
            </a:r>
          </a:p>
          <a:p>
            <a:pPr indent="387350" lvl="0" marL="0" rtl="0" algn="just">
              <a:lnSpc>
                <a:spcPct val="115000"/>
              </a:lnSpc>
              <a:spcBef>
                <a:spcPts val="0"/>
              </a:spcBef>
              <a:buClr>
                <a:schemeClr val="dk1"/>
              </a:buClr>
              <a:buFont typeface="Arial"/>
              <a:buNone/>
            </a:pPr>
            <a:r>
              <a:t/>
            </a:r>
            <a:endParaRPr sz="3000">
              <a:solidFill>
                <a:schemeClr val="dk1"/>
              </a:solidFill>
              <a:latin typeface="Arial"/>
              <a:ea typeface="Arial"/>
              <a:cs typeface="Arial"/>
              <a:sym typeface="Arial"/>
            </a:endParaRPr>
          </a:p>
        </p:txBody>
      </p:sp>
      <p:sp>
        <p:nvSpPr>
          <p:cNvPr id="29" name="Shape 29"/>
          <p:cNvSpPr txBox="1"/>
          <p:nvPr/>
        </p:nvSpPr>
        <p:spPr>
          <a:xfrm>
            <a:off x="712599" y="4291296"/>
            <a:ext cx="7372200" cy="897000"/>
          </a:xfrm>
          <a:prstGeom prst="rect">
            <a:avLst/>
          </a:prstGeom>
          <a:noFill/>
          <a:ln>
            <a:noFill/>
          </a:ln>
        </p:spPr>
        <p:txBody>
          <a:bodyPr anchorCtr="0" anchor="t" bIns="32650" lIns="65300" rIns="65300" tIns="32650">
            <a:noAutofit/>
          </a:bodyPr>
          <a:lstStyle/>
          <a:p>
            <a:pPr indent="0" lvl="0" marL="0" marR="0" rtl="0" algn="ctr">
              <a:spcBef>
                <a:spcPts val="0"/>
              </a:spcBef>
              <a:spcAft>
                <a:spcPts val="0"/>
              </a:spcAft>
              <a:buSzPct val="25000"/>
              <a:buNone/>
            </a:pPr>
            <a:r>
              <a:rPr b="1" lang="en-US" sz="5400">
                <a:solidFill>
                  <a:schemeClr val="dk1"/>
                </a:solidFill>
                <a:latin typeface="Arial"/>
                <a:ea typeface="Arial"/>
                <a:cs typeface="Arial"/>
                <a:sym typeface="Arial"/>
              </a:rPr>
              <a:t>Abstract</a:t>
            </a:r>
          </a:p>
        </p:txBody>
      </p:sp>
      <p:sp>
        <p:nvSpPr>
          <p:cNvPr id="30" name="Shape 30"/>
          <p:cNvSpPr txBox="1"/>
          <p:nvPr/>
        </p:nvSpPr>
        <p:spPr>
          <a:xfrm>
            <a:off x="952787" y="13092340"/>
            <a:ext cx="6781200" cy="896999"/>
          </a:xfrm>
          <a:prstGeom prst="rect">
            <a:avLst/>
          </a:prstGeom>
          <a:noFill/>
          <a:ln>
            <a:noFill/>
          </a:ln>
        </p:spPr>
        <p:txBody>
          <a:bodyPr anchorCtr="0" anchor="t" bIns="32650" lIns="65300" rIns="65300" tIns="32650">
            <a:noAutofit/>
          </a:bodyPr>
          <a:lstStyle/>
          <a:p>
            <a:pPr indent="0" lvl="0" marL="0" marR="0" rtl="0" algn="ctr">
              <a:spcBef>
                <a:spcPts val="0"/>
              </a:spcBef>
              <a:spcAft>
                <a:spcPts val="0"/>
              </a:spcAft>
              <a:buSzPct val="25000"/>
              <a:buNone/>
            </a:pPr>
            <a:r>
              <a:rPr b="1" lang="en-US" sz="5400">
                <a:solidFill>
                  <a:schemeClr val="dk1"/>
                </a:solidFill>
              </a:rPr>
              <a:t>3-D Render:</a:t>
            </a:r>
          </a:p>
        </p:txBody>
      </p:sp>
      <p:sp>
        <p:nvSpPr>
          <p:cNvPr id="31" name="Shape 31"/>
          <p:cNvSpPr txBox="1"/>
          <p:nvPr/>
        </p:nvSpPr>
        <p:spPr>
          <a:xfrm>
            <a:off x="16293550" y="4337750"/>
            <a:ext cx="8221800" cy="1007400"/>
          </a:xfrm>
          <a:prstGeom prst="rect">
            <a:avLst/>
          </a:prstGeom>
          <a:noFill/>
          <a:ln>
            <a:noFill/>
          </a:ln>
        </p:spPr>
        <p:txBody>
          <a:bodyPr anchorCtr="0" anchor="t" bIns="32650" lIns="65300" rIns="65300" tIns="32650">
            <a:noAutofit/>
          </a:bodyPr>
          <a:lstStyle/>
          <a:p>
            <a:pPr indent="0" lvl="0" marL="0" marR="0" rtl="0" algn="ctr">
              <a:spcBef>
                <a:spcPts val="0"/>
              </a:spcBef>
              <a:spcAft>
                <a:spcPts val="0"/>
              </a:spcAft>
              <a:buSzPct val="25000"/>
              <a:buNone/>
            </a:pPr>
            <a:r>
              <a:rPr b="1" lang="en-US" sz="5400">
                <a:solidFill>
                  <a:schemeClr val="dk1"/>
                </a:solidFill>
              </a:rPr>
              <a:t>Data From Test Run</a:t>
            </a:r>
          </a:p>
        </p:txBody>
      </p:sp>
      <p:sp>
        <p:nvSpPr>
          <p:cNvPr id="32" name="Shape 32"/>
          <p:cNvSpPr txBox="1"/>
          <p:nvPr/>
        </p:nvSpPr>
        <p:spPr>
          <a:xfrm>
            <a:off x="24835225" y="16033400"/>
            <a:ext cx="7334400" cy="5214300"/>
          </a:xfrm>
          <a:prstGeom prst="rect">
            <a:avLst/>
          </a:prstGeom>
          <a:noFill/>
          <a:ln>
            <a:noFill/>
          </a:ln>
        </p:spPr>
        <p:txBody>
          <a:bodyPr anchorCtr="0" anchor="t" bIns="21825" lIns="43675" rIns="43675" tIns="21825">
            <a:noAutofit/>
          </a:bodyPr>
          <a:lstStyle/>
          <a:p>
            <a:pPr indent="0" lvl="0" marL="0" marR="0" rtl="0" algn="l">
              <a:spcBef>
                <a:spcPts val="0"/>
              </a:spcBef>
              <a:spcAft>
                <a:spcPts val="0"/>
              </a:spcAft>
              <a:buSzPct val="25000"/>
              <a:buNone/>
            </a:pPr>
            <a:r>
              <a:rPr lang="en-US" sz="2400">
                <a:solidFill>
                  <a:schemeClr val="dk1"/>
                </a:solidFill>
                <a:latin typeface="Times New Roman"/>
                <a:ea typeface="Times New Roman"/>
                <a:cs typeface="Times New Roman"/>
                <a:sym typeface="Times New Roman"/>
              </a:rPr>
              <a:t>[1] </a:t>
            </a:r>
            <a:r>
              <a:rPr lang="en-US" sz="2400">
                <a:latin typeface="Times New Roman"/>
                <a:ea typeface="Times New Roman"/>
                <a:cs typeface="Times New Roman"/>
                <a:sym typeface="Times New Roman"/>
              </a:rPr>
              <a:t>Massachusetts Department of Conservation and Recreation. "Water Quality Report: 2016 Wachusett Reservoir Watershed." </a:t>
            </a:r>
            <a:r>
              <a:rPr i="1" lang="en-US" sz="2400">
                <a:latin typeface="Times New Roman"/>
                <a:ea typeface="Times New Roman"/>
                <a:cs typeface="Times New Roman"/>
                <a:sym typeface="Times New Roman"/>
              </a:rPr>
              <a:t>Mass.gov</a:t>
            </a:r>
            <a:r>
              <a:rPr lang="en-US" sz="2400">
                <a:latin typeface="Times New Roman"/>
                <a:ea typeface="Times New Roman"/>
                <a:cs typeface="Times New Roman"/>
                <a:sym typeface="Times New Roman"/>
              </a:rPr>
              <a:t>. Dcr Massachusetts, n.d. Web. 28 June 2017.</a:t>
            </a:r>
          </a:p>
          <a:p>
            <a:pPr indent="0" lvl="0" marL="0" marR="0" rtl="0" algn="l">
              <a:spcBef>
                <a:spcPts val="0"/>
              </a:spcBef>
              <a:spcAft>
                <a:spcPts val="0"/>
              </a:spcAft>
              <a:buNone/>
            </a:pPr>
            <a:r>
              <a:t/>
            </a:r>
            <a:endParaRPr sz="2400">
              <a:highlight>
                <a:srgbClr val="F1F4F5"/>
              </a:highlight>
              <a:latin typeface="Times New Roman"/>
              <a:ea typeface="Times New Roman"/>
              <a:cs typeface="Times New Roman"/>
              <a:sym typeface="Times New Roman"/>
            </a:endParaRPr>
          </a:p>
          <a:p>
            <a:pPr indent="0" lvl="0" marL="0" marR="0" rtl="0" algn="l">
              <a:spcBef>
                <a:spcPts val="0"/>
              </a:spcBef>
              <a:spcAft>
                <a:spcPts val="0"/>
              </a:spcAft>
              <a:buSzPct val="25000"/>
              <a:buNone/>
            </a:pPr>
            <a:r>
              <a:rPr lang="en-US" sz="2400">
                <a:solidFill>
                  <a:schemeClr val="dk1"/>
                </a:solidFill>
                <a:latin typeface="Times New Roman"/>
                <a:ea typeface="Times New Roman"/>
                <a:cs typeface="Times New Roman"/>
                <a:sym typeface="Times New Roman"/>
              </a:rPr>
              <a:t>[2] </a:t>
            </a:r>
            <a:r>
              <a:rPr lang="en-US" sz="2400">
                <a:highlight>
                  <a:srgbClr val="FFFFFF"/>
                </a:highlight>
                <a:latin typeface="Times New Roman"/>
                <a:ea typeface="Times New Roman"/>
                <a:cs typeface="Times New Roman"/>
                <a:sym typeface="Times New Roman"/>
              </a:rPr>
              <a:t>Fondriest Environmental, Inc. “pH of Water.” Fundamentals of Environmental Measurements. 19 Nov. 2013. Web.</a:t>
            </a:r>
          </a:p>
          <a:p>
            <a:pPr indent="0" lvl="0" marL="0" marR="0" rtl="0" algn="l">
              <a:spcBef>
                <a:spcPts val="0"/>
              </a:spcBef>
              <a:spcAft>
                <a:spcPts val="0"/>
              </a:spcAft>
              <a:buNone/>
            </a:pPr>
            <a:r>
              <a:t/>
            </a:r>
            <a:endParaRPr sz="2400">
              <a:highlight>
                <a:srgbClr val="FFFFFF"/>
              </a:highlight>
              <a:latin typeface="Times New Roman"/>
              <a:ea typeface="Times New Roman"/>
              <a:cs typeface="Times New Roman"/>
              <a:sym typeface="Times New Roman"/>
            </a:endParaRPr>
          </a:p>
          <a:p>
            <a:pPr indent="0" lvl="0" marL="0" marR="0" rtl="0" algn="l">
              <a:spcBef>
                <a:spcPts val="0"/>
              </a:spcBef>
              <a:spcAft>
                <a:spcPts val="0"/>
              </a:spcAft>
              <a:buSzPct val="25000"/>
              <a:buNone/>
            </a:pPr>
            <a:r>
              <a:rPr lang="en-US" sz="2400">
                <a:highlight>
                  <a:srgbClr val="FFFFFF"/>
                </a:highlight>
                <a:latin typeface="Times New Roman"/>
                <a:ea typeface="Times New Roman"/>
                <a:cs typeface="Times New Roman"/>
                <a:sym typeface="Times New Roman"/>
              </a:rPr>
              <a:t>[3] Massachusetts Department of Conservation and Recreation, Division of Water Supply Protection Office of Watershed Management. Water Quality Report: 2016 Wachusett Reservoir Watershed.</a:t>
            </a:r>
          </a:p>
        </p:txBody>
      </p:sp>
      <p:sp>
        <p:nvSpPr>
          <p:cNvPr id="33" name="Shape 33"/>
          <p:cNvSpPr txBox="1"/>
          <p:nvPr/>
        </p:nvSpPr>
        <p:spPr>
          <a:xfrm>
            <a:off x="25335346" y="4368259"/>
            <a:ext cx="6571500" cy="743100"/>
          </a:xfrm>
          <a:prstGeom prst="rect">
            <a:avLst/>
          </a:prstGeom>
          <a:noFill/>
          <a:ln>
            <a:noFill/>
          </a:ln>
        </p:spPr>
        <p:txBody>
          <a:bodyPr anchorCtr="0" anchor="t" bIns="32650" lIns="65300" rIns="65300" tIns="32650">
            <a:noAutofit/>
          </a:bodyPr>
          <a:lstStyle/>
          <a:p>
            <a:pPr indent="0" lvl="0" marL="0" marR="0" rtl="0" algn="ctr">
              <a:spcBef>
                <a:spcPts val="0"/>
              </a:spcBef>
              <a:spcAft>
                <a:spcPts val="0"/>
              </a:spcAft>
              <a:buSzPct val="25000"/>
              <a:buNone/>
            </a:pPr>
            <a:r>
              <a:rPr b="1" lang="en-US" sz="5400">
                <a:solidFill>
                  <a:schemeClr val="dk1"/>
                </a:solidFill>
              </a:rPr>
              <a:t>Remote Operation</a:t>
            </a:r>
          </a:p>
        </p:txBody>
      </p:sp>
      <p:sp>
        <p:nvSpPr>
          <p:cNvPr id="34" name="Shape 34"/>
          <p:cNvSpPr txBox="1"/>
          <p:nvPr/>
        </p:nvSpPr>
        <p:spPr>
          <a:xfrm>
            <a:off x="25222500" y="5370851"/>
            <a:ext cx="6781200" cy="5214300"/>
          </a:xfrm>
          <a:prstGeom prst="rect">
            <a:avLst/>
          </a:prstGeom>
          <a:noFill/>
          <a:ln>
            <a:noFill/>
          </a:ln>
        </p:spPr>
        <p:txBody>
          <a:bodyPr anchorCtr="0" anchor="t" bIns="91425" lIns="91425" rIns="91425" tIns="91425">
            <a:noAutofit/>
          </a:bodyPr>
          <a:lstStyle/>
          <a:p>
            <a:pPr indent="457200" lvl="0" algn="just">
              <a:lnSpc>
                <a:spcPct val="100000"/>
              </a:lnSpc>
              <a:spcBef>
                <a:spcPts val="0"/>
              </a:spcBef>
              <a:buNone/>
            </a:pPr>
            <a:r>
              <a:rPr lang="en-US" sz="3000">
                <a:latin typeface="Times New Roman"/>
                <a:ea typeface="Times New Roman"/>
                <a:cs typeface="Times New Roman"/>
                <a:sym typeface="Times New Roman"/>
              </a:rPr>
              <a:t>The device is designed to sit on a body of water for an extended period of time. Inside the housing there is one 6 volt battery that is responsible for powering the Raspberry Pi and it’s sensors. The battery is recharged thought the day by two 12 volt solar panels, the panels are capable of generating power even during cloudy days. We used a series of voltage regulators to downgrade the 12 volt input to a 5 volt output for the Raspberry Pi  </a:t>
            </a:r>
          </a:p>
        </p:txBody>
      </p:sp>
      <p:sp>
        <p:nvSpPr>
          <p:cNvPr id="35" name="Shape 35"/>
          <p:cNvSpPr txBox="1"/>
          <p:nvPr/>
        </p:nvSpPr>
        <p:spPr>
          <a:xfrm>
            <a:off x="8915700" y="5320677"/>
            <a:ext cx="6781200" cy="10464900"/>
          </a:xfrm>
          <a:prstGeom prst="rect">
            <a:avLst/>
          </a:prstGeom>
          <a:noFill/>
          <a:ln>
            <a:noFill/>
          </a:ln>
        </p:spPr>
        <p:txBody>
          <a:bodyPr anchorCtr="0" anchor="t" bIns="91425" lIns="91425" rIns="91425" tIns="91425">
            <a:noAutofit/>
          </a:bodyPr>
          <a:lstStyle/>
          <a:p>
            <a:pPr lvl="0" rtl="0" algn="just">
              <a:lnSpc>
                <a:spcPct val="100000"/>
              </a:lnSpc>
              <a:spcBef>
                <a:spcPts val="0"/>
              </a:spcBef>
              <a:buNone/>
            </a:pPr>
            <a:r>
              <a:rPr lang="en-US" sz="3000">
                <a:latin typeface="Times New Roman"/>
                <a:ea typeface="Times New Roman"/>
                <a:cs typeface="Times New Roman"/>
                <a:sym typeface="Times New Roman"/>
              </a:rPr>
              <a:t>	The pH (power of hydrogen) scale is a standard way to measure the how acidic or basic a liquid is based on a scale from 0-14 with 7 being neutral</a:t>
            </a:r>
          </a:p>
          <a:p>
            <a:pPr lvl="0" rtl="0" algn="just">
              <a:lnSpc>
                <a:spcPct val="100000"/>
              </a:lnSpc>
              <a:spcBef>
                <a:spcPts val="0"/>
              </a:spcBef>
              <a:buNone/>
            </a:pPr>
            <a:r>
              <a:rPr lang="en-US" sz="3000">
                <a:latin typeface="Times New Roman"/>
                <a:ea typeface="Times New Roman"/>
                <a:cs typeface="Times New Roman"/>
                <a:sym typeface="Times New Roman"/>
              </a:rPr>
              <a:t>.</a:t>
            </a:r>
          </a:p>
          <a:p>
            <a:pPr lvl="0" rtl="0" algn="just">
              <a:lnSpc>
                <a:spcPct val="100000"/>
              </a:lnSpc>
              <a:spcBef>
                <a:spcPts val="0"/>
              </a:spcBef>
              <a:buNone/>
            </a:pPr>
            <a:r>
              <a:rPr lang="en-US" sz="3000">
                <a:latin typeface="Times New Roman"/>
                <a:ea typeface="Times New Roman"/>
                <a:cs typeface="Times New Roman"/>
                <a:sym typeface="Times New Roman"/>
              </a:rPr>
              <a:t>Lower pH (0-6):</a:t>
            </a:r>
          </a:p>
          <a:p>
            <a:pPr indent="-419100" lvl="0" marL="914400" rtl="0" algn="just">
              <a:lnSpc>
                <a:spcPct val="100000"/>
              </a:lnSpc>
              <a:spcBef>
                <a:spcPts val="0"/>
              </a:spcBef>
              <a:buSzPct val="100000"/>
              <a:buFont typeface="Times New Roman"/>
              <a:buChar char="●"/>
            </a:pPr>
            <a:r>
              <a:rPr lang="en-US" sz="3000">
                <a:latin typeface="Times New Roman"/>
                <a:ea typeface="Times New Roman"/>
                <a:cs typeface="Times New Roman"/>
                <a:sym typeface="Times New Roman"/>
              </a:rPr>
              <a:t>more acidic</a:t>
            </a:r>
          </a:p>
          <a:p>
            <a:pPr indent="-419100" lvl="0" marL="914400" rtl="0" algn="just">
              <a:lnSpc>
                <a:spcPct val="100000"/>
              </a:lnSpc>
              <a:spcBef>
                <a:spcPts val="0"/>
              </a:spcBef>
              <a:buSzPct val="100000"/>
              <a:buFont typeface="Times New Roman"/>
              <a:buChar char="●"/>
            </a:pPr>
            <a:r>
              <a:rPr lang="en-US" sz="3000">
                <a:latin typeface="Times New Roman"/>
                <a:ea typeface="Times New Roman"/>
                <a:cs typeface="Times New Roman"/>
                <a:sym typeface="Times New Roman"/>
              </a:rPr>
              <a:t>corrosion</a:t>
            </a:r>
          </a:p>
          <a:p>
            <a:pPr indent="-419100" lvl="0" marL="914400" rtl="0" algn="just">
              <a:lnSpc>
                <a:spcPct val="100000"/>
              </a:lnSpc>
              <a:spcBef>
                <a:spcPts val="0"/>
              </a:spcBef>
              <a:buSzPct val="100000"/>
              <a:buFont typeface="Times New Roman"/>
              <a:buChar char="●"/>
            </a:pPr>
            <a:r>
              <a:rPr lang="en-US" sz="3000">
                <a:latin typeface="Times New Roman"/>
                <a:ea typeface="Times New Roman"/>
                <a:cs typeface="Times New Roman"/>
                <a:sym typeface="Times New Roman"/>
              </a:rPr>
              <a:t>coral bleaching</a:t>
            </a:r>
          </a:p>
          <a:p>
            <a:pPr lvl="0" rtl="0" algn="just">
              <a:lnSpc>
                <a:spcPct val="100000"/>
              </a:lnSpc>
              <a:spcBef>
                <a:spcPts val="0"/>
              </a:spcBef>
              <a:buNone/>
            </a:pPr>
            <a:r>
              <a:rPr lang="en-US" sz="3000">
                <a:latin typeface="Times New Roman"/>
                <a:ea typeface="Times New Roman"/>
                <a:cs typeface="Times New Roman"/>
                <a:sym typeface="Times New Roman"/>
              </a:rPr>
              <a:t>Higher pH (8-14):</a:t>
            </a:r>
          </a:p>
          <a:p>
            <a:pPr indent="-419100" lvl="0" marL="914400" rtl="0">
              <a:spcBef>
                <a:spcPts val="0"/>
              </a:spcBef>
              <a:buSzPct val="100000"/>
              <a:buFont typeface="Times New Roman"/>
              <a:buChar char="●"/>
            </a:pPr>
            <a:r>
              <a:rPr lang="en-US" sz="3000">
                <a:latin typeface="Times New Roman"/>
                <a:ea typeface="Times New Roman"/>
                <a:cs typeface="Times New Roman"/>
                <a:sym typeface="Times New Roman"/>
              </a:rPr>
              <a:t>reduce amount of available oxygen</a:t>
            </a:r>
          </a:p>
          <a:p>
            <a:pPr indent="-419100" lvl="0" marL="914400" rtl="0" algn="just">
              <a:lnSpc>
                <a:spcPct val="100000"/>
              </a:lnSpc>
              <a:spcBef>
                <a:spcPts val="0"/>
              </a:spcBef>
              <a:buSzPct val="100000"/>
              <a:buFont typeface="Times New Roman"/>
              <a:buChar char="●"/>
            </a:pPr>
            <a:r>
              <a:rPr lang="en-US" sz="3000">
                <a:latin typeface="Times New Roman"/>
                <a:ea typeface="Times New Roman"/>
                <a:cs typeface="Times New Roman"/>
                <a:sym typeface="Times New Roman"/>
              </a:rPr>
              <a:t>algal blooms can kill the water</a:t>
            </a:r>
          </a:p>
          <a:p>
            <a:pPr lvl="0" rtl="0" algn="just">
              <a:lnSpc>
                <a:spcPct val="100000"/>
              </a:lnSpc>
              <a:spcBef>
                <a:spcPts val="0"/>
              </a:spcBef>
              <a:buNone/>
            </a:pPr>
            <a:r>
              <a:rPr lang="en-US" sz="3000">
                <a:latin typeface="Times New Roman"/>
                <a:ea typeface="Times New Roman"/>
                <a:cs typeface="Times New Roman"/>
                <a:sym typeface="Times New Roman"/>
              </a:rPr>
              <a:t>Marine life:</a:t>
            </a:r>
          </a:p>
          <a:p>
            <a:pPr indent="-419100" lvl="0" marL="914400" rtl="0" algn="just">
              <a:lnSpc>
                <a:spcPct val="100000"/>
              </a:lnSpc>
              <a:spcBef>
                <a:spcPts val="0"/>
              </a:spcBef>
              <a:buSzPct val="100000"/>
              <a:buFont typeface="Times New Roman"/>
              <a:buChar char="●"/>
            </a:pPr>
            <a:r>
              <a:rPr lang="en-US" sz="3000">
                <a:latin typeface="Times New Roman"/>
                <a:ea typeface="Times New Roman"/>
                <a:cs typeface="Times New Roman"/>
                <a:sym typeface="Times New Roman"/>
              </a:rPr>
              <a:t>thrives in a pH between 6.5-9</a:t>
            </a:r>
          </a:p>
          <a:p>
            <a:pPr indent="-419100" lvl="0" marL="914400" rtl="0" algn="just">
              <a:lnSpc>
                <a:spcPct val="100000"/>
              </a:lnSpc>
              <a:spcBef>
                <a:spcPts val="0"/>
              </a:spcBef>
              <a:buSzPct val="100000"/>
              <a:buFont typeface="Times New Roman"/>
              <a:buChar char="●"/>
            </a:pPr>
            <a:r>
              <a:rPr lang="en-US" sz="3000">
                <a:latin typeface="Times New Roman"/>
                <a:ea typeface="Times New Roman"/>
                <a:cs typeface="Times New Roman"/>
                <a:sym typeface="Times New Roman"/>
              </a:rPr>
              <a:t>can adapt to outside range </a:t>
            </a:r>
          </a:p>
          <a:p>
            <a:pPr lvl="0" rtl="0" algn="just">
              <a:lnSpc>
                <a:spcPct val="100000"/>
              </a:lnSpc>
              <a:spcBef>
                <a:spcPts val="0"/>
              </a:spcBef>
              <a:buNone/>
            </a:pPr>
            <a:r>
              <a:t/>
            </a:r>
            <a:endParaRPr sz="3000">
              <a:latin typeface="Times New Roman"/>
              <a:ea typeface="Times New Roman"/>
              <a:cs typeface="Times New Roman"/>
              <a:sym typeface="Times New Roman"/>
            </a:endParaRPr>
          </a:p>
          <a:p>
            <a:pPr lvl="0" algn="just">
              <a:lnSpc>
                <a:spcPct val="100000"/>
              </a:lnSpc>
              <a:spcBef>
                <a:spcPts val="0"/>
              </a:spcBef>
              <a:buNone/>
            </a:pPr>
            <a:r>
              <a:rPr lang="en-US" sz="3000">
                <a:latin typeface="Times New Roman"/>
                <a:ea typeface="Times New Roman"/>
                <a:cs typeface="Times New Roman"/>
                <a:sym typeface="Times New Roman"/>
              </a:rPr>
              <a:t>In addition to marine life, monitoring the pH and temperature are necessary in reservoirs in order to meet water quality standards for drinking water.</a:t>
            </a:r>
          </a:p>
          <a:p>
            <a:pPr lvl="0" algn="just">
              <a:lnSpc>
                <a:spcPct val="100000"/>
              </a:lnSpc>
              <a:spcBef>
                <a:spcPts val="0"/>
              </a:spcBef>
              <a:buNone/>
            </a:pPr>
            <a:r>
              <a:t/>
            </a:r>
            <a:endParaRPr sz="3000">
              <a:latin typeface="Times New Roman"/>
              <a:ea typeface="Times New Roman"/>
              <a:cs typeface="Times New Roman"/>
              <a:sym typeface="Times New Roman"/>
            </a:endParaRPr>
          </a:p>
        </p:txBody>
      </p:sp>
      <p:sp>
        <p:nvSpPr>
          <p:cNvPr id="36" name="Shape 36"/>
          <p:cNvSpPr txBox="1"/>
          <p:nvPr/>
        </p:nvSpPr>
        <p:spPr>
          <a:xfrm>
            <a:off x="1194775" y="20242900"/>
            <a:ext cx="6395400" cy="1007400"/>
          </a:xfrm>
          <a:prstGeom prst="rect">
            <a:avLst/>
          </a:prstGeom>
          <a:noFill/>
          <a:ln>
            <a:noFill/>
          </a:ln>
        </p:spPr>
        <p:txBody>
          <a:bodyPr anchorCtr="0" anchor="t" bIns="91425" lIns="91425" rIns="91425" tIns="91425">
            <a:noAutofit/>
          </a:bodyPr>
          <a:lstStyle/>
          <a:p>
            <a:pPr lvl="0" rtl="0">
              <a:spcBef>
                <a:spcPts val="0"/>
              </a:spcBef>
              <a:buNone/>
            </a:pPr>
            <a:r>
              <a:rPr lang="en-US" sz="2400">
                <a:latin typeface="Times New Roman"/>
                <a:ea typeface="Times New Roman"/>
                <a:cs typeface="Times New Roman"/>
                <a:sym typeface="Times New Roman"/>
              </a:rPr>
              <a:t>Figure 1: 3-D render included two solar panels surrounding the battery box</a:t>
            </a:r>
          </a:p>
        </p:txBody>
      </p:sp>
      <p:pic>
        <p:nvPicPr>
          <p:cNvPr id="37" name="Shape 37"/>
          <p:cNvPicPr preferRelativeResize="0"/>
          <p:nvPr/>
        </p:nvPicPr>
        <p:blipFill>
          <a:blip r:embed="rId5">
            <a:alphaModFix/>
          </a:blip>
          <a:stretch>
            <a:fillRect/>
          </a:stretch>
        </p:blipFill>
        <p:spPr>
          <a:xfrm>
            <a:off x="875850" y="201138"/>
            <a:ext cx="5789112" cy="3216173"/>
          </a:xfrm>
          <a:prstGeom prst="rect">
            <a:avLst/>
          </a:prstGeom>
          <a:noFill/>
          <a:ln>
            <a:noFill/>
          </a:ln>
        </p:spPr>
      </p:pic>
      <p:pic>
        <p:nvPicPr>
          <p:cNvPr descr="Full_Assembly.PNG" id="38" name="Shape 38"/>
          <p:cNvPicPr preferRelativeResize="0"/>
          <p:nvPr/>
        </p:nvPicPr>
        <p:blipFill>
          <a:blip r:embed="rId6">
            <a:alphaModFix/>
          </a:blip>
          <a:stretch>
            <a:fillRect/>
          </a:stretch>
        </p:blipFill>
        <p:spPr>
          <a:xfrm>
            <a:off x="1094875" y="14129137"/>
            <a:ext cx="6571500" cy="6113773"/>
          </a:xfrm>
          <a:prstGeom prst="rect">
            <a:avLst/>
          </a:prstGeom>
          <a:noFill/>
          <a:ln>
            <a:noFill/>
          </a:ln>
        </p:spPr>
      </p:pic>
      <p:pic>
        <p:nvPicPr>
          <p:cNvPr id="39" name="Shape 39"/>
          <p:cNvPicPr preferRelativeResize="0"/>
          <p:nvPr/>
        </p:nvPicPr>
        <p:blipFill>
          <a:blip r:embed="rId7">
            <a:alphaModFix/>
          </a:blip>
          <a:stretch>
            <a:fillRect/>
          </a:stretch>
        </p:blipFill>
        <p:spPr>
          <a:xfrm>
            <a:off x="17137308" y="11804975"/>
            <a:ext cx="1740325" cy="1740325"/>
          </a:xfrm>
          <a:prstGeom prst="rect">
            <a:avLst/>
          </a:prstGeom>
          <a:noFill/>
          <a:ln cap="flat" cmpd="sng" w="9525">
            <a:solidFill>
              <a:schemeClr val="dk1"/>
            </a:solidFill>
            <a:prstDash val="solid"/>
            <a:round/>
            <a:headEnd len="med" w="med" type="none"/>
            <a:tailEnd len="med" w="med" type="none"/>
          </a:ln>
        </p:spPr>
      </p:pic>
      <p:sp>
        <p:nvSpPr>
          <p:cNvPr id="40" name="Shape 40"/>
          <p:cNvSpPr txBox="1"/>
          <p:nvPr/>
        </p:nvSpPr>
        <p:spPr>
          <a:xfrm>
            <a:off x="19030025" y="11646150"/>
            <a:ext cx="5038500" cy="1905600"/>
          </a:xfrm>
          <a:prstGeom prst="rect">
            <a:avLst/>
          </a:prstGeom>
          <a:noFill/>
          <a:ln>
            <a:noFill/>
          </a:ln>
        </p:spPr>
        <p:txBody>
          <a:bodyPr anchorCtr="0" anchor="t" bIns="91425" lIns="91425" rIns="91425" tIns="91425">
            <a:noAutofit/>
          </a:bodyPr>
          <a:lstStyle/>
          <a:p>
            <a:pPr lvl="0">
              <a:spcBef>
                <a:spcPts val="0"/>
              </a:spcBef>
              <a:buNone/>
            </a:pPr>
            <a:r>
              <a:rPr lang="en-US" sz="3000">
                <a:latin typeface="Times New Roman"/>
                <a:ea typeface="Times New Roman"/>
                <a:cs typeface="Times New Roman"/>
                <a:sym typeface="Times New Roman"/>
              </a:rPr>
              <a:t>Scan this to visit our website and see live updates. Or go to:</a:t>
            </a:r>
          </a:p>
          <a:p>
            <a:pPr lvl="0">
              <a:spcBef>
                <a:spcPts val="0"/>
              </a:spcBef>
              <a:buNone/>
            </a:pPr>
            <a:r>
              <a:rPr lang="en-US" sz="3000">
                <a:latin typeface="Times New Roman"/>
                <a:ea typeface="Times New Roman"/>
                <a:cs typeface="Times New Roman"/>
                <a:sym typeface="Times New Roman"/>
              </a:rPr>
              <a:t>http://10.40.10.62/index.html</a:t>
            </a:r>
          </a:p>
          <a:p>
            <a:pPr lvl="0">
              <a:spcBef>
                <a:spcPts val="0"/>
              </a:spcBef>
              <a:buNone/>
            </a:pPr>
            <a:r>
              <a:rPr lang="en-US" sz="3000">
                <a:latin typeface="Times New Roman"/>
                <a:ea typeface="Times New Roman"/>
                <a:cs typeface="Times New Roman"/>
                <a:sym typeface="Times New Roman"/>
              </a:rPr>
              <a:t>(must be on eduroam wifi)</a:t>
            </a:r>
          </a:p>
          <a:p>
            <a:pPr lvl="0">
              <a:spcBef>
                <a:spcPts val="0"/>
              </a:spcBef>
              <a:buNone/>
            </a:pPr>
            <a:r>
              <a:t/>
            </a:r>
            <a:endParaRPr sz="3000">
              <a:latin typeface="Times New Roman"/>
              <a:ea typeface="Times New Roman"/>
              <a:cs typeface="Times New Roman"/>
              <a:sym typeface="Times New Roman"/>
            </a:endParaRPr>
          </a:p>
        </p:txBody>
      </p:sp>
      <p:sp>
        <p:nvSpPr>
          <p:cNvPr id="41" name="Shape 41"/>
          <p:cNvSpPr txBox="1"/>
          <p:nvPr/>
        </p:nvSpPr>
        <p:spPr>
          <a:xfrm>
            <a:off x="16991925" y="14898925"/>
            <a:ext cx="6986400" cy="6180000"/>
          </a:xfrm>
          <a:prstGeom prst="rect">
            <a:avLst/>
          </a:prstGeom>
          <a:noFill/>
          <a:ln>
            <a:noFill/>
          </a:ln>
        </p:spPr>
        <p:txBody>
          <a:bodyPr anchorCtr="0" anchor="t" bIns="91425" lIns="91425" rIns="91425" tIns="91425">
            <a:noAutofit/>
          </a:bodyPr>
          <a:lstStyle/>
          <a:p>
            <a:pPr lvl="0" rtl="0" algn="just">
              <a:spcBef>
                <a:spcPts val="0"/>
              </a:spcBef>
              <a:buClr>
                <a:schemeClr val="dk1"/>
              </a:buClr>
              <a:buSzPct val="36666"/>
              <a:buFont typeface="Arial"/>
              <a:buNone/>
            </a:pPr>
            <a:r>
              <a:rPr lang="en-US" sz="3000">
                <a:solidFill>
                  <a:schemeClr val="dk1"/>
                </a:solidFill>
                <a:latin typeface="Times New Roman"/>
                <a:ea typeface="Times New Roman"/>
                <a:cs typeface="Times New Roman"/>
                <a:sym typeface="Times New Roman"/>
              </a:rPr>
              <a:t>The Raspberry Pi is powered by a special distribution of Debian Linux known as “Raspbian”. It uses Apache 2.0 to host it’s own web site. The site can currently be reached by anyone on the same network as the device, but can easily be adapted to the world wide web. The sensors are attached to the Pi’s I2C ports and data is pulled off of them using Python. The Script we wrote takes samples every 10 minutes and then takes the average of the last 3 results to minimize outliers. The data is all stored in a .csv file for use in Microsoft Excel.</a:t>
            </a:r>
          </a:p>
        </p:txBody>
      </p:sp>
      <p:sp>
        <p:nvSpPr>
          <p:cNvPr id="42" name="Shape 42"/>
          <p:cNvSpPr txBox="1"/>
          <p:nvPr/>
        </p:nvSpPr>
        <p:spPr>
          <a:xfrm>
            <a:off x="17289700" y="14045940"/>
            <a:ext cx="6229500" cy="804600"/>
          </a:xfrm>
          <a:prstGeom prst="rect">
            <a:avLst/>
          </a:prstGeom>
          <a:noFill/>
          <a:ln>
            <a:noFill/>
          </a:ln>
        </p:spPr>
        <p:txBody>
          <a:bodyPr anchorCtr="0" anchor="t" bIns="32650" lIns="65300" rIns="65300" tIns="32650">
            <a:noAutofit/>
          </a:bodyPr>
          <a:lstStyle/>
          <a:p>
            <a:pPr indent="0" lvl="0" marL="0" marR="0" rtl="0" algn="ctr">
              <a:spcBef>
                <a:spcPts val="0"/>
              </a:spcBef>
              <a:spcAft>
                <a:spcPts val="0"/>
              </a:spcAft>
              <a:buSzPct val="25000"/>
              <a:buNone/>
            </a:pPr>
            <a:r>
              <a:rPr b="1" lang="en-US" sz="5400">
                <a:solidFill>
                  <a:schemeClr val="dk1"/>
                </a:solidFill>
              </a:rPr>
              <a:t>How it works</a:t>
            </a:r>
          </a:p>
        </p:txBody>
      </p:sp>
      <p:pic>
        <p:nvPicPr>
          <p:cNvPr id="43" name="Shape 43"/>
          <p:cNvPicPr preferRelativeResize="0"/>
          <p:nvPr/>
        </p:nvPicPr>
        <p:blipFill>
          <a:blip r:embed="rId8">
            <a:alphaModFix/>
          </a:blip>
          <a:stretch>
            <a:fillRect/>
          </a:stretch>
        </p:blipFill>
        <p:spPr>
          <a:xfrm>
            <a:off x="8715750" y="15739575"/>
            <a:ext cx="7267575" cy="4542234"/>
          </a:xfrm>
          <a:prstGeom prst="rect">
            <a:avLst/>
          </a:prstGeom>
          <a:noFill/>
          <a:ln>
            <a:noFill/>
          </a:ln>
        </p:spPr>
      </p:pic>
      <p:pic>
        <p:nvPicPr>
          <p:cNvPr id="44" name="Shape 44"/>
          <p:cNvPicPr preferRelativeResize="0"/>
          <p:nvPr/>
        </p:nvPicPr>
        <p:blipFill>
          <a:blip r:embed="rId9">
            <a:alphaModFix/>
          </a:blip>
          <a:stretch>
            <a:fillRect/>
          </a:stretch>
        </p:blipFill>
        <p:spPr>
          <a:xfrm>
            <a:off x="17090050" y="5523250"/>
            <a:ext cx="6781199" cy="4561895"/>
          </a:xfrm>
          <a:prstGeom prst="rect">
            <a:avLst/>
          </a:prstGeom>
          <a:noFill/>
          <a:ln cap="flat" cmpd="sng" w="9525">
            <a:solidFill>
              <a:schemeClr val="dk1"/>
            </a:solidFill>
            <a:prstDash val="solid"/>
            <a:round/>
            <a:headEnd len="med" w="med" type="none"/>
            <a:tailEnd len="med" w="med" type="none"/>
          </a:ln>
        </p:spPr>
      </p:pic>
      <p:pic>
        <p:nvPicPr>
          <p:cNvPr id="45" name="Shape 45"/>
          <p:cNvPicPr preferRelativeResize="0"/>
          <p:nvPr/>
        </p:nvPicPr>
        <p:blipFill>
          <a:blip r:embed="rId10">
            <a:alphaModFix/>
          </a:blip>
          <a:stretch>
            <a:fillRect/>
          </a:stretch>
        </p:blipFill>
        <p:spPr>
          <a:xfrm>
            <a:off x="24742149" y="10626738"/>
            <a:ext cx="7517700" cy="3068262"/>
          </a:xfrm>
          <a:prstGeom prst="rect">
            <a:avLst/>
          </a:prstGeom>
          <a:noFill/>
          <a:ln>
            <a:noFill/>
          </a:ln>
        </p:spPr>
      </p:pic>
      <p:sp>
        <p:nvSpPr>
          <p:cNvPr id="46" name="Shape 46"/>
          <p:cNvSpPr txBox="1"/>
          <p:nvPr/>
        </p:nvSpPr>
        <p:spPr>
          <a:xfrm>
            <a:off x="9093350" y="20281800"/>
            <a:ext cx="6395400" cy="1007400"/>
          </a:xfrm>
          <a:prstGeom prst="rect">
            <a:avLst/>
          </a:prstGeom>
          <a:noFill/>
          <a:ln>
            <a:noFill/>
          </a:ln>
        </p:spPr>
        <p:txBody>
          <a:bodyPr anchorCtr="0" anchor="t" bIns="91425" lIns="91425" rIns="91425" tIns="91425">
            <a:noAutofit/>
          </a:bodyPr>
          <a:lstStyle/>
          <a:p>
            <a:pPr lvl="0" rtl="0">
              <a:spcBef>
                <a:spcPts val="0"/>
              </a:spcBef>
              <a:buNone/>
            </a:pPr>
            <a:r>
              <a:rPr lang="en-US" sz="2400">
                <a:latin typeface="Times New Roman"/>
                <a:ea typeface="Times New Roman"/>
                <a:cs typeface="Times New Roman"/>
                <a:sym typeface="Times New Roman"/>
              </a:rPr>
              <a:t>Figure 2: A chart that shows diffrent pH levels and their effect on marine life</a:t>
            </a:r>
          </a:p>
        </p:txBody>
      </p:sp>
      <p:sp>
        <p:nvSpPr>
          <p:cNvPr id="47" name="Shape 47"/>
          <p:cNvSpPr txBox="1"/>
          <p:nvPr/>
        </p:nvSpPr>
        <p:spPr>
          <a:xfrm>
            <a:off x="25415400" y="13646587"/>
            <a:ext cx="6395400" cy="1007400"/>
          </a:xfrm>
          <a:prstGeom prst="rect">
            <a:avLst/>
          </a:prstGeom>
          <a:noFill/>
          <a:ln>
            <a:noFill/>
          </a:ln>
        </p:spPr>
        <p:txBody>
          <a:bodyPr anchorCtr="0" anchor="t" bIns="91425" lIns="91425" rIns="91425" tIns="91425">
            <a:noAutofit/>
          </a:bodyPr>
          <a:lstStyle/>
          <a:p>
            <a:pPr lvl="0" rtl="0">
              <a:spcBef>
                <a:spcPts val="0"/>
              </a:spcBef>
              <a:buNone/>
            </a:pPr>
            <a:r>
              <a:rPr lang="en-US" sz="2400">
                <a:latin typeface="Times New Roman"/>
                <a:ea typeface="Times New Roman"/>
                <a:cs typeface="Times New Roman"/>
                <a:sym typeface="Times New Roman"/>
              </a:rPr>
              <a:t>Figure 4: A detailed diagram of the </a:t>
            </a:r>
            <a:r>
              <a:rPr lang="en-US" sz="2400">
                <a:latin typeface="Times New Roman"/>
                <a:ea typeface="Times New Roman"/>
                <a:cs typeface="Times New Roman"/>
                <a:sym typeface="Times New Roman"/>
              </a:rPr>
              <a:t>circuitry</a:t>
            </a:r>
            <a:r>
              <a:rPr lang="en-US" sz="2400">
                <a:latin typeface="Times New Roman"/>
                <a:ea typeface="Times New Roman"/>
                <a:cs typeface="Times New Roman"/>
                <a:sym typeface="Times New Roman"/>
              </a:rPr>
              <a:t> which keeps the voltage at useable levels</a:t>
            </a:r>
          </a:p>
        </p:txBody>
      </p:sp>
      <p:sp>
        <p:nvSpPr>
          <p:cNvPr id="48" name="Shape 48"/>
          <p:cNvSpPr txBox="1"/>
          <p:nvPr/>
        </p:nvSpPr>
        <p:spPr>
          <a:xfrm>
            <a:off x="17366625" y="10266700"/>
            <a:ext cx="6395400" cy="1007400"/>
          </a:xfrm>
          <a:prstGeom prst="rect">
            <a:avLst/>
          </a:prstGeom>
          <a:noFill/>
          <a:ln>
            <a:noFill/>
          </a:ln>
        </p:spPr>
        <p:txBody>
          <a:bodyPr anchorCtr="0" anchor="t" bIns="91425" lIns="91425" rIns="91425" tIns="91425">
            <a:noAutofit/>
          </a:bodyPr>
          <a:lstStyle/>
          <a:p>
            <a:pPr lvl="0" rtl="0">
              <a:spcBef>
                <a:spcPts val="0"/>
              </a:spcBef>
              <a:buNone/>
            </a:pPr>
            <a:r>
              <a:rPr lang="en-US" sz="2400">
                <a:latin typeface="Times New Roman"/>
                <a:ea typeface="Times New Roman"/>
                <a:cs typeface="Times New Roman"/>
                <a:sym typeface="Times New Roman"/>
              </a:rPr>
              <a:t>Figure 3: Data we collected during an overnight test run and then impotred to Excel</a:t>
            </a:r>
          </a:p>
        </p:txBody>
      </p:sp>
    </p:spTree>
  </p:cSld>
  <p:clrMapOvr>
    <a:masterClrMapping/>
  </p:clrMapOvr>
</p:sld>
</file>

<file path=ppt/theme/theme1.xml><?xml version="1.0" encoding="utf-8"?>
<a:theme xmlns:a="http://schemas.openxmlformats.org/drawingml/2006/main" xmlns:r="http://schemas.openxmlformats.org/officeDocument/2006/relationships" name="Default Design">
  <a:themeElements>
    <a:clrScheme name="Custom 28">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FFFFFF"/>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