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3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652907" rtl="0" eaLnBrk="1" latinLnBrk="0" hangingPunct="1">
      <a:defRPr sz="857" kern="1200">
        <a:solidFill>
          <a:schemeClr val="tx1"/>
        </a:solidFill>
        <a:latin typeface="+mn-lt"/>
        <a:ea typeface="+mn-ea"/>
        <a:cs typeface="+mn-cs"/>
      </a:defRPr>
    </a:lvl1pPr>
    <a:lvl2pPr marL="326454" algn="l" defTabSz="652907" rtl="0" eaLnBrk="1" latinLnBrk="0" hangingPunct="1">
      <a:defRPr sz="857" kern="1200">
        <a:solidFill>
          <a:schemeClr val="tx1"/>
        </a:solidFill>
        <a:latin typeface="+mn-lt"/>
        <a:ea typeface="+mn-ea"/>
        <a:cs typeface="+mn-cs"/>
      </a:defRPr>
    </a:lvl2pPr>
    <a:lvl3pPr marL="652907" algn="l" defTabSz="652907" rtl="0" eaLnBrk="1" latinLnBrk="0" hangingPunct="1">
      <a:defRPr sz="857" kern="1200">
        <a:solidFill>
          <a:schemeClr val="tx1"/>
        </a:solidFill>
        <a:latin typeface="+mn-lt"/>
        <a:ea typeface="+mn-ea"/>
        <a:cs typeface="+mn-cs"/>
      </a:defRPr>
    </a:lvl3pPr>
    <a:lvl4pPr marL="979362" algn="l" defTabSz="652907" rtl="0" eaLnBrk="1" latinLnBrk="0" hangingPunct="1">
      <a:defRPr sz="857" kern="1200">
        <a:solidFill>
          <a:schemeClr val="tx1"/>
        </a:solidFill>
        <a:latin typeface="+mn-lt"/>
        <a:ea typeface="+mn-ea"/>
        <a:cs typeface="+mn-cs"/>
      </a:defRPr>
    </a:lvl4pPr>
    <a:lvl5pPr marL="1305816" algn="l" defTabSz="652907" rtl="0" eaLnBrk="1" latinLnBrk="0" hangingPunct="1">
      <a:defRPr sz="857" kern="1200">
        <a:solidFill>
          <a:schemeClr val="tx1"/>
        </a:solidFill>
        <a:latin typeface="+mn-lt"/>
        <a:ea typeface="+mn-ea"/>
        <a:cs typeface="+mn-cs"/>
      </a:defRPr>
    </a:lvl5pPr>
    <a:lvl6pPr marL="1632269" algn="l" defTabSz="652907" rtl="0" eaLnBrk="1" latinLnBrk="0" hangingPunct="1">
      <a:defRPr sz="857" kern="1200">
        <a:solidFill>
          <a:schemeClr val="tx1"/>
        </a:solidFill>
        <a:latin typeface="+mn-lt"/>
        <a:ea typeface="+mn-ea"/>
        <a:cs typeface="+mn-cs"/>
      </a:defRPr>
    </a:lvl6pPr>
    <a:lvl7pPr marL="1958723" algn="l" defTabSz="652907" rtl="0" eaLnBrk="1" latinLnBrk="0" hangingPunct="1">
      <a:defRPr sz="857" kern="1200">
        <a:solidFill>
          <a:schemeClr val="tx1"/>
        </a:solidFill>
        <a:latin typeface="+mn-lt"/>
        <a:ea typeface="+mn-ea"/>
        <a:cs typeface="+mn-cs"/>
      </a:defRPr>
    </a:lvl7pPr>
    <a:lvl8pPr marL="2285176" algn="l" defTabSz="652907" rtl="0" eaLnBrk="1" latinLnBrk="0" hangingPunct="1">
      <a:defRPr sz="857" kern="1200">
        <a:solidFill>
          <a:schemeClr val="tx1"/>
        </a:solidFill>
        <a:latin typeface="+mn-lt"/>
        <a:ea typeface="+mn-ea"/>
        <a:cs typeface="+mn-cs"/>
      </a:defRPr>
    </a:lvl8pPr>
    <a:lvl9pPr marL="2611631" algn="l" defTabSz="652907"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250" cy="8757800"/>
          </a:xfrm>
          <a:prstGeom prst="rect">
            <a:avLst/>
          </a:prstGeom>
        </p:spPr>
        <p:txBody>
          <a:bodyPr lIns="487600" tIns="487600" rIns="487600" bIns="487600" anchor="b" anchorCtr="0"/>
          <a:lstStyle>
            <a:lvl1pPr lvl="0" algn="ctr">
              <a:spcBef>
                <a:spcPts val="0"/>
              </a:spcBef>
              <a:buSzPct val="100000"/>
              <a:defRPr sz="18469"/>
            </a:lvl1pPr>
            <a:lvl2pPr lvl="1" algn="ctr">
              <a:spcBef>
                <a:spcPts val="0"/>
              </a:spcBef>
              <a:buSzPct val="100000"/>
              <a:defRPr sz="18469"/>
            </a:lvl2pPr>
            <a:lvl3pPr lvl="2" algn="ctr">
              <a:spcBef>
                <a:spcPts val="0"/>
              </a:spcBef>
              <a:buSzPct val="100000"/>
              <a:defRPr sz="18469"/>
            </a:lvl3pPr>
            <a:lvl4pPr lvl="3" algn="ctr">
              <a:spcBef>
                <a:spcPts val="0"/>
              </a:spcBef>
              <a:buSzPct val="100000"/>
              <a:defRPr sz="18469"/>
            </a:lvl4pPr>
            <a:lvl5pPr lvl="4" algn="ctr">
              <a:spcBef>
                <a:spcPts val="0"/>
              </a:spcBef>
              <a:buSzPct val="100000"/>
              <a:defRPr sz="18469"/>
            </a:lvl5pPr>
            <a:lvl6pPr lvl="5" algn="ctr">
              <a:spcBef>
                <a:spcPts val="0"/>
              </a:spcBef>
              <a:buSzPct val="100000"/>
              <a:defRPr sz="18469"/>
            </a:lvl6pPr>
            <a:lvl7pPr lvl="6" algn="ctr">
              <a:spcBef>
                <a:spcPts val="0"/>
              </a:spcBef>
              <a:buSzPct val="100000"/>
              <a:defRPr sz="18469"/>
            </a:lvl7pPr>
            <a:lvl8pPr lvl="7" algn="ctr">
              <a:spcBef>
                <a:spcPts val="0"/>
              </a:spcBef>
              <a:buSzPct val="100000"/>
              <a:defRPr sz="18469"/>
            </a:lvl8pPr>
            <a:lvl9pPr lvl="8" algn="ctr">
              <a:spcBef>
                <a:spcPts val="0"/>
              </a:spcBef>
              <a:buSzPct val="100000"/>
              <a:defRPr sz="18469"/>
            </a:lvl9pPr>
          </a:lstStyle>
          <a:p>
            <a:endParaRPr/>
          </a:p>
        </p:txBody>
      </p:sp>
      <p:sp>
        <p:nvSpPr>
          <p:cNvPr id="11" name="Shape 11"/>
          <p:cNvSpPr txBox="1">
            <a:spLocks noGrp="1"/>
          </p:cNvSpPr>
          <p:nvPr>
            <p:ph type="subTitle" idx="1"/>
          </p:nvPr>
        </p:nvSpPr>
        <p:spPr>
          <a:xfrm>
            <a:off x="1122120" y="12092267"/>
            <a:ext cx="30674250" cy="3381800"/>
          </a:xfrm>
          <a:prstGeom prst="rect">
            <a:avLst/>
          </a:prstGeom>
        </p:spPr>
        <p:txBody>
          <a:bodyPr lIns="487600" tIns="487600" rIns="487600" bIns="487600" anchor="t" anchorCtr="0"/>
          <a:lstStyle>
            <a:lvl1pPr lvl="0" algn="ctr">
              <a:lnSpc>
                <a:spcPct val="100000"/>
              </a:lnSpc>
              <a:spcBef>
                <a:spcPts val="0"/>
              </a:spcBef>
              <a:spcAft>
                <a:spcPts val="0"/>
              </a:spcAft>
              <a:buSzPct val="100000"/>
              <a:buNone/>
              <a:defRPr sz="9934"/>
            </a:lvl1pPr>
            <a:lvl2pPr lvl="1" algn="ctr">
              <a:lnSpc>
                <a:spcPct val="100000"/>
              </a:lnSpc>
              <a:spcBef>
                <a:spcPts val="0"/>
              </a:spcBef>
              <a:spcAft>
                <a:spcPts val="0"/>
              </a:spcAft>
              <a:buSzPct val="100000"/>
              <a:buNone/>
              <a:defRPr sz="9934"/>
            </a:lvl2pPr>
            <a:lvl3pPr lvl="2" algn="ctr">
              <a:lnSpc>
                <a:spcPct val="100000"/>
              </a:lnSpc>
              <a:spcBef>
                <a:spcPts val="0"/>
              </a:spcBef>
              <a:spcAft>
                <a:spcPts val="0"/>
              </a:spcAft>
              <a:buSzPct val="100000"/>
              <a:buNone/>
              <a:defRPr sz="9934"/>
            </a:lvl3pPr>
            <a:lvl4pPr lvl="3" algn="ctr">
              <a:lnSpc>
                <a:spcPct val="100000"/>
              </a:lnSpc>
              <a:spcBef>
                <a:spcPts val="0"/>
              </a:spcBef>
              <a:spcAft>
                <a:spcPts val="0"/>
              </a:spcAft>
              <a:buSzPct val="100000"/>
              <a:buNone/>
              <a:defRPr sz="9934"/>
            </a:lvl4pPr>
            <a:lvl5pPr lvl="4" algn="ctr">
              <a:lnSpc>
                <a:spcPct val="100000"/>
              </a:lnSpc>
              <a:spcBef>
                <a:spcPts val="0"/>
              </a:spcBef>
              <a:spcAft>
                <a:spcPts val="0"/>
              </a:spcAft>
              <a:buSzPct val="100000"/>
              <a:buNone/>
              <a:defRPr sz="9934"/>
            </a:lvl5pPr>
            <a:lvl6pPr lvl="5" algn="ctr">
              <a:lnSpc>
                <a:spcPct val="100000"/>
              </a:lnSpc>
              <a:spcBef>
                <a:spcPts val="0"/>
              </a:spcBef>
              <a:spcAft>
                <a:spcPts val="0"/>
              </a:spcAft>
              <a:buSzPct val="100000"/>
              <a:buNone/>
              <a:defRPr sz="9934"/>
            </a:lvl6pPr>
            <a:lvl7pPr lvl="6" algn="ctr">
              <a:lnSpc>
                <a:spcPct val="100000"/>
              </a:lnSpc>
              <a:spcBef>
                <a:spcPts val="0"/>
              </a:spcBef>
              <a:spcAft>
                <a:spcPts val="0"/>
              </a:spcAft>
              <a:buSzPct val="100000"/>
              <a:buNone/>
              <a:defRPr sz="9934"/>
            </a:lvl7pPr>
            <a:lvl8pPr lvl="7" algn="ctr">
              <a:lnSpc>
                <a:spcPct val="100000"/>
              </a:lnSpc>
              <a:spcBef>
                <a:spcPts val="0"/>
              </a:spcBef>
              <a:spcAft>
                <a:spcPts val="0"/>
              </a:spcAft>
              <a:buSzPct val="100000"/>
              <a:buNone/>
              <a:defRPr sz="9934"/>
            </a:lvl8pPr>
            <a:lvl9pPr lvl="8" algn="ctr">
              <a:lnSpc>
                <a:spcPct val="100000"/>
              </a:lnSpc>
              <a:spcBef>
                <a:spcPts val="0"/>
              </a:spcBef>
              <a:spcAft>
                <a:spcPts val="0"/>
              </a:spcAft>
              <a:buSzPct val="100000"/>
              <a:buNone/>
              <a:defRPr sz="9934"/>
            </a:lvl9pPr>
          </a:lstStyle>
          <a:p>
            <a:endParaRPr/>
          </a:p>
        </p:txBody>
      </p:sp>
      <p:sp>
        <p:nvSpPr>
          <p:cNvPr id="12" name="Shape 12"/>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7"/>
            <a:ext cx="30674250" cy="8377600"/>
          </a:xfrm>
          <a:prstGeom prst="rect">
            <a:avLst/>
          </a:prstGeom>
        </p:spPr>
        <p:txBody>
          <a:bodyPr lIns="487600" tIns="487600" rIns="487600" bIns="487600" anchor="b" anchorCtr="0"/>
          <a:lstStyle>
            <a:lvl1pPr lvl="0" algn="ctr">
              <a:spcBef>
                <a:spcPts val="0"/>
              </a:spcBef>
              <a:buSzPct val="100000"/>
              <a:defRPr sz="42671"/>
            </a:lvl1pPr>
            <a:lvl2pPr lvl="1" algn="ctr">
              <a:spcBef>
                <a:spcPts val="0"/>
              </a:spcBef>
              <a:buSzPct val="100000"/>
              <a:defRPr sz="42671"/>
            </a:lvl2pPr>
            <a:lvl3pPr lvl="2" algn="ctr">
              <a:spcBef>
                <a:spcPts val="0"/>
              </a:spcBef>
              <a:buSzPct val="100000"/>
              <a:defRPr sz="42671"/>
            </a:lvl3pPr>
            <a:lvl4pPr lvl="3" algn="ctr">
              <a:spcBef>
                <a:spcPts val="0"/>
              </a:spcBef>
              <a:buSzPct val="100000"/>
              <a:defRPr sz="42671"/>
            </a:lvl4pPr>
            <a:lvl5pPr lvl="4" algn="ctr">
              <a:spcBef>
                <a:spcPts val="0"/>
              </a:spcBef>
              <a:buSzPct val="100000"/>
              <a:defRPr sz="42671"/>
            </a:lvl5pPr>
            <a:lvl6pPr lvl="5" algn="ctr">
              <a:spcBef>
                <a:spcPts val="0"/>
              </a:spcBef>
              <a:buSzPct val="100000"/>
              <a:defRPr sz="42671"/>
            </a:lvl6pPr>
            <a:lvl7pPr lvl="6" algn="ctr">
              <a:spcBef>
                <a:spcPts val="0"/>
              </a:spcBef>
              <a:buSzPct val="100000"/>
              <a:defRPr sz="42671"/>
            </a:lvl7pPr>
            <a:lvl8pPr lvl="7" algn="ctr">
              <a:spcBef>
                <a:spcPts val="0"/>
              </a:spcBef>
              <a:buSzPct val="100000"/>
              <a:defRPr sz="42671"/>
            </a:lvl8pPr>
            <a:lvl9pPr lvl="8" algn="ctr">
              <a:spcBef>
                <a:spcPts val="0"/>
              </a:spcBef>
              <a:buSzPct val="100000"/>
              <a:defRPr sz="42671"/>
            </a:lvl9pPr>
          </a:lstStyle>
          <a:p>
            <a:endParaRPr/>
          </a:p>
        </p:txBody>
      </p:sp>
      <p:sp>
        <p:nvSpPr>
          <p:cNvPr id="46" name="Shape 46"/>
          <p:cNvSpPr txBox="1">
            <a:spLocks noGrp="1"/>
          </p:cNvSpPr>
          <p:nvPr>
            <p:ph type="body" idx="1"/>
          </p:nvPr>
        </p:nvSpPr>
        <p:spPr>
          <a:xfrm>
            <a:off x="1122120" y="13449493"/>
            <a:ext cx="30674250" cy="5550000"/>
          </a:xfrm>
          <a:prstGeom prst="rect">
            <a:avLst/>
          </a:prstGeom>
        </p:spPr>
        <p:txBody>
          <a:bodyPr lIns="487600" tIns="487600" rIns="487600" bIns="4876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250" cy="3591600"/>
          </a:xfrm>
          <a:prstGeom prst="rect">
            <a:avLst/>
          </a:prstGeom>
        </p:spPr>
        <p:txBody>
          <a:bodyPr lIns="487600" tIns="487600" rIns="487600" bIns="487600" anchor="ctr" anchorCtr="0"/>
          <a:lstStyle>
            <a:lvl1pPr lvl="0" algn="ctr">
              <a:spcBef>
                <a:spcPts val="0"/>
              </a:spcBef>
              <a:buSzPct val="100000"/>
              <a:defRPr sz="12802"/>
            </a:lvl1pPr>
            <a:lvl2pPr lvl="1" algn="ctr">
              <a:spcBef>
                <a:spcPts val="0"/>
              </a:spcBef>
              <a:buSzPct val="100000"/>
              <a:defRPr sz="12802"/>
            </a:lvl2pPr>
            <a:lvl3pPr lvl="2" algn="ctr">
              <a:spcBef>
                <a:spcPts val="0"/>
              </a:spcBef>
              <a:buSzPct val="100000"/>
              <a:defRPr sz="12802"/>
            </a:lvl3pPr>
            <a:lvl4pPr lvl="3" algn="ctr">
              <a:spcBef>
                <a:spcPts val="0"/>
              </a:spcBef>
              <a:buSzPct val="100000"/>
              <a:defRPr sz="12802"/>
            </a:lvl4pPr>
            <a:lvl5pPr lvl="4" algn="ctr">
              <a:spcBef>
                <a:spcPts val="0"/>
              </a:spcBef>
              <a:buSzPct val="100000"/>
              <a:defRPr sz="12802"/>
            </a:lvl5pPr>
            <a:lvl6pPr lvl="5" algn="ctr">
              <a:spcBef>
                <a:spcPts val="0"/>
              </a:spcBef>
              <a:buSzPct val="100000"/>
              <a:defRPr sz="12802"/>
            </a:lvl6pPr>
            <a:lvl7pPr lvl="6" algn="ctr">
              <a:spcBef>
                <a:spcPts val="0"/>
              </a:spcBef>
              <a:buSzPct val="100000"/>
              <a:defRPr sz="12802"/>
            </a:lvl7pPr>
            <a:lvl8pPr lvl="7" algn="ctr">
              <a:spcBef>
                <a:spcPts val="0"/>
              </a:spcBef>
              <a:buSzPct val="100000"/>
              <a:defRPr sz="12802"/>
            </a:lvl8pPr>
            <a:lvl9pPr lvl="8" algn="ctr">
              <a:spcBef>
                <a:spcPts val="0"/>
              </a:spcBef>
              <a:buSzPct val="100000"/>
              <a:defRPr sz="12802"/>
            </a:lvl9pPr>
          </a:lstStyle>
          <a:p>
            <a:endParaRPr/>
          </a:p>
        </p:txBody>
      </p:sp>
      <p:sp>
        <p:nvSpPr>
          <p:cNvPr id="15" name="Shape 15"/>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250" cy="24436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122120" y="4917226"/>
            <a:ext cx="30674250" cy="145766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250" cy="24436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122120" y="4917226"/>
            <a:ext cx="14399550" cy="14576600"/>
          </a:xfrm>
          <a:prstGeom prst="rect">
            <a:avLst/>
          </a:prstGeom>
        </p:spPr>
        <p:txBody>
          <a:bodyPr lIns="487600" tIns="487600" rIns="487600" bIns="487600" anchor="t" anchorCtr="0"/>
          <a:lstStyle>
            <a:lvl1pPr lvl="0">
              <a:spcBef>
                <a:spcPts val="0"/>
              </a:spcBef>
              <a:buSzPct val="100000"/>
              <a:defRPr sz="5000"/>
            </a:lvl1pPr>
            <a:lvl2pPr lvl="1">
              <a:spcBef>
                <a:spcPts val="0"/>
              </a:spcBef>
              <a:buSzPct val="100000"/>
              <a:defRPr sz="4268"/>
            </a:lvl2pPr>
            <a:lvl3pPr lvl="2">
              <a:spcBef>
                <a:spcPts val="0"/>
              </a:spcBef>
              <a:buSzPct val="100000"/>
              <a:defRPr sz="4268"/>
            </a:lvl3pPr>
            <a:lvl4pPr lvl="3">
              <a:spcBef>
                <a:spcPts val="0"/>
              </a:spcBef>
              <a:buSzPct val="100000"/>
              <a:defRPr sz="4268"/>
            </a:lvl4pPr>
            <a:lvl5pPr lvl="4">
              <a:spcBef>
                <a:spcPts val="0"/>
              </a:spcBef>
              <a:buSzPct val="100000"/>
              <a:defRPr sz="4268"/>
            </a:lvl5pPr>
            <a:lvl6pPr lvl="5">
              <a:spcBef>
                <a:spcPts val="0"/>
              </a:spcBef>
              <a:buSzPct val="100000"/>
              <a:defRPr sz="4268"/>
            </a:lvl6pPr>
            <a:lvl7pPr lvl="6">
              <a:spcBef>
                <a:spcPts val="0"/>
              </a:spcBef>
              <a:buSzPct val="100000"/>
              <a:defRPr sz="4268"/>
            </a:lvl7pPr>
            <a:lvl8pPr lvl="7">
              <a:spcBef>
                <a:spcPts val="0"/>
              </a:spcBef>
              <a:buSzPct val="100000"/>
              <a:defRPr sz="4268"/>
            </a:lvl8pPr>
            <a:lvl9pPr lvl="8">
              <a:spcBef>
                <a:spcPts val="0"/>
              </a:spcBef>
              <a:buSzPct val="100000"/>
              <a:defRPr sz="4268"/>
            </a:lvl9pPr>
          </a:lstStyle>
          <a:p>
            <a:endParaRPr/>
          </a:p>
        </p:txBody>
      </p:sp>
      <p:sp>
        <p:nvSpPr>
          <p:cNvPr id="23" name="Shape 23"/>
          <p:cNvSpPr txBox="1">
            <a:spLocks noGrp="1"/>
          </p:cNvSpPr>
          <p:nvPr>
            <p:ph type="body" idx="2"/>
          </p:nvPr>
        </p:nvSpPr>
        <p:spPr>
          <a:xfrm>
            <a:off x="17396640" y="4917226"/>
            <a:ext cx="14399550" cy="14576600"/>
          </a:xfrm>
          <a:prstGeom prst="rect">
            <a:avLst/>
          </a:prstGeom>
        </p:spPr>
        <p:txBody>
          <a:bodyPr lIns="487600" tIns="487600" rIns="487600" bIns="487600" anchor="t" anchorCtr="0"/>
          <a:lstStyle>
            <a:lvl1pPr lvl="0">
              <a:spcBef>
                <a:spcPts val="0"/>
              </a:spcBef>
              <a:buSzPct val="100000"/>
              <a:defRPr sz="5000"/>
            </a:lvl1pPr>
            <a:lvl2pPr lvl="1">
              <a:spcBef>
                <a:spcPts val="0"/>
              </a:spcBef>
              <a:buSzPct val="100000"/>
              <a:defRPr sz="4268"/>
            </a:lvl2pPr>
            <a:lvl3pPr lvl="2">
              <a:spcBef>
                <a:spcPts val="0"/>
              </a:spcBef>
              <a:buSzPct val="100000"/>
              <a:defRPr sz="4268"/>
            </a:lvl3pPr>
            <a:lvl4pPr lvl="3">
              <a:spcBef>
                <a:spcPts val="0"/>
              </a:spcBef>
              <a:buSzPct val="100000"/>
              <a:defRPr sz="4268"/>
            </a:lvl4pPr>
            <a:lvl5pPr lvl="4">
              <a:spcBef>
                <a:spcPts val="0"/>
              </a:spcBef>
              <a:buSzPct val="100000"/>
              <a:defRPr sz="4268"/>
            </a:lvl5pPr>
            <a:lvl6pPr lvl="5">
              <a:spcBef>
                <a:spcPts val="0"/>
              </a:spcBef>
              <a:buSzPct val="100000"/>
              <a:defRPr sz="4268"/>
            </a:lvl6pPr>
            <a:lvl7pPr lvl="6">
              <a:spcBef>
                <a:spcPts val="0"/>
              </a:spcBef>
              <a:buSzPct val="100000"/>
              <a:defRPr sz="4268"/>
            </a:lvl7pPr>
            <a:lvl8pPr lvl="7">
              <a:spcBef>
                <a:spcPts val="0"/>
              </a:spcBef>
              <a:buSzPct val="100000"/>
              <a:defRPr sz="4268"/>
            </a:lvl8pPr>
            <a:lvl9pPr lvl="8">
              <a:spcBef>
                <a:spcPts val="0"/>
              </a:spcBef>
              <a:buSzPct val="100000"/>
              <a:defRPr sz="4268"/>
            </a:lvl9pPr>
          </a:lstStyle>
          <a:p>
            <a:endParaRPr/>
          </a:p>
        </p:txBody>
      </p:sp>
      <p:sp>
        <p:nvSpPr>
          <p:cNvPr id="24" name="Shape 24"/>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250" cy="24436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20" y="2370563"/>
            <a:ext cx="10108800" cy="3224399"/>
          </a:xfrm>
          <a:prstGeom prst="rect">
            <a:avLst/>
          </a:prstGeom>
        </p:spPr>
        <p:txBody>
          <a:bodyPr lIns="487600" tIns="487600" rIns="487600" bIns="487600" anchor="b" anchorCtr="0"/>
          <a:lstStyle>
            <a:lvl1pPr lvl="0">
              <a:spcBef>
                <a:spcPts val="0"/>
              </a:spcBef>
              <a:buSzPct val="100000"/>
              <a:defRPr sz="8534"/>
            </a:lvl1pPr>
            <a:lvl2pPr lvl="1">
              <a:spcBef>
                <a:spcPts val="0"/>
              </a:spcBef>
              <a:buSzPct val="100000"/>
              <a:defRPr sz="8534"/>
            </a:lvl2pPr>
            <a:lvl3pPr lvl="2">
              <a:spcBef>
                <a:spcPts val="0"/>
              </a:spcBef>
              <a:buSzPct val="100000"/>
              <a:defRPr sz="8534"/>
            </a:lvl3pPr>
            <a:lvl4pPr lvl="3">
              <a:spcBef>
                <a:spcPts val="0"/>
              </a:spcBef>
              <a:buSzPct val="100000"/>
              <a:defRPr sz="8534"/>
            </a:lvl4pPr>
            <a:lvl5pPr lvl="4">
              <a:spcBef>
                <a:spcPts val="0"/>
              </a:spcBef>
              <a:buSzPct val="100000"/>
              <a:defRPr sz="8534"/>
            </a:lvl5pPr>
            <a:lvl6pPr lvl="5">
              <a:spcBef>
                <a:spcPts val="0"/>
              </a:spcBef>
              <a:buSzPct val="100000"/>
              <a:defRPr sz="8534"/>
            </a:lvl6pPr>
            <a:lvl7pPr lvl="6">
              <a:spcBef>
                <a:spcPts val="0"/>
              </a:spcBef>
              <a:buSzPct val="100000"/>
              <a:defRPr sz="8534"/>
            </a:lvl7pPr>
            <a:lvl8pPr lvl="7">
              <a:spcBef>
                <a:spcPts val="0"/>
              </a:spcBef>
              <a:buSzPct val="100000"/>
              <a:defRPr sz="8534"/>
            </a:lvl8pPr>
            <a:lvl9pPr lvl="8">
              <a:spcBef>
                <a:spcPts val="0"/>
              </a:spcBef>
              <a:buSzPct val="100000"/>
              <a:defRPr sz="8534"/>
            </a:lvl9pPr>
          </a:lstStyle>
          <a:p>
            <a:endParaRPr/>
          </a:p>
        </p:txBody>
      </p:sp>
      <p:sp>
        <p:nvSpPr>
          <p:cNvPr id="30" name="Shape 30"/>
          <p:cNvSpPr txBox="1">
            <a:spLocks noGrp="1"/>
          </p:cNvSpPr>
          <p:nvPr>
            <p:ph type="body" idx="1"/>
          </p:nvPr>
        </p:nvSpPr>
        <p:spPr>
          <a:xfrm>
            <a:off x="1122120" y="5928959"/>
            <a:ext cx="10108800" cy="13565400"/>
          </a:xfrm>
          <a:prstGeom prst="rect">
            <a:avLst/>
          </a:prstGeom>
        </p:spPr>
        <p:txBody>
          <a:bodyPr lIns="487600" tIns="487600" rIns="487600" bIns="487600" anchor="t" anchorCtr="0"/>
          <a:lstStyle>
            <a:lvl1pPr lvl="0">
              <a:spcBef>
                <a:spcPts val="0"/>
              </a:spcBef>
              <a:buSzPct val="100000"/>
              <a:defRPr sz="4268"/>
            </a:lvl1pPr>
            <a:lvl2pPr lvl="1">
              <a:spcBef>
                <a:spcPts val="0"/>
              </a:spcBef>
              <a:buSzPct val="100000"/>
              <a:defRPr sz="4268"/>
            </a:lvl2pPr>
            <a:lvl3pPr lvl="2">
              <a:spcBef>
                <a:spcPts val="0"/>
              </a:spcBef>
              <a:buSzPct val="100000"/>
              <a:defRPr sz="4268"/>
            </a:lvl3pPr>
            <a:lvl4pPr lvl="3">
              <a:spcBef>
                <a:spcPts val="0"/>
              </a:spcBef>
              <a:buSzPct val="100000"/>
              <a:defRPr sz="4268"/>
            </a:lvl4pPr>
            <a:lvl5pPr lvl="4">
              <a:spcBef>
                <a:spcPts val="0"/>
              </a:spcBef>
              <a:buSzPct val="100000"/>
              <a:defRPr sz="4268"/>
            </a:lvl5pPr>
            <a:lvl6pPr lvl="5">
              <a:spcBef>
                <a:spcPts val="0"/>
              </a:spcBef>
              <a:buSzPct val="100000"/>
              <a:defRPr sz="4268"/>
            </a:lvl6pPr>
            <a:lvl7pPr lvl="6">
              <a:spcBef>
                <a:spcPts val="0"/>
              </a:spcBef>
              <a:buSzPct val="100000"/>
              <a:defRPr sz="4268"/>
            </a:lvl7pPr>
            <a:lvl8pPr lvl="7">
              <a:spcBef>
                <a:spcPts val="0"/>
              </a:spcBef>
              <a:buSzPct val="100000"/>
              <a:defRPr sz="4268"/>
            </a:lvl8pPr>
            <a:lvl9pPr lvl="8">
              <a:spcBef>
                <a:spcPts val="0"/>
              </a:spcBef>
              <a:buSzPct val="100000"/>
              <a:defRPr sz="4268"/>
            </a:lvl9pPr>
          </a:lstStyle>
          <a:p>
            <a:endParaRPr/>
          </a:p>
        </p:txBody>
      </p:sp>
      <p:sp>
        <p:nvSpPr>
          <p:cNvPr id="31" name="Shape 31"/>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2" y="1920643"/>
            <a:ext cx="22924125" cy="17453999"/>
          </a:xfrm>
          <a:prstGeom prst="rect">
            <a:avLst/>
          </a:prstGeom>
        </p:spPr>
        <p:txBody>
          <a:bodyPr lIns="487600" tIns="487600" rIns="487600" bIns="487600" anchor="ctr" anchorCtr="0"/>
          <a:lstStyle>
            <a:lvl1pPr lvl="0">
              <a:spcBef>
                <a:spcPts val="0"/>
              </a:spcBef>
              <a:buSzPct val="100000"/>
              <a:defRPr sz="17069"/>
            </a:lvl1pPr>
            <a:lvl2pPr lvl="1">
              <a:spcBef>
                <a:spcPts val="0"/>
              </a:spcBef>
              <a:buSzPct val="100000"/>
              <a:defRPr sz="17069"/>
            </a:lvl2pPr>
            <a:lvl3pPr lvl="2">
              <a:spcBef>
                <a:spcPts val="0"/>
              </a:spcBef>
              <a:buSzPct val="100000"/>
              <a:defRPr sz="17069"/>
            </a:lvl3pPr>
            <a:lvl4pPr lvl="3">
              <a:spcBef>
                <a:spcPts val="0"/>
              </a:spcBef>
              <a:buSzPct val="100000"/>
              <a:defRPr sz="17069"/>
            </a:lvl4pPr>
            <a:lvl5pPr lvl="4">
              <a:spcBef>
                <a:spcPts val="0"/>
              </a:spcBef>
              <a:buSzPct val="100000"/>
              <a:defRPr sz="17069"/>
            </a:lvl5pPr>
            <a:lvl6pPr lvl="5">
              <a:spcBef>
                <a:spcPts val="0"/>
              </a:spcBef>
              <a:buSzPct val="100000"/>
              <a:defRPr sz="17069"/>
            </a:lvl6pPr>
            <a:lvl7pPr lvl="6">
              <a:spcBef>
                <a:spcPts val="0"/>
              </a:spcBef>
              <a:buSzPct val="100000"/>
              <a:defRPr sz="17069"/>
            </a:lvl7pPr>
            <a:lvl8pPr lvl="7">
              <a:spcBef>
                <a:spcPts val="0"/>
              </a:spcBef>
              <a:buSzPct val="100000"/>
              <a:defRPr sz="17069"/>
            </a:lvl8pPr>
            <a:lvl9pPr lvl="8">
              <a:spcBef>
                <a:spcPts val="0"/>
              </a:spcBef>
              <a:buSzPct val="100000"/>
              <a:defRPr sz="17069"/>
            </a:lvl9pPr>
          </a:lstStyle>
          <a:p>
            <a:endParaRPr/>
          </a:p>
        </p:txBody>
      </p:sp>
      <p:sp>
        <p:nvSpPr>
          <p:cNvPr id="34" name="Shape 34"/>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25067" tIns="325067" rIns="325067" bIns="325067" anchor="ctr" anchorCtr="0">
            <a:noAutofit/>
          </a:bodyPr>
          <a:lstStyle/>
          <a:p>
            <a:pPr lvl="0">
              <a:spcBef>
                <a:spcPts val="0"/>
              </a:spcBef>
              <a:buNone/>
            </a:pPr>
            <a:endParaRPr sz="667"/>
          </a:p>
        </p:txBody>
      </p:sp>
      <p:sp>
        <p:nvSpPr>
          <p:cNvPr id="37" name="Shape 37"/>
          <p:cNvSpPr txBox="1">
            <a:spLocks noGrp="1"/>
          </p:cNvSpPr>
          <p:nvPr>
            <p:ph type="title"/>
          </p:nvPr>
        </p:nvSpPr>
        <p:spPr>
          <a:xfrm>
            <a:off x="955802" y="5261546"/>
            <a:ext cx="14562675" cy="6324400"/>
          </a:xfrm>
          <a:prstGeom prst="rect">
            <a:avLst/>
          </a:prstGeom>
        </p:spPr>
        <p:txBody>
          <a:bodyPr lIns="487600" tIns="487600" rIns="487600" bIns="487600" anchor="b" anchorCtr="0"/>
          <a:lstStyle>
            <a:lvl1pPr lvl="0" algn="ctr">
              <a:spcBef>
                <a:spcPts val="0"/>
              </a:spcBef>
              <a:buSzPct val="100000"/>
              <a:defRPr sz="14935"/>
            </a:lvl1pPr>
            <a:lvl2pPr lvl="1" algn="ctr">
              <a:spcBef>
                <a:spcPts val="0"/>
              </a:spcBef>
              <a:buSzPct val="100000"/>
              <a:defRPr sz="14935"/>
            </a:lvl2pPr>
            <a:lvl3pPr lvl="2" algn="ctr">
              <a:spcBef>
                <a:spcPts val="0"/>
              </a:spcBef>
              <a:buSzPct val="100000"/>
              <a:defRPr sz="14935"/>
            </a:lvl3pPr>
            <a:lvl4pPr lvl="3" algn="ctr">
              <a:spcBef>
                <a:spcPts val="0"/>
              </a:spcBef>
              <a:buSzPct val="100000"/>
              <a:defRPr sz="14935"/>
            </a:lvl4pPr>
            <a:lvl5pPr lvl="4" algn="ctr">
              <a:spcBef>
                <a:spcPts val="0"/>
              </a:spcBef>
              <a:buSzPct val="100000"/>
              <a:defRPr sz="14935"/>
            </a:lvl5pPr>
            <a:lvl6pPr lvl="5" algn="ctr">
              <a:spcBef>
                <a:spcPts val="0"/>
              </a:spcBef>
              <a:buSzPct val="100000"/>
              <a:defRPr sz="14935"/>
            </a:lvl6pPr>
            <a:lvl7pPr lvl="6" algn="ctr">
              <a:spcBef>
                <a:spcPts val="0"/>
              </a:spcBef>
              <a:buSzPct val="100000"/>
              <a:defRPr sz="14935"/>
            </a:lvl7pPr>
            <a:lvl8pPr lvl="7" algn="ctr">
              <a:spcBef>
                <a:spcPts val="0"/>
              </a:spcBef>
              <a:buSzPct val="100000"/>
              <a:defRPr sz="14935"/>
            </a:lvl8pPr>
            <a:lvl9pPr lvl="8" algn="ctr">
              <a:spcBef>
                <a:spcPts val="0"/>
              </a:spcBef>
              <a:buSzPct val="100000"/>
              <a:defRPr sz="14935"/>
            </a:lvl9pPr>
          </a:lstStyle>
          <a:p>
            <a:endParaRPr/>
          </a:p>
        </p:txBody>
      </p:sp>
      <p:sp>
        <p:nvSpPr>
          <p:cNvPr id="38" name="Shape 38"/>
          <p:cNvSpPr txBox="1">
            <a:spLocks noGrp="1"/>
          </p:cNvSpPr>
          <p:nvPr>
            <p:ph type="subTitle" idx="1"/>
          </p:nvPr>
        </p:nvSpPr>
        <p:spPr>
          <a:xfrm>
            <a:off x="955802" y="11959787"/>
            <a:ext cx="14562675" cy="5269800"/>
          </a:xfrm>
          <a:prstGeom prst="rect">
            <a:avLst/>
          </a:prstGeom>
        </p:spPr>
        <p:txBody>
          <a:bodyPr lIns="487600" tIns="487600" rIns="487600" bIns="487600" anchor="t" anchorCtr="0"/>
          <a:lstStyle>
            <a:lvl1pPr lvl="0" algn="ctr">
              <a:lnSpc>
                <a:spcPct val="100000"/>
              </a:lnSpc>
              <a:spcBef>
                <a:spcPts val="0"/>
              </a:spcBef>
              <a:spcAft>
                <a:spcPts val="0"/>
              </a:spcAft>
              <a:buSzPct val="100000"/>
              <a:buNone/>
              <a:defRPr sz="7468"/>
            </a:lvl1pPr>
            <a:lvl2pPr lvl="1" algn="ctr">
              <a:lnSpc>
                <a:spcPct val="100000"/>
              </a:lnSpc>
              <a:spcBef>
                <a:spcPts val="0"/>
              </a:spcBef>
              <a:spcAft>
                <a:spcPts val="0"/>
              </a:spcAft>
              <a:buSzPct val="100000"/>
              <a:buNone/>
              <a:defRPr sz="7468"/>
            </a:lvl2pPr>
            <a:lvl3pPr lvl="2" algn="ctr">
              <a:lnSpc>
                <a:spcPct val="100000"/>
              </a:lnSpc>
              <a:spcBef>
                <a:spcPts val="0"/>
              </a:spcBef>
              <a:spcAft>
                <a:spcPts val="0"/>
              </a:spcAft>
              <a:buSzPct val="100000"/>
              <a:buNone/>
              <a:defRPr sz="7468"/>
            </a:lvl3pPr>
            <a:lvl4pPr lvl="3" algn="ctr">
              <a:lnSpc>
                <a:spcPct val="100000"/>
              </a:lnSpc>
              <a:spcBef>
                <a:spcPts val="0"/>
              </a:spcBef>
              <a:spcAft>
                <a:spcPts val="0"/>
              </a:spcAft>
              <a:buSzPct val="100000"/>
              <a:buNone/>
              <a:defRPr sz="7468"/>
            </a:lvl4pPr>
            <a:lvl5pPr lvl="4" algn="ctr">
              <a:lnSpc>
                <a:spcPct val="100000"/>
              </a:lnSpc>
              <a:spcBef>
                <a:spcPts val="0"/>
              </a:spcBef>
              <a:spcAft>
                <a:spcPts val="0"/>
              </a:spcAft>
              <a:buSzPct val="100000"/>
              <a:buNone/>
              <a:defRPr sz="7468"/>
            </a:lvl5pPr>
            <a:lvl6pPr lvl="5" algn="ctr">
              <a:lnSpc>
                <a:spcPct val="100000"/>
              </a:lnSpc>
              <a:spcBef>
                <a:spcPts val="0"/>
              </a:spcBef>
              <a:spcAft>
                <a:spcPts val="0"/>
              </a:spcAft>
              <a:buSzPct val="100000"/>
              <a:buNone/>
              <a:defRPr sz="7468"/>
            </a:lvl6pPr>
            <a:lvl7pPr lvl="6" algn="ctr">
              <a:lnSpc>
                <a:spcPct val="100000"/>
              </a:lnSpc>
              <a:spcBef>
                <a:spcPts val="0"/>
              </a:spcBef>
              <a:spcAft>
                <a:spcPts val="0"/>
              </a:spcAft>
              <a:buSzPct val="100000"/>
              <a:buNone/>
              <a:defRPr sz="7468"/>
            </a:lvl7pPr>
            <a:lvl8pPr lvl="7" algn="ctr">
              <a:lnSpc>
                <a:spcPct val="100000"/>
              </a:lnSpc>
              <a:spcBef>
                <a:spcPts val="0"/>
              </a:spcBef>
              <a:spcAft>
                <a:spcPts val="0"/>
              </a:spcAft>
              <a:buSzPct val="100000"/>
              <a:buNone/>
              <a:defRPr sz="7468"/>
            </a:lvl8pPr>
            <a:lvl9pPr lvl="8" algn="ctr">
              <a:lnSpc>
                <a:spcPct val="100000"/>
              </a:lnSpc>
              <a:spcBef>
                <a:spcPts val="0"/>
              </a:spcBef>
              <a:spcAft>
                <a:spcPts val="0"/>
              </a:spcAft>
              <a:buSzPct val="100000"/>
              <a:buNone/>
              <a:defRPr sz="7468"/>
            </a:lvl9pPr>
          </a:lstStyle>
          <a:p>
            <a:endParaRPr/>
          </a:p>
        </p:txBody>
      </p:sp>
      <p:sp>
        <p:nvSpPr>
          <p:cNvPr id="39" name="Shape 39"/>
          <p:cNvSpPr txBox="1">
            <a:spLocks noGrp="1"/>
          </p:cNvSpPr>
          <p:nvPr>
            <p:ph type="body" idx="2"/>
          </p:nvPr>
        </p:nvSpPr>
        <p:spPr>
          <a:xfrm>
            <a:off x="17782200" y="3089386"/>
            <a:ext cx="13813200" cy="15765800"/>
          </a:xfrm>
          <a:prstGeom prst="rect">
            <a:avLst/>
          </a:prstGeom>
        </p:spPr>
        <p:txBody>
          <a:bodyPr lIns="487600" tIns="487600" rIns="487600" bIns="4876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22" y="18050453"/>
            <a:ext cx="21595725" cy="2581800"/>
          </a:xfrm>
          <a:prstGeom prst="rect">
            <a:avLst/>
          </a:prstGeom>
        </p:spPr>
        <p:txBody>
          <a:bodyPr lIns="487600" tIns="487600" rIns="487600" bIns="4876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9" y="19896391"/>
            <a:ext cx="1975275" cy="1679400"/>
          </a:xfrm>
          <a:prstGeom prst="rect">
            <a:avLst/>
          </a:prstGeom>
        </p:spPr>
        <p:txBody>
          <a:bodyPr lIns="487600" tIns="487600" rIns="487600" bIns="487600" anchor="ctr" anchorCtr="0">
            <a:noAutofit/>
          </a:body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250" cy="2443600"/>
          </a:xfrm>
          <a:prstGeom prst="rect">
            <a:avLst/>
          </a:prstGeom>
          <a:noFill/>
          <a:ln>
            <a:noFill/>
          </a:ln>
        </p:spPr>
        <p:txBody>
          <a:bodyPr lIns="487600" tIns="487600" rIns="487600" bIns="487600" anchor="t" anchorCtr="0"/>
          <a:lstStyle>
            <a:lvl1pPr lvl="0">
              <a:spcBef>
                <a:spcPts val="0"/>
              </a:spcBef>
              <a:buClr>
                <a:schemeClr val="dk1"/>
              </a:buClr>
              <a:buSzPct val="100000"/>
              <a:buNone/>
              <a:defRPr sz="14900">
                <a:solidFill>
                  <a:schemeClr val="dk1"/>
                </a:solidFill>
              </a:defRPr>
            </a:lvl1pPr>
            <a:lvl2pPr lvl="1">
              <a:spcBef>
                <a:spcPts val="0"/>
              </a:spcBef>
              <a:buClr>
                <a:schemeClr val="dk1"/>
              </a:buClr>
              <a:buSzPct val="100000"/>
              <a:buNone/>
              <a:defRPr sz="14900">
                <a:solidFill>
                  <a:schemeClr val="dk1"/>
                </a:solidFill>
              </a:defRPr>
            </a:lvl2pPr>
            <a:lvl3pPr lvl="2">
              <a:spcBef>
                <a:spcPts val="0"/>
              </a:spcBef>
              <a:buClr>
                <a:schemeClr val="dk1"/>
              </a:buClr>
              <a:buSzPct val="100000"/>
              <a:buNone/>
              <a:defRPr sz="14900">
                <a:solidFill>
                  <a:schemeClr val="dk1"/>
                </a:solidFill>
              </a:defRPr>
            </a:lvl3pPr>
            <a:lvl4pPr lvl="3">
              <a:spcBef>
                <a:spcPts val="0"/>
              </a:spcBef>
              <a:buClr>
                <a:schemeClr val="dk1"/>
              </a:buClr>
              <a:buSzPct val="100000"/>
              <a:buNone/>
              <a:defRPr sz="14900">
                <a:solidFill>
                  <a:schemeClr val="dk1"/>
                </a:solidFill>
              </a:defRPr>
            </a:lvl4pPr>
            <a:lvl5pPr lvl="4">
              <a:spcBef>
                <a:spcPts val="0"/>
              </a:spcBef>
              <a:buClr>
                <a:schemeClr val="dk1"/>
              </a:buClr>
              <a:buSzPct val="100000"/>
              <a:buNone/>
              <a:defRPr sz="14900">
                <a:solidFill>
                  <a:schemeClr val="dk1"/>
                </a:solidFill>
              </a:defRPr>
            </a:lvl5pPr>
            <a:lvl6pPr lvl="5">
              <a:spcBef>
                <a:spcPts val="0"/>
              </a:spcBef>
              <a:buClr>
                <a:schemeClr val="dk1"/>
              </a:buClr>
              <a:buSzPct val="100000"/>
              <a:buNone/>
              <a:defRPr sz="14900">
                <a:solidFill>
                  <a:schemeClr val="dk1"/>
                </a:solidFill>
              </a:defRPr>
            </a:lvl6pPr>
            <a:lvl7pPr lvl="6">
              <a:spcBef>
                <a:spcPts val="0"/>
              </a:spcBef>
              <a:buClr>
                <a:schemeClr val="dk1"/>
              </a:buClr>
              <a:buSzPct val="100000"/>
              <a:buNone/>
              <a:defRPr sz="14900">
                <a:solidFill>
                  <a:schemeClr val="dk1"/>
                </a:solidFill>
              </a:defRPr>
            </a:lvl7pPr>
            <a:lvl8pPr lvl="7">
              <a:spcBef>
                <a:spcPts val="0"/>
              </a:spcBef>
              <a:buClr>
                <a:schemeClr val="dk1"/>
              </a:buClr>
              <a:buSzPct val="100000"/>
              <a:buNone/>
              <a:defRPr sz="14900">
                <a:solidFill>
                  <a:schemeClr val="dk1"/>
                </a:solidFill>
              </a:defRPr>
            </a:lvl8pPr>
            <a:lvl9pPr lvl="8">
              <a:spcBef>
                <a:spcPts val="0"/>
              </a:spcBef>
              <a:buClr>
                <a:schemeClr val="dk1"/>
              </a:buClr>
              <a:buSzPct val="100000"/>
              <a:buNone/>
              <a:defRPr sz="14900">
                <a:solidFill>
                  <a:schemeClr val="dk1"/>
                </a:solidFill>
              </a:defRPr>
            </a:lvl9pPr>
          </a:lstStyle>
          <a:p>
            <a:endParaRPr/>
          </a:p>
        </p:txBody>
      </p:sp>
      <p:sp>
        <p:nvSpPr>
          <p:cNvPr id="7" name="Shape 7"/>
          <p:cNvSpPr txBox="1">
            <a:spLocks noGrp="1"/>
          </p:cNvSpPr>
          <p:nvPr>
            <p:ph type="body" idx="1"/>
          </p:nvPr>
        </p:nvSpPr>
        <p:spPr>
          <a:xfrm>
            <a:off x="1122120" y="4917226"/>
            <a:ext cx="30674250" cy="14576600"/>
          </a:xfrm>
          <a:prstGeom prst="rect">
            <a:avLst/>
          </a:prstGeom>
          <a:noFill/>
          <a:ln>
            <a:noFill/>
          </a:ln>
        </p:spPr>
        <p:txBody>
          <a:bodyPr lIns="487600" tIns="487600" rIns="487600" bIns="487600" anchor="t" anchorCtr="0"/>
          <a:lstStyle>
            <a:lvl1pPr lvl="0">
              <a:lnSpc>
                <a:spcPct val="115000"/>
              </a:lnSpc>
              <a:spcBef>
                <a:spcPts val="0"/>
              </a:spcBef>
              <a:spcAft>
                <a:spcPts val="8500"/>
              </a:spcAft>
              <a:buClr>
                <a:schemeClr val="dk2"/>
              </a:buClr>
              <a:buSzPct val="100000"/>
              <a:defRPr sz="9600">
                <a:solidFill>
                  <a:schemeClr val="dk2"/>
                </a:solidFill>
              </a:defRPr>
            </a:lvl1pPr>
            <a:lvl2pPr lvl="1">
              <a:lnSpc>
                <a:spcPct val="115000"/>
              </a:lnSpc>
              <a:spcBef>
                <a:spcPts val="0"/>
              </a:spcBef>
              <a:spcAft>
                <a:spcPts val="8500"/>
              </a:spcAft>
              <a:buClr>
                <a:schemeClr val="dk2"/>
              </a:buClr>
              <a:buSzPct val="100000"/>
              <a:defRPr sz="7500">
                <a:solidFill>
                  <a:schemeClr val="dk2"/>
                </a:solidFill>
              </a:defRPr>
            </a:lvl2pPr>
            <a:lvl3pPr lvl="2">
              <a:lnSpc>
                <a:spcPct val="115000"/>
              </a:lnSpc>
              <a:spcBef>
                <a:spcPts val="0"/>
              </a:spcBef>
              <a:spcAft>
                <a:spcPts val="8500"/>
              </a:spcAft>
              <a:buClr>
                <a:schemeClr val="dk2"/>
              </a:buClr>
              <a:buSzPct val="100000"/>
              <a:defRPr sz="7500">
                <a:solidFill>
                  <a:schemeClr val="dk2"/>
                </a:solidFill>
              </a:defRPr>
            </a:lvl3pPr>
            <a:lvl4pPr lvl="3">
              <a:lnSpc>
                <a:spcPct val="115000"/>
              </a:lnSpc>
              <a:spcBef>
                <a:spcPts val="0"/>
              </a:spcBef>
              <a:spcAft>
                <a:spcPts val="8500"/>
              </a:spcAft>
              <a:buClr>
                <a:schemeClr val="dk2"/>
              </a:buClr>
              <a:buSzPct val="100000"/>
              <a:defRPr sz="7500">
                <a:solidFill>
                  <a:schemeClr val="dk2"/>
                </a:solidFill>
              </a:defRPr>
            </a:lvl4pPr>
            <a:lvl5pPr lvl="4">
              <a:lnSpc>
                <a:spcPct val="115000"/>
              </a:lnSpc>
              <a:spcBef>
                <a:spcPts val="0"/>
              </a:spcBef>
              <a:spcAft>
                <a:spcPts val="8500"/>
              </a:spcAft>
              <a:buClr>
                <a:schemeClr val="dk2"/>
              </a:buClr>
              <a:buSzPct val="100000"/>
              <a:defRPr sz="7500">
                <a:solidFill>
                  <a:schemeClr val="dk2"/>
                </a:solidFill>
              </a:defRPr>
            </a:lvl5pPr>
            <a:lvl6pPr lvl="5">
              <a:lnSpc>
                <a:spcPct val="115000"/>
              </a:lnSpc>
              <a:spcBef>
                <a:spcPts val="0"/>
              </a:spcBef>
              <a:spcAft>
                <a:spcPts val="8500"/>
              </a:spcAft>
              <a:buClr>
                <a:schemeClr val="dk2"/>
              </a:buClr>
              <a:buSzPct val="100000"/>
              <a:defRPr sz="7500">
                <a:solidFill>
                  <a:schemeClr val="dk2"/>
                </a:solidFill>
              </a:defRPr>
            </a:lvl6pPr>
            <a:lvl7pPr lvl="6">
              <a:lnSpc>
                <a:spcPct val="115000"/>
              </a:lnSpc>
              <a:spcBef>
                <a:spcPts val="0"/>
              </a:spcBef>
              <a:spcAft>
                <a:spcPts val="8500"/>
              </a:spcAft>
              <a:buClr>
                <a:schemeClr val="dk2"/>
              </a:buClr>
              <a:buSzPct val="100000"/>
              <a:defRPr sz="7500">
                <a:solidFill>
                  <a:schemeClr val="dk2"/>
                </a:solidFill>
              </a:defRPr>
            </a:lvl7pPr>
            <a:lvl8pPr lvl="7">
              <a:lnSpc>
                <a:spcPct val="115000"/>
              </a:lnSpc>
              <a:spcBef>
                <a:spcPts val="0"/>
              </a:spcBef>
              <a:spcAft>
                <a:spcPts val="8500"/>
              </a:spcAft>
              <a:buClr>
                <a:schemeClr val="dk2"/>
              </a:buClr>
              <a:buSzPct val="100000"/>
              <a:defRPr sz="7500">
                <a:solidFill>
                  <a:schemeClr val="dk2"/>
                </a:solidFill>
              </a:defRPr>
            </a:lvl8pPr>
            <a:lvl9pPr lvl="8">
              <a:lnSpc>
                <a:spcPct val="115000"/>
              </a:lnSpc>
              <a:spcBef>
                <a:spcPts val="0"/>
              </a:spcBef>
              <a:spcAft>
                <a:spcPts val="8500"/>
              </a:spcAft>
              <a:buClr>
                <a:schemeClr val="dk2"/>
              </a:buClr>
              <a:buSzPct val="100000"/>
              <a:defRPr sz="7500">
                <a:solidFill>
                  <a:schemeClr val="dk2"/>
                </a:solidFill>
              </a:defRPr>
            </a:lvl9pPr>
          </a:lstStyle>
          <a:p>
            <a:endParaRPr/>
          </a:p>
        </p:txBody>
      </p:sp>
      <p:sp>
        <p:nvSpPr>
          <p:cNvPr id="8" name="Shape 8"/>
          <p:cNvSpPr txBox="1">
            <a:spLocks noGrp="1"/>
          </p:cNvSpPr>
          <p:nvPr>
            <p:ph type="sldNum" idx="12"/>
          </p:nvPr>
        </p:nvSpPr>
        <p:spPr>
          <a:xfrm>
            <a:off x="30500849" y="19896391"/>
            <a:ext cx="1975275" cy="1679400"/>
          </a:xfrm>
          <a:prstGeom prst="rect">
            <a:avLst/>
          </a:prstGeom>
          <a:noFill/>
          <a:ln>
            <a:noFill/>
          </a:ln>
        </p:spPr>
        <p:txBody>
          <a:bodyPr lIns="487600" tIns="487600" rIns="487600" bIns="487600" anchor="ctr" anchorCtr="0">
            <a:noAutofit/>
          </a:bodyPr>
          <a:lstStyle/>
          <a:p>
            <a:pPr algn="r"/>
            <a:fld id="{00000000-1234-1234-1234-123412341234}" type="slidenum">
              <a:rPr lang="en" sz="3534" smtClean="0">
                <a:solidFill>
                  <a:schemeClr val="dk2"/>
                </a:solidFill>
              </a:rPr>
              <a:pPr algn="r"/>
              <a:t>‹#›</a:t>
            </a:fld>
            <a:endParaRPr lang="en" sz="3534">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93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rotWithShape="1">
          <a:blip r:embed="rId3">
            <a:alphaModFix/>
          </a:blip>
          <a:srcRect l="1145" t="9389" r="930" b="6093"/>
          <a:stretch/>
        </p:blipFill>
        <p:spPr>
          <a:xfrm>
            <a:off x="0" y="0"/>
            <a:ext cx="32918400" cy="4163749"/>
          </a:xfrm>
          <a:prstGeom prst="rect">
            <a:avLst/>
          </a:prstGeom>
          <a:noFill/>
          <a:ln>
            <a:noFill/>
          </a:ln>
        </p:spPr>
      </p:pic>
      <p:sp>
        <p:nvSpPr>
          <p:cNvPr id="55" name="Shape 55"/>
          <p:cNvSpPr txBox="1"/>
          <p:nvPr/>
        </p:nvSpPr>
        <p:spPr>
          <a:xfrm>
            <a:off x="7996667" y="-50800"/>
            <a:ext cx="15808300" cy="4486800"/>
          </a:xfrm>
          <a:prstGeom prst="rect">
            <a:avLst/>
          </a:prstGeom>
          <a:noFill/>
          <a:ln>
            <a:noFill/>
          </a:ln>
        </p:spPr>
        <p:txBody>
          <a:bodyPr lIns="325067" tIns="325067" rIns="325067" bIns="325067" anchor="t" anchorCtr="0">
            <a:noAutofit/>
          </a:bodyPr>
          <a:lstStyle/>
          <a:p>
            <a:pPr>
              <a:lnSpc>
                <a:spcPct val="115000"/>
              </a:lnSpc>
            </a:pPr>
            <a:r>
              <a:rPr lang="en" sz="4800" b="1" dirty="0"/>
              <a:t>RUFHIS:</a:t>
            </a:r>
          </a:p>
          <a:p>
            <a:pPr>
              <a:lnSpc>
                <a:spcPct val="115000"/>
              </a:lnSpc>
            </a:pPr>
            <a:r>
              <a:rPr lang="en" sz="4000" b="1" dirty="0"/>
              <a:t>A Telerobotic Arm for Precision Manipulation of Objects</a:t>
            </a:r>
          </a:p>
          <a:p>
            <a:pPr>
              <a:lnSpc>
                <a:spcPct val="115000"/>
              </a:lnSpc>
            </a:pPr>
            <a:r>
              <a:rPr lang="en" sz="4000" dirty="0">
                <a:solidFill>
                  <a:schemeClr val="dk1"/>
                </a:solidFill>
              </a:rPr>
              <a:t>Dr. Julius Marpaung</a:t>
            </a:r>
            <a:endParaRPr lang="en" sz="4000" dirty="0"/>
          </a:p>
          <a:p>
            <a:pPr>
              <a:lnSpc>
                <a:spcPct val="115000"/>
              </a:lnSpc>
            </a:pPr>
            <a:r>
              <a:rPr lang="en" sz="4000" dirty="0"/>
              <a:t>Professor Joseph Santacroce, P.E.</a:t>
            </a:r>
          </a:p>
          <a:p>
            <a:pPr>
              <a:lnSpc>
                <a:spcPct val="115000"/>
              </a:lnSpc>
            </a:pPr>
            <a:r>
              <a:rPr lang="en" sz="4000" i="1" dirty="0"/>
              <a:t>Wentworth Institute of Technology</a:t>
            </a:r>
          </a:p>
          <a:p>
            <a:pPr>
              <a:lnSpc>
                <a:spcPct val="115000"/>
              </a:lnSpc>
            </a:pPr>
            <a:endParaRPr sz="4000" dirty="0"/>
          </a:p>
        </p:txBody>
      </p:sp>
      <p:sp>
        <p:nvSpPr>
          <p:cNvPr id="56" name="Shape 56"/>
          <p:cNvSpPr txBox="1"/>
          <p:nvPr/>
        </p:nvSpPr>
        <p:spPr>
          <a:xfrm>
            <a:off x="25379236" y="-21859"/>
            <a:ext cx="4034950" cy="1279200"/>
          </a:xfrm>
          <a:prstGeom prst="rect">
            <a:avLst/>
          </a:prstGeom>
          <a:noFill/>
          <a:ln>
            <a:noFill/>
          </a:ln>
        </p:spPr>
        <p:txBody>
          <a:bodyPr lIns="60950" tIns="60950" rIns="60950" bIns="60950" anchor="ctr" anchorCtr="0">
            <a:noAutofit/>
          </a:bodyPr>
          <a:lstStyle/>
          <a:p>
            <a:pPr algn="ctr"/>
            <a:r>
              <a:rPr lang="en" sz="3000" dirty="0"/>
              <a:t>Jacob DesRoches BSEE 17’</a:t>
            </a:r>
          </a:p>
        </p:txBody>
      </p:sp>
      <p:sp>
        <p:nvSpPr>
          <p:cNvPr id="57" name="Shape 57"/>
          <p:cNvSpPr txBox="1"/>
          <p:nvPr/>
        </p:nvSpPr>
        <p:spPr>
          <a:xfrm>
            <a:off x="29176836" y="1"/>
            <a:ext cx="4034950" cy="1257341"/>
          </a:xfrm>
          <a:prstGeom prst="rect">
            <a:avLst/>
          </a:prstGeom>
          <a:noFill/>
          <a:ln>
            <a:noFill/>
          </a:ln>
        </p:spPr>
        <p:txBody>
          <a:bodyPr lIns="60950" tIns="60950" rIns="60950" bIns="60950" anchor="ctr" anchorCtr="0">
            <a:noAutofit/>
          </a:bodyPr>
          <a:lstStyle/>
          <a:p>
            <a:pPr algn="ctr"/>
            <a:r>
              <a:rPr lang="en" sz="3000" dirty="0"/>
              <a:t>Samantha Oliver BSEE 17’</a:t>
            </a:r>
          </a:p>
        </p:txBody>
      </p:sp>
      <p:sp>
        <p:nvSpPr>
          <p:cNvPr id="58" name="Shape 58"/>
          <p:cNvSpPr txBox="1"/>
          <p:nvPr/>
        </p:nvSpPr>
        <p:spPr>
          <a:xfrm>
            <a:off x="29176836" y="2776308"/>
            <a:ext cx="4034950" cy="1279200"/>
          </a:xfrm>
          <a:prstGeom prst="rect">
            <a:avLst/>
          </a:prstGeom>
          <a:noFill/>
          <a:ln>
            <a:noFill/>
          </a:ln>
        </p:spPr>
        <p:txBody>
          <a:bodyPr lIns="60950" tIns="60950" rIns="60950" bIns="60950" anchor="ctr" anchorCtr="0">
            <a:noAutofit/>
          </a:bodyPr>
          <a:lstStyle/>
          <a:p>
            <a:pPr algn="ctr"/>
            <a:r>
              <a:rPr lang="en" sz="3000" dirty="0"/>
              <a:t>Melissa Phung </a:t>
            </a:r>
          </a:p>
          <a:p>
            <a:pPr algn="ctr"/>
            <a:r>
              <a:rPr lang="en" sz="3000" dirty="0"/>
              <a:t>BSEN 17’</a:t>
            </a:r>
          </a:p>
        </p:txBody>
      </p:sp>
      <p:sp>
        <p:nvSpPr>
          <p:cNvPr id="59" name="Shape 59"/>
          <p:cNvSpPr txBox="1"/>
          <p:nvPr/>
        </p:nvSpPr>
        <p:spPr>
          <a:xfrm>
            <a:off x="25379236" y="2776308"/>
            <a:ext cx="4034950" cy="1279200"/>
          </a:xfrm>
          <a:prstGeom prst="rect">
            <a:avLst/>
          </a:prstGeom>
          <a:noFill/>
          <a:ln>
            <a:noFill/>
          </a:ln>
        </p:spPr>
        <p:txBody>
          <a:bodyPr lIns="60950" tIns="60950" rIns="60950" bIns="60950" anchor="ctr" anchorCtr="0">
            <a:noAutofit/>
          </a:bodyPr>
          <a:lstStyle/>
          <a:p>
            <a:pPr algn="ctr"/>
            <a:r>
              <a:rPr lang="en" sz="3000" dirty="0"/>
              <a:t>Justin Harrington BSEE 17’</a:t>
            </a:r>
          </a:p>
        </p:txBody>
      </p:sp>
      <p:sp>
        <p:nvSpPr>
          <p:cNvPr id="60" name="Shape 60"/>
          <p:cNvSpPr txBox="1"/>
          <p:nvPr/>
        </p:nvSpPr>
        <p:spPr>
          <a:xfrm>
            <a:off x="536944" y="4427786"/>
            <a:ext cx="7945375" cy="6252300"/>
          </a:xfrm>
          <a:prstGeom prst="rect">
            <a:avLst/>
          </a:prstGeom>
          <a:noFill/>
          <a:ln>
            <a:noFill/>
          </a:ln>
        </p:spPr>
        <p:txBody>
          <a:bodyPr lIns="60950" tIns="60950" rIns="60950" bIns="60950" anchor="t" anchorCtr="0">
            <a:noAutofit/>
          </a:bodyPr>
          <a:lstStyle/>
          <a:p>
            <a:pPr algn="ctr">
              <a:spcAft>
                <a:spcPts val="667"/>
              </a:spcAft>
            </a:pPr>
            <a:r>
              <a:rPr lang="en" sz="3000" b="1" dirty="0"/>
              <a:t>Abstract</a:t>
            </a:r>
          </a:p>
          <a:p>
            <a:pPr algn="ctr">
              <a:spcAft>
                <a:spcPts val="667"/>
              </a:spcAft>
            </a:pPr>
            <a:endParaRPr sz="200" b="1" dirty="0"/>
          </a:p>
          <a:p>
            <a:pPr algn="just">
              <a:spcAft>
                <a:spcPts val="667"/>
              </a:spcAft>
            </a:pPr>
            <a:r>
              <a:rPr lang="en" sz="1600" dirty="0"/>
              <a:t>	</a:t>
            </a:r>
            <a:r>
              <a:rPr lang="en" sz="2267" dirty="0"/>
              <a:t>The goal of the project is to develop a telerobotic arm, designed for precision manipulation of objects. The system is comprised of a wearable glove on the user side and a remote 3D printed robotic arm on the other. It will wirelessly communicate with RF signals. The robotic arm will directly replicate the movements of the user wearing the glove. The user wearing the glove will control the 1:1 replication of the robotic hand by moving their own hand. </a:t>
            </a:r>
            <a:r>
              <a:rPr lang="en" sz="2267" dirty="0">
                <a:solidFill>
                  <a:schemeClr val="dk1"/>
                </a:solidFill>
              </a:rPr>
              <a:t>This project will have uses in controlled environments, from assisting impaired people and hospital inpatients to potential uses in research situations. Having an accurate and relatively efficient robotic arm will be a huge asset in many industries, such as biomedical research and development, robotics, and rehabilitation.</a:t>
            </a:r>
          </a:p>
        </p:txBody>
      </p:sp>
      <p:sp>
        <p:nvSpPr>
          <p:cNvPr id="61" name="Shape 61"/>
          <p:cNvSpPr txBox="1"/>
          <p:nvPr/>
        </p:nvSpPr>
        <p:spPr>
          <a:xfrm>
            <a:off x="18008482" y="4454079"/>
            <a:ext cx="6562825" cy="633759"/>
          </a:xfrm>
          <a:prstGeom prst="rect">
            <a:avLst/>
          </a:prstGeom>
          <a:noFill/>
          <a:ln>
            <a:noFill/>
          </a:ln>
        </p:spPr>
        <p:txBody>
          <a:bodyPr lIns="60950" tIns="60950" rIns="60950" bIns="60950" anchor="t" anchorCtr="0">
            <a:noAutofit/>
          </a:bodyPr>
          <a:lstStyle/>
          <a:p>
            <a:pPr algn="ctr"/>
            <a:r>
              <a:rPr lang="en" sz="3000" b="1" dirty="0"/>
              <a:t>The Hand</a:t>
            </a:r>
          </a:p>
          <a:p>
            <a:pPr algn="ctr"/>
            <a:endParaRPr sz="1333" dirty="0"/>
          </a:p>
          <a:p>
            <a:pPr>
              <a:spcAft>
                <a:spcPts val="667"/>
              </a:spcAft>
            </a:pPr>
            <a:endParaRPr sz="2267" b="1" dirty="0"/>
          </a:p>
        </p:txBody>
      </p:sp>
      <p:sp>
        <p:nvSpPr>
          <p:cNvPr id="62" name="Shape 62"/>
          <p:cNvSpPr txBox="1"/>
          <p:nvPr/>
        </p:nvSpPr>
        <p:spPr>
          <a:xfrm>
            <a:off x="9291997" y="4414215"/>
            <a:ext cx="8236075" cy="789600"/>
          </a:xfrm>
          <a:prstGeom prst="rect">
            <a:avLst/>
          </a:prstGeom>
          <a:noFill/>
          <a:ln>
            <a:noFill/>
          </a:ln>
        </p:spPr>
        <p:txBody>
          <a:bodyPr lIns="60950" tIns="60950" rIns="60950" bIns="60950" anchor="t" anchorCtr="0">
            <a:noAutofit/>
          </a:bodyPr>
          <a:lstStyle/>
          <a:p>
            <a:pPr algn="ctr">
              <a:spcAft>
                <a:spcPts val="667"/>
              </a:spcAft>
            </a:pPr>
            <a:r>
              <a:rPr lang="en" sz="3000" b="1" dirty="0"/>
              <a:t>The Glove</a:t>
            </a:r>
          </a:p>
          <a:p>
            <a:pPr algn="ctr"/>
            <a:endParaRPr sz="1333" dirty="0"/>
          </a:p>
          <a:p>
            <a:pPr>
              <a:spcAft>
                <a:spcPts val="667"/>
              </a:spcAft>
            </a:pPr>
            <a:endParaRPr sz="2267" dirty="0"/>
          </a:p>
          <a:p>
            <a:endParaRPr sz="3000" b="1" dirty="0"/>
          </a:p>
          <a:p>
            <a:endParaRPr sz="2267" b="1" dirty="0"/>
          </a:p>
        </p:txBody>
      </p:sp>
      <p:pic>
        <p:nvPicPr>
          <p:cNvPr id="63" name="Shape 63"/>
          <p:cNvPicPr preferRelativeResize="0"/>
          <p:nvPr/>
        </p:nvPicPr>
        <p:blipFill>
          <a:blip r:embed="rId4">
            <a:alphaModFix/>
          </a:blip>
          <a:stretch>
            <a:fillRect/>
          </a:stretch>
        </p:blipFill>
        <p:spPr>
          <a:xfrm>
            <a:off x="0" y="0"/>
            <a:ext cx="6590529" cy="4163749"/>
          </a:xfrm>
          <a:prstGeom prst="rect">
            <a:avLst/>
          </a:prstGeom>
          <a:noFill/>
          <a:ln>
            <a:noFill/>
          </a:ln>
        </p:spPr>
      </p:pic>
      <p:sp>
        <p:nvSpPr>
          <p:cNvPr id="65" name="Shape 65"/>
          <p:cNvSpPr txBox="1"/>
          <p:nvPr/>
        </p:nvSpPr>
        <p:spPr>
          <a:xfrm>
            <a:off x="25379237" y="4457859"/>
            <a:ext cx="6250422" cy="626200"/>
          </a:xfrm>
          <a:prstGeom prst="rect">
            <a:avLst/>
          </a:prstGeom>
          <a:noFill/>
          <a:ln>
            <a:noFill/>
          </a:ln>
        </p:spPr>
        <p:txBody>
          <a:bodyPr lIns="60950" tIns="60950" rIns="60950" bIns="60950" anchor="t" anchorCtr="0">
            <a:noAutofit/>
          </a:bodyPr>
          <a:lstStyle/>
          <a:p>
            <a:pPr algn="ctr"/>
            <a:r>
              <a:rPr lang="en" sz="3000" b="1" dirty="0"/>
              <a:t>The Flow Chart</a:t>
            </a:r>
          </a:p>
          <a:p>
            <a:pPr algn="ctr"/>
            <a:endParaRPr sz="1333" dirty="0"/>
          </a:p>
          <a:p>
            <a:pPr>
              <a:spcAft>
                <a:spcPts val="667"/>
              </a:spcAft>
            </a:pPr>
            <a:endParaRPr sz="2267" b="1" dirty="0"/>
          </a:p>
        </p:txBody>
      </p:sp>
      <p:sp>
        <p:nvSpPr>
          <p:cNvPr id="66" name="Shape 66"/>
          <p:cNvSpPr txBox="1"/>
          <p:nvPr/>
        </p:nvSpPr>
        <p:spPr>
          <a:xfrm>
            <a:off x="480904" y="16038241"/>
            <a:ext cx="7945375" cy="626200"/>
          </a:xfrm>
          <a:prstGeom prst="rect">
            <a:avLst/>
          </a:prstGeom>
          <a:noFill/>
          <a:ln>
            <a:noFill/>
          </a:ln>
        </p:spPr>
        <p:txBody>
          <a:bodyPr lIns="60950" tIns="60950" rIns="60950" bIns="60950" anchor="t" anchorCtr="0">
            <a:noAutofit/>
          </a:bodyPr>
          <a:lstStyle/>
          <a:p>
            <a:pPr algn="ctr"/>
            <a:r>
              <a:rPr lang="en" sz="3000" b="1" dirty="0"/>
              <a:t>Data</a:t>
            </a:r>
          </a:p>
          <a:p>
            <a:pPr algn="ctr"/>
            <a:endParaRPr sz="1333" dirty="0"/>
          </a:p>
          <a:p>
            <a:pPr>
              <a:spcAft>
                <a:spcPts val="667"/>
              </a:spcAft>
            </a:pPr>
            <a:endParaRPr sz="2267" b="1" dirty="0"/>
          </a:p>
        </p:txBody>
      </p:sp>
      <p:pic>
        <p:nvPicPr>
          <p:cNvPr id="67" name="Shape 67"/>
          <p:cNvPicPr preferRelativeResize="0"/>
          <p:nvPr/>
        </p:nvPicPr>
        <p:blipFill rotWithShape="1">
          <a:blip r:embed="rId5">
            <a:alphaModFix/>
          </a:blip>
          <a:srcRect t="15732"/>
          <a:stretch/>
        </p:blipFill>
        <p:spPr>
          <a:xfrm>
            <a:off x="9279706" y="5182035"/>
            <a:ext cx="3950940" cy="5113066"/>
          </a:xfrm>
          <a:prstGeom prst="rect">
            <a:avLst/>
          </a:prstGeom>
          <a:noFill/>
          <a:ln>
            <a:noFill/>
          </a:ln>
        </p:spPr>
      </p:pic>
      <p:sp>
        <p:nvSpPr>
          <p:cNvPr id="68" name="Shape 68"/>
          <p:cNvSpPr txBox="1"/>
          <p:nvPr/>
        </p:nvSpPr>
        <p:spPr>
          <a:xfrm>
            <a:off x="9292002" y="10647967"/>
            <a:ext cx="8144610" cy="1718800"/>
          </a:xfrm>
          <a:prstGeom prst="rect">
            <a:avLst/>
          </a:prstGeom>
          <a:noFill/>
          <a:ln>
            <a:noFill/>
          </a:ln>
        </p:spPr>
        <p:txBody>
          <a:bodyPr lIns="60950" tIns="60950" rIns="60950" bIns="60950" anchor="t" anchorCtr="0">
            <a:noAutofit/>
          </a:bodyPr>
          <a:lstStyle/>
          <a:p>
            <a:pPr indent="304831" algn="just"/>
            <a:r>
              <a:rPr lang="en" sz="2267" dirty="0"/>
              <a:t>The glove is made to wirelessly send electrical signals from the flex sensors to the servo motors on the robotic hand. The glove is designed with arches for the wires to move back and forth with ease, allowing the sensors to “stretch” like skin.</a:t>
            </a:r>
          </a:p>
          <a:p>
            <a:pPr indent="304831"/>
            <a:endParaRPr sz="2267" dirty="0"/>
          </a:p>
          <a:p>
            <a:pPr indent="304831"/>
            <a:endParaRPr sz="2267" dirty="0"/>
          </a:p>
        </p:txBody>
      </p:sp>
      <p:sp>
        <p:nvSpPr>
          <p:cNvPr id="69" name="Shape 69"/>
          <p:cNvSpPr txBox="1"/>
          <p:nvPr/>
        </p:nvSpPr>
        <p:spPr>
          <a:xfrm>
            <a:off x="536944" y="10239471"/>
            <a:ext cx="7945375" cy="626200"/>
          </a:xfrm>
          <a:prstGeom prst="rect">
            <a:avLst/>
          </a:prstGeom>
          <a:noFill/>
          <a:ln>
            <a:noFill/>
          </a:ln>
        </p:spPr>
        <p:txBody>
          <a:bodyPr lIns="60950" tIns="60950" rIns="60950" bIns="60950" anchor="t" anchorCtr="0">
            <a:noAutofit/>
          </a:bodyPr>
          <a:lstStyle/>
          <a:p>
            <a:pPr algn="ctr"/>
            <a:r>
              <a:rPr lang="en" sz="3000" b="1" dirty="0"/>
              <a:t>Block Diagram</a:t>
            </a:r>
          </a:p>
          <a:p>
            <a:pPr>
              <a:spcAft>
                <a:spcPts val="667"/>
              </a:spcAft>
            </a:pPr>
            <a:endParaRPr sz="2267" b="1" dirty="0"/>
          </a:p>
        </p:txBody>
      </p:sp>
      <p:sp>
        <p:nvSpPr>
          <p:cNvPr id="70" name="Shape 70"/>
          <p:cNvSpPr txBox="1"/>
          <p:nvPr/>
        </p:nvSpPr>
        <p:spPr>
          <a:xfrm>
            <a:off x="18008482" y="10919770"/>
            <a:ext cx="6562824" cy="5633923"/>
          </a:xfrm>
          <a:prstGeom prst="rect">
            <a:avLst/>
          </a:prstGeom>
          <a:noFill/>
          <a:ln>
            <a:noFill/>
          </a:ln>
        </p:spPr>
        <p:txBody>
          <a:bodyPr lIns="60950" tIns="60950" rIns="60950" bIns="60950" anchor="t" anchorCtr="0">
            <a:noAutofit/>
          </a:bodyPr>
          <a:lstStyle/>
          <a:p>
            <a:pPr indent="304831" algn="just"/>
            <a:r>
              <a:rPr lang="en" sz="2267" dirty="0"/>
              <a:t>The hand is composed of 5 fingers and two sections that make up the palm. Each finger is controlled by two servo motors. One for side-to-side motion and one for bending. </a:t>
            </a:r>
          </a:p>
          <a:p>
            <a:pPr algn="just"/>
            <a:r>
              <a:rPr lang="en" sz="2267" dirty="0"/>
              <a:t>	The servo motors are wired through the hollow palm and strings are ran from along the fingers to the servo motors. The strings allow the servo motors to control the hand. </a:t>
            </a:r>
          </a:p>
          <a:p>
            <a:pPr algn="just"/>
            <a:r>
              <a:rPr lang="en" sz="2267" dirty="0"/>
              <a:t>	A cover for the palm is made to snap on to protect the wiring and strings from outside forces that could affect the accuracy. With this method, we are able to make adjustments while also protecting the most sensitive components.</a:t>
            </a:r>
          </a:p>
        </p:txBody>
      </p:sp>
      <p:sp>
        <p:nvSpPr>
          <p:cNvPr id="71" name="Shape 71"/>
          <p:cNvSpPr txBox="1"/>
          <p:nvPr/>
        </p:nvSpPr>
        <p:spPr>
          <a:xfrm>
            <a:off x="9292002" y="17364994"/>
            <a:ext cx="8144610" cy="4171948"/>
          </a:xfrm>
          <a:prstGeom prst="rect">
            <a:avLst/>
          </a:prstGeom>
          <a:noFill/>
          <a:ln>
            <a:noFill/>
          </a:ln>
        </p:spPr>
        <p:txBody>
          <a:bodyPr lIns="60950" tIns="60950" rIns="60950" bIns="60950" anchor="t" anchorCtr="0">
            <a:noAutofit/>
          </a:bodyPr>
          <a:lstStyle/>
          <a:p>
            <a:pPr algn="just"/>
            <a:r>
              <a:rPr lang="en" sz="2267" dirty="0"/>
              <a:t>	The glove has a series of flex sensors arrayed throughout to accurately capture the hand’s natural movements. The voltage signal associated with these movements is relayed to an ATMEGA328 chip which passes it to a ZigBee transmitter.</a:t>
            </a:r>
          </a:p>
          <a:p>
            <a:pPr lvl="0" algn="just"/>
            <a:r>
              <a:rPr lang="en" sz="2267" dirty="0"/>
              <a:t>	The robotic hand receives the signals sent from the glove through several ZigBee receivers. This signal is then modulated into a varying pulse-widths dependant on its voltage level. This modulated signal is sent to the corresponding servomotor which controls the hands movements.</a:t>
            </a:r>
          </a:p>
        </p:txBody>
      </p:sp>
      <p:pic>
        <p:nvPicPr>
          <p:cNvPr id="72" name="Shape 72" descr="Hand Image (1st).JPG"/>
          <p:cNvPicPr preferRelativeResize="0"/>
          <p:nvPr/>
        </p:nvPicPr>
        <p:blipFill>
          <a:blip r:embed="rId6">
            <a:alphaModFix/>
          </a:blip>
          <a:stretch>
            <a:fillRect/>
          </a:stretch>
        </p:blipFill>
        <p:spPr>
          <a:xfrm>
            <a:off x="18008482" y="5182031"/>
            <a:ext cx="6562825" cy="5015226"/>
          </a:xfrm>
          <a:prstGeom prst="rect">
            <a:avLst/>
          </a:prstGeom>
          <a:noFill/>
          <a:ln>
            <a:noFill/>
          </a:ln>
        </p:spPr>
      </p:pic>
      <p:pic>
        <p:nvPicPr>
          <p:cNvPr id="73" name="Shape 73" descr="Hand Image Back (1st).JPG"/>
          <p:cNvPicPr preferRelativeResize="0"/>
          <p:nvPr/>
        </p:nvPicPr>
        <p:blipFill>
          <a:blip r:embed="rId7">
            <a:alphaModFix/>
          </a:blip>
          <a:stretch>
            <a:fillRect/>
          </a:stretch>
        </p:blipFill>
        <p:spPr>
          <a:xfrm>
            <a:off x="18008483" y="16605775"/>
            <a:ext cx="6562825" cy="4908197"/>
          </a:xfrm>
          <a:prstGeom prst="rect">
            <a:avLst/>
          </a:prstGeom>
          <a:noFill/>
          <a:ln>
            <a:noFill/>
          </a:ln>
        </p:spPr>
      </p:pic>
      <p:pic>
        <p:nvPicPr>
          <p:cNvPr id="75" name="Shape 75"/>
          <p:cNvPicPr preferRelativeResize="0"/>
          <p:nvPr/>
        </p:nvPicPr>
        <p:blipFill>
          <a:blip r:embed="rId8">
            <a:alphaModFix/>
          </a:blip>
          <a:stretch>
            <a:fillRect/>
          </a:stretch>
        </p:blipFill>
        <p:spPr>
          <a:xfrm>
            <a:off x="536944" y="16553562"/>
            <a:ext cx="7945375" cy="4857750"/>
          </a:xfrm>
          <a:prstGeom prst="rect">
            <a:avLst/>
          </a:prstGeom>
          <a:noFill/>
          <a:ln>
            <a:noFill/>
          </a:ln>
        </p:spPr>
      </p:pic>
      <p:sp>
        <p:nvSpPr>
          <p:cNvPr id="77" name="Shape 77"/>
          <p:cNvSpPr txBox="1"/>
          <p:nvPr/>
        </p:nvSpPr>
        <p:spPr>
          <a:xfrm>
            <a:off x="25379237" y="14011211"/>
            <a:ext cx="6250422" cy="1779200"/>
          </a:xfrm>
          <a:prstGeom prst="rect">
            <a:avLst/>
          </a:prstGeom>
          <a:noFill/>
          <a:ln>
            <a:noFill/>
          </a:ln>
        </p:spPr>
        <p:txBody>
          <a:bodyPr lIns="60950" tIns="60950" rIns="60950" bIns="60950" anchor="t" anchorCtr="0">
            <a:noAutofit/>
          </a:bodyPr>
          <a:lstStyle/>
          <a:p>
            <a:pPr algn="just"/>
            <a:r>
              <a:rPr lang="en" sz="2267" dirty="0"/>
              <a:t>	The flow chart above shows the Arduino code used for prototype. Using the Arduino Uno Rev 3, the Fritzing circuit below was used for testing. </a:t>
            </a:r>
          </a:p>
          <a:p>
            <a:endParaRPr sz="2267" dirty="0"/>
          </a:p>
          <a:p>
            <a:endParaRPr sz="2267" dirty="0"/>
          </a:p>
        </p:txBody>
      </p:sp>
      <p:pic>
        <p:nvPicPr>
          <p:cNvPr id="78" name="Shape 78" descr="FlextoServo_bb.png"/>
          <p:cNvPicPr preferRelativeResize="0"/>
          <p:nvPr/>
        </p:nvPicPr>
        <p:blipFill>
          <a:blip r:embed="rId9">
            <a:alphaModFix/>
          </a:blip>
          <a:stretch>
            <a:fillRect/>
          </a:stretch>
        </p:blipFill>
        <p:spPr>
          <a:xfrm>
            <a:off x="25379236" y="15707629"/>
            <a:ext cx="6640907" cy="5832415"/>
          </a:xfrm>
          <a:prstGeom prst="rect">
            <a:avLst/>
          </a:prstGeom>
          <a:noFill/>
          <a:ln>
            <a:noFill/>
          </a:ln>
        </p:spPr>
      </p:pic>
      <p:pic>
        <p:nvPicPr>
          <p:cNvPr id="79" name="Shape 79"/>
          <p:cNvPicPr preferRelativeResize="0"/>
          <p:nvPr/>
        </p:nvPicPr>
        <p:blipFill>
          <a:blip r:embed="rId10">
            <a:alphaModFix/>
          </a:blip>
          <a:stretch>
            <a:fillRect/>
          </a:stretch>
        </p:blipFill>
        <p:spPr>
          <a:xfrm>
            <a:off x="9292002" y="12691777"/>
            <a:ext cx="8144610" cy="4646842"/>
          </a:xfrm>
          <a:prstGeom prst="rect">
            <a:avLst/>
          </a:prstGeom>
          <a:noFill/>
          <a:ln>
            <a:noFill/>
          </a:ln>
        </p:spPr>
      </p:pic>
      <p:pic>
        <p:nvPicPr>
          <p:cNvPr id="80" name="Shape 80"/>
          <p:cNvPicPr preferRelativeResize="0"/>
          <p:nvPr/>
        </p:nvPicPr>
        <p:blipFill>
          <a:blip r:embed="rId11">
            <a:alphaModFix/>
          </a:blip>
          <a:stretch>
            <a:fillRect/>
          </a:stretch>
        </p:blipFill>
        <p:spPr>
          <a:xfrm>
            <a:off x="13132990" y="5182031"/>
            <a:ext cx="4063560" cy="5113070"/>
          </a:xfrm>
          <a:prstGeom prst="rect">
            <a:avLst/>
          </a:prstGeom>
          <a:noFill/>
          <a:ln>
            <a:noFill/>
          </a:ln>
        </p:spPr>
      </p:pic>
      <p:sp>
        <p:nvSpPr>
          <p:cNvPr id="81" name="Shape 81"/>
          <p:cNvSpPr txBox="1"/>
          <p:nvPr/>
        </p:nvSpPr>
        <p:spPr>
          <a:xfrm>
            <a:off x="814476" y="16644602"/>
            <a:ext cx="7355625" cy="451946"/>
          </a:xfrm>
          <a:prstGeom prst="rect">
            <a:avLst/>
          </a:prstGeom>
          <a:solidFill>
            <a:schemeClr val="bg1"/>
          </a:solidFill>
          <a:ln>
            <a:noFill/>
          </a:ln>
        </p:spPr>
        <p:txBody>
          <a:bodyPr lIns="60950" tIns="60950" rIns="60950" bIns="60950" anchor="t" anchorCtr="0">
            <a:noAutofit/>
          </a:bodyPr>
          <a:lstStyle/>
          <a:p>
            <a:pPr lvl="0" algn="ctr"/>
            <a:r>
              <a:rPr lang="en" sz="2400" b="1" dirty="0"/>
              <a:t>Sensor Values (Ω)</a:t>
            </a:r>
          </a:p>
        </p:txBody>
      </p:sp>
      <p:pic>
        <p:nvPicPr>
          <p:cNvPr id="5" name="Picture 4"/>
          <p:cNvPicPr>
            <a:picLocks noChangeAspect="1"/>
          </p:cNvPicPr>
          <p:nvPr/>
        </p:nvPicPr>
        <p:blipFill rotWithShape="1">
          <a:blip r:embed="rId12"/>
          <a:srcRect l="5137" r="2685"/>
          <a:stretch/>
        </p:blipFill>
        <p:spPr>
          <a:xfrm>
            <a:off x="25601669" y="5148944"/>
            <a:ext cx="6485536" cy="8778484"/>
          </a:xfrm>
          <a:prstGeom prst="rect">
            <a:avLst/>
          </a:prstGeom>
        </p:spPr>
      </p:pic>
      <p:pic>
        <p:nvPicPr>
          <p:cNvPr id="6" name="Picture 5"/>
          <p:cNvPicPr>
            <a:picLocks noChangeAspect="1"/>
          </p:cNvPicPr>
          <p:nvPr/>
        </p:nvPicPr>
        <p:blipFill>
          <a:blip r:embed="rId13"/>
          <a:stretch>
            <a:fillRect/>
          </a:stretch>
        </p:blipFill>
        <p:spPr>
          <a:xfrm>
            <a:off x="536947" y="10771127"/>
            <a:ext cx="7945374" cy="5350291"/>
          </a:xfrm>
          <a:prstGeom prst="rect">
            <a:avLst/>
          </a:prstGeom>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145</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simple-light-2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Phung, Melissa</dc:creator>
  <cp:lastModifiedBy>Phung, Melissa</cp:lastModifiedBy>
  <cp:revision>14</cp:revision>
  <dcterms:modified xsi:type="dcterms:W3CDTF">2017-08-01T17:11:04Z</dcterms:modified>
</cp:coreProperties>
</file>