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7555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857555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lIns="349450" tIns="349450" rIns="349450" bIns="349450" anchor="b" anchorCtr="0"/>
          <a:lstStyle>
            <a:lvl1pPr lvl="0" algn="ctr">
              <a:spcBef>
                <a:spcPts val="0"/>
              </a:spcBef>
              <a:buSzPct val="100000"/>
              <a:defRPr sz="19900"/>
            </a:lvl1pPr>
            <a:lvl2pPr lvl="1" algn="ctr">
              <a:spcBef>
                <a:spcPts val="0"/>
              </a:spcBef>
              <a:buSzPct val="100000"/>
              <a:defRPr sz="19900"/>
            </a:lvl2pPr>
            <a:lvl3pPr lvl="2" algn="ctr">
              <a:spcBef>
                <a:spcPts val="0"/>
              </a:spcBef>
              <a:buSzPct val="100000"/>
              <a:defRPr sz="19900"/>
            </a:lvl3pPr>
            <a:lvl4pPr lvl="3" algn="ctr">
              <a:spcBef>
                <a:spcPts val="0"/>
              </a:spcBef>
              <a:buSzPct val="100000"/>
              <a:defRPr sz="19900"/>
            </a:lvl4pPr>
            <a:lvl5pPr lvl="4" algn="ctr">
              <a:spcBef>
                <a:spcPts val="0"/>
              </a:spcBef>
              <a:buSzPct val="100000"/>
              <a:defRPr sz="19900"/>
            </a:lvl5pPr>
            <a:lvl6pPr lvl="5" algn="ctr">
              <a:spcBef>
                <a:spcPts val="0"/>
              </a:spcBef>
              <a:buSzPct val="100000"/>
              <a:defRPr sz="19900"/>
            </a:lvl6pPr>
            <a:lvl7pPr lvl="6" algn="ctr">
              <a:spcBef>
                <a:spcPts val="0"/>
              </a:spcBef>
              <a:buSzPct val="100000"/>
              <a:defRPr sz="19900"/>
            </a:lvl7pPr>
            <a:lvl8pPr lvl="7" algn="ctr">
              <a:spcBef>
                <a:spcPts val="0"/>
              </a:spcBef>
              <a:buSzPct val="100000"/>
              <a:defRPr sz="19900"/>
            </a:lvl8pPr>
            <a:lvl9pPr lvl="8" algn="ctr">
              <a:spcBef>
                <a:spcPts val="0"/>
              </a:spcBef>
              <a:buSzPct val="100000"/>
              <a:defRPr sz="19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122120" y="12092266"/>
            <a:ext cx="30674100" cy="3381899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22120" y="4719466"/>
            <a:ext cx="30674100" cy="8377500"/>
          </a:xfrm>
          <a:prstGeom prst="rect">
            <a:avLst/>
          </a:prstGeom>
        </p:spPr>
        <p:txBody>
          <a:bodyPr lIns="349450" tIns="349450" rIns="349450" bIns="349450" anchor="b" anchorCtr="0"/>
          <a:lstStyle>
            <a:lvl1pPr lvl="0" algn="ctr">
              <a:spcBef>
                <a:spcPts val="0"/>
              </a:spcBef>
              <a:buSzPct val="100000"/>
              <a:defRPr sz="45900"/>
            </a:lvl1pPr>
            <a:lvl2pPr lvl="1" algn="ctr">
              <a:spcBef>
                <a:spcPts val="0"/>
              </a:spcBef>
              <a:buSzPct val="100000"/>
              <a:defRPr sz="45900"/>
            </a:lvl2pPr>
            <a:lvl3pPr lvl="2" algn="ctr">
              <a:spcBef>
                <a:spcPts val="0"/>
              </a:spcBef>
              <a:buSzPct val="100000"/>
              <a:defRPr sz="45900"/>
            </a:lvl3pPr>
            <a:lvl4pPr lvl="3" algn="ctr">
              <a:spcBef>
                <a:spcPts val="0"/>
              </a:spcBef>
              <a:buSzPct val="100000"/>
              <a:defRPr sz="45900"/>
            </a:lvl4pPr>
            <a:lvl5pPr lvl="4" algn="ctr">
              <a:spcBef>
                <a:spcPts val="0"/>
              </a:spcBef>
              <a:buSzPct val="100000"/>
              <a:defRPr sz="45900"/>
            </a:lvl5pPr>
            <a:lvl6pPr lvl="5" algn="ctr">
              <a:spcBef>
                <a:spcPts val="0"/>
              </a:spcBef>
              <a:buSzPct val="100000"/>
              <a:defRPr sz="45900"/>
            </a:lvl6pPr>
            <a:lvl7pPr lvl="6" algn="ctr">
              <a:spcBef>
                <a:spcPts val="0"/>
              </a:spcBef>
              <a:buSzPct val="100000"/>
              <a:defRPr sz="45900"/>
            </a:lvl7pPr>
            <a:lvl8pPr lvl="7" algn="ctr">
              <a:spcBef>
                <a:spcPts val="0"/>
              </a:spcBef>
              <a:buSzPct val="100000"/>
              <a:defRPr sz="45900"/>
            </a:lvl8pPr>
            <a:lvl9pPr lvl="8" algn="ctr">
              <a:spcBef>
                <a:spcPts val="0"/>
              </a:spcBef>
              <a:buSzPct val="100000"/>
              <a:defRPr sz="459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lIns="349450" tIns="349450" rIns="349450" bIns="349450" anchor="ctr" anchorCtr="0"/>
          <a:lstStyle>
            <a:lvl1pPr lvl="0" algn="ctr">
              <a:spcBef>
                <a:spcPts val="0"/>
              </a:spcBef>
              <a:buSzPct val="100000"/>
              <a:defRPr sz="13800"/>
            </a:lvl1pPr>
            <a:lvl2pPr lvl="1" algn="ctr">
              <a:spcBef>
                <a:spcPts val="0"/>
              </a:spcBef>
              <a:buSzPct val="100000"/>
              <a:defRPr sz="13800"/>
            </a:lvl2pPr>
            <a:lvl3pPr lvl="2" algn="ctr">
              <a:spcBef>
                <a:spcPts val="0"/>
              </a:spcBef>
              <a:buSzPct val="100000"/>
              <a:defRPr sz="13800"/>
            </a:lvl3pPr>
            <a:lvl4pPr lvl="3" algn="ctr">
              <a:spcBef>
                <a:spcPts val="0"/>
              </a:spcBef>
              <a:buSzPct val="100000"/>
              <a:defRPr sz="13800"/>
            </a:lvl4pPr>
            <a:lvl5pPr lvl="4" algn="ctr">
              <a:spcBef>
                <a:spcPts val="0"/>
              </a:spcBef>
              <a:buSzPct val="100000"/>
              <a:defRPr sz="13800"/>
            </a:lvl5pPr>
            <a:lvl6pPr lvl="5" algn="ctr">
              <a:spcBef>
                <a:spcPts val="0"/>
              </a:spcBef>
              <a:buSzPct val="100000"/>
              <a:defRPr sz="13800"/>
            </a:lvl6pPr>
            <a:lvl7pPr lvl="6" algn="ctr">
              <a:spcBef>
                <a:spcPts val="0"/>
              </a:spcBef>
              <a:buSzPct val="100000"/>
              <a:defRPr sz="13800"/>
            </a:lvl7pPr>
            <a:lvl8pPr lvl="7" algn="ctr">
              <a:spcBef>
                <a:spcPts val="0"/>
              </a:spcBef>
              <a:buSzPct val="100000"/>
              <a:defRPr sz="13800"/>
            </a:lvl8pPr>
            <a:lvl9pPr lvl="8" algn="ctr">
              <a:spcBef>
                <a:spcPts val="0"/>
              </a:spcBef>
              <a:buSzPct val="100000"/>
              <a:defRPr sz="13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122120" y="4917226"/>
            <a:ext cx="30674100" cy="145767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22119" y="4917226"/>
            <a:ext cx="14399700" cy="145767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buSzPct val="100000"/>
              <a:buChar char="●"/>
              <a:defRPr sz="5400"/>
            </a:lvl1pPr>
            <a:lvl2pPr lvl="1">
              <a:spcBef>
                <a:spcPts val="0"/>
              </a:spcBef>
              <a:buSzPct val="100000"/>
              <a:buChar char="○"/>
              <a:defRPr sz="4600"/>
            </a:lvl2pPr>
            <a:lvl3pPr lvl="2">
              <a:spcBef>
                <a:spcPts val="0"/>
              </a:spcBef>
              <a:buSzPct val="100000"/>
              <a:buChar char="■"/>
              <a:defRPr sz="4600"/>
            </a:lvl3pPr>
            <a:lvl4pPr lvl="3">
              <a:spcBef>
                <a:spcPts val="0"/>
              </a:spcBef>
              <a:buSzPct val="100000"/>
              <a:buChar char="●"/>
              <a:defRPr sz="4600"/>
            </a:lvl4pPr>
            <a:lvl5pPr lvl="4">
              <a:spcBef>
                <a:spcPts val="0"/>
              </a:spcBef>
              <a:buSzPct val="100000"/>
              <a:buChar char="○"/>
              <a:defRPr sz="4600"/>
            </a:lvl5pPr>
            <a:lvl6pPr lvl="5">
              <a:spcBef>
                <a:spcPts val="0"/>
              </a:spcBef>
              <a:buSzPct val="100000"/>
              <a:buChar char="■"/>
              <a:defRPr sz="4600"/>
            </a:lvl6pPr>
            <a:lvl7pPr lvl="6">
              <a:spcBef>
                <a:spcPts val="0"/>
              </a:spcBef>
              <a:buSzPct val="100000"/>
              <a:buChar char="●"/>
              <a:defRPr sz="4600"/>
            </a:lvl7pPr>
            <a:lvl8pPr lvl="7">
              <a:spcBef>
                <a:spcPts val="0"/>
              </a:spcBef>
              <a:buSzPct val="100000"/>
              <a:buChar char="○"/>
              <a:defRPr sz="4600"/>
            </a:lvl8pPr>
            <a:lvl9pPr lvl="8">
              <a:spcBef>
                <a:spcPts val="0"/>
              </a:spcBef>
              <a:buSzPct val="100000"/>
              <a:buChar char="■"/>
              <a:defRPr sz="4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7396639" y="4917226"/>
            <a:ext cx="14399700" cy="145767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buSzPct val="100000"/>
              <a:buChar char="●"/>
              <a:defRPr sz="5400"/>
            </a:lvl1pPr>
            <a:lvl2pPr lvl="1">
              <a:spcBef>
                <a:spcPts val="0"/>
              </a:spcBef>
              <a:buSzPct val="100000"/>
              <a:buChar char="○"/>
              <a:defRPr sz="4600"/>
            </a:lvl2pPr>
            <a:lvl3pPr lvl="2">
              <a:spcBef>
                <a:spcPts val="0"/>
              </a:spcBef>
              <a:buSzPct val="100000"/>
              <a:buChar char="■"/>
              <a:defRPr sz="4600"/>
            </a:lvl3pPr>
            <a:lvl4pPr lvl="3">
              <a:spcBef>
                <a:spcPts val="0"/>
              </a:spcBef>
              <a:buSzPct val="100000"/>
              <a:buChar char="●"/>
              <a:defRPr sz="4600"/>
            </a:lvl4pPr>
            <a:lvl5pPr lvl="4">
              <a:spcBef>
                <a:spcPts val="0"/>
              </a:spcBef>
              <a:buSzPct val="100000"/>
              <a:buChar char="○"/>
              <a:defRPr sz="4600"/>
            </a:lvl5pPr>
            <a:lvl6pPr lvl="5">
              <a:spcBef>
                <a:spcPts val="0"/>
              </a:spcBef>
              <a:buSzPct val="100000"/>
              <a:buChar char="■"/>
              <a:defRPr sz="4600"/>
            </a:lvl6pPr>
            <a:lvl7pPr lvl="6">
              <a:spcBef>
                <a:spcPts val="0"/>
              </a:spcBef>
              <a:buSzPct val="100000"/>
              <a:buChar char="●"/>
              <a:defRPr sz="4600"/>
            </a:lvl7pPr>
            <a:lvl8pPr lvl="7">
              <a:spcBef>
                <a:spcPts val="0"/>
              </a:spcBef>
              <a:buSzPct val="100000"/>
              <a:buChar char="○"/>
              <a:defRPr sz="4600"/>
            </a:lvl8pPr>
            <a:lvl9pPr lvl="8">
              <a:spcBef>
                <a:spcPts val="0"/>
              </a:spcBef>
              <a:buSzPct val="100000"/>
              <a:buChar char="■"/>
              <a:defRPr sz="4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22119" y="2370560"/>
            <a:ext cx="10108800" cy="3224400"/>
          </a:xfrm>
          <a:prstGeom prst="rect">
            <a:avLst/>
          </a:prstGeom>
        </p:spPr>
        <p:txBody>
          <a:bodyPr lIns="349450" tIns="349450" rIns="349450" bIns="349450" anchor="b" anchorCtr="0"/>
          <a:lstStyle>
            <a:lvl1pPr lvl="0">
              <a:spcBef>
                <a:spcPts val="0"/>
              </a:spcBef>
              <a:buSzPct val="100000"/>
              <a:defRPr sz="9200"/>
            </a:lvl1pPr>
            <a:lvl2pPr lvl="1">
              <a:spcBef>
                <a:spcPts val="0"/>
              </a:spcBef>
              <a:buSzPct val="100000"/>
              <a:defRPr sz="9200"/>
            </a:lvl2pPr>
            <a:lvl3pPr lvl="2">
              <a:spcBef>
                <a:spcPts val="0"/>
              </a:spcBef>
              <a:buSzPct val="100000"/>
              <a:defRPr sz="9200"/>
            </a:lvl3pPr>
            <a:lvl4pPr lvl="3">
              <a:spcBef>
                <a:spcPts val="0"/>
              </a:spcBef>
              <a:buSzPct val="100000"/>
              <a:defRPr sz="9200"/>
            </a:lvl4pPr>
            <a:lvl5pPr lvl="4">
              <a:spcBef>
                <a:spcPts val="0"/>
              </a:spcBef>
              <a:buSzPct val="100000"/>
              <a:defRPr sz="9200"/>
            </a:lvl5pPr>
            <a:lvl6pPr lvl="5">
              <a:spcBef>
                <a:spcPts val="0"/>
              </a:spcBef>
              <a:buSzPct val="100000"/>
              <a:defRPr sz="9200"/>
            </a:lvl6pPr>
            <a:lvl7pPr lvl="6">
              <a:spcBef>
                <a:spcPts val="0"/>
              </a:spcBef>
              <a:buSzPct val="100000"/>
              <a:defRPr sz="9200"/>
            </a:lvl7pPr>
            <a:lvl8pPr lvl="7">
              <a:spcBef>
                <a:spcPts val="0"/>
              </a:spcBef>
              <a:buSzPct val="100000"/>
              <a:defRPr sz="9200"/>
            </a:lvl8pPr>
            <a:lvl9pPr lvl="8">
              <a:spcBef>
                <a:spcPts val="0"/>
              </a:spcBef>
              <a:buSzPct val="100000"/>
              <a:defRPr sz="9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22119" y="5928960"/>
            <a:ext cx="10108800" cy="135654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buSzPct val="100000"/>
              <a:buChar char="●"/>
              <a:defRPr sz="4600"/>
            </a:lvl1pPr>
            <a:lvl2pPr lvl="1">
              <a:spcBef>
                <a:spcPts val="0"/>
              </a:spcBef>
              <a:buSzPct val="100000"/>
              <a:buChar char="○"/>
              <a:defRPr sz="4600"/>
            </a:lvl2pPr>
            <a:lvl3pPr lvl="2">
              <a:spcBef>
                <a:spcPts val="0"/>
              </a:spcBef>
              <a:buSzPct val="100000"/>
              <a:buChar char="■"/>
              <a:defRPr sz="4600"/>
            </a:lvl3pPr>
            <a:lvl4pPr lvl="3">
              <a:spcBef>
                <a:spcPts val="0"/>
              </a:spcBef>
              <a:buSzPct val="100000"/>
              <a:buChar char="●"/>
              <a:defRPr sz="4600"/>
            </a:lvl4pPr>
            <a:lvl5pPr lvl="4">
              <a:spcBef>
                <a:spcPts val="0"/>
              </a:spcBef>
              <a:buSzPct val="100000"/>
              <a:buChar char="○"/>
              <a:defRPr sz="4600"/>
            </a:lvl5pPr>
            <a:lvl6pPr lvl="5">
              <a:spcBef>
                <a:spcPts val="0"/>
              </a:spcBef>
              <a:buSzPct val="100000"/>
              <a:buChar char="■"/>
              <a:defRPr sz="4600"/>
            </a:lvl6pPr>
            <a:lvl7pPr lvl="6">
              <a:spcBef>
                <a:spcPts val="0"/>
              </a:spcBef>
              <a:buSzPct val="100000"/>
              <a:buChar char="●"/>
              <a:defRPr sz="4600"/>
            </a:lvl7pPr>
            <a:lvl8pPr lvl="7">
              <a:spcBef>
                <a:spcPts val="0"/>
              </a:spcBef>
              <a:buSzPct val="100000"/>
              <a:buChar char="○"/>
              <a:defRPr sz="4600"/>
            </a:lvl8pPr>
            <a:lvl9pPr lvl="8">
              <a:spcBef>
                <a:spcPts val="0"/>
              </a:spcBef>
              <a:buSzPct val="100000"/>
              <a:buChar char="■"/>
              <a:defRPr sz="4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64900" y="1920639"/>
            <a:ext cx="22924200" cy="17454000"/>
          </a:xfrm>
          <a:prstGeom prst="rect">
            <a:avLst/>
          </a:prstGeom>
        </p:spPr>
        <p:txBody>
          <a:bodyPr lIns="349450" tIns="349450" rIns="349450" bIns="349450" anchor="ctr" anchorCtr="0"/>
          <a:lstStyle>
            <a:lvl1pPr lvl="0">
              <a:spcBef>
                <a:spcPts val="0"/>
              </a:spcBef>
              <a:buSzPct val="100000"/>
              <a:defRPr sz="18300"/>
            </a:lvl1pPr>
            <a:lvl2pPr lvl="1">
              <a:spcBef>
                <a:spcPts val="0"/>
              </a:spcBef>
              <a:buSzPct val="100000"/>
              <a:defRPr sz="18300"/>
            </a:lvl2pPr>
            <a:lvl3pPr lvl="2">
              <a:spcBef>
                <a:spcPts val="0"/>
              </a:spcBef>
              <a:buSzPct val="100000"/>
              <a:defRPr sz="18300"/>
            </a:lvl3pPr>
            <a:lvl4pPr lvl="3">
              <a:spcBef>
                <a:spcPts val="0"/>
              </a:spcBef>
              <a:buSzPct val="100000"/>
              <a:defRPr sz="18300"/>
            </a:lvl4pPr>
            <a:lvl5pPr lvl="4">
              <a:spcBef>
                <a:spcPts val="0"/>
              </a:spcBef>
              <a:buSzPct val="100000"/>
              <a:defRPr sz="18300"/>
            </a:lvl5pPr>
            <a:lvl6pPr lvl="5">
              <a:spcBef>
                <a:spcPts val="0"/>
              </a:spcBef>
              <a:buSzPct val="100000"/>
              <a:defRPr sz="18300"/>
            </a:lvl6pPr>
            <a:lvl7pPr lvl="6">
              <a:spcBef>
                <a:spcPts val="0"/>
              </a:spcBef>
              <a:buSzPct val="100000"/>
              <a:defRPr sz="18300"/>
            </a:lvl7pPr>
            <a:lvl8pPr lvl="7">
              <a:spcBef>
                <a:spcPts val="0"/>
              </a:spcBef>
              <a:buSzPct val="100000"/>
              <a:defRPr sz="18300"/>
            </a:lvl8pPr>
            <a:lvl9pPr lvl="8">
              <a:spcBef>
                <a:spcPts val="0"/>
              </a:spcBef>
              <a:buSzPct val="100000"/>
              <a:defRPr sz="183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55800" y="5261546"/>
            <a:ext cx="14562600" cy="6324600"/>
          </a:xfrm>
          <a:prstGeom prst="rect">
            <a:avLst/>
          </a:prstGeom>
        </p:spPr>
        <p:txBody>
          <a:bodyPr lIns="349450" tIns="349450" rIns="349450" bIns="349450" anchor="b" anchorCtr="0"/>
          <a:lstStyle>
            <a:lvl1pPr lvl="0" algn="ctr">
              <a:spcBef>
                <a:spcPts val="0"/>
              </a:spcBef>
              <a:buSzPct val="100000"/>
              <a:defRPr sz="16100"/>
            </a:lvl1pPr>
            <a:lvl2pPr lvl="1" algn="ctr">
              <a:spcBef>
                <a:spcPts val="0"/>
              </a:spcBef>
              <a:buSzPct val="100000"/>
              <a:defRPr sz="16100"/>
            </a:lvl2pPr>
            <a:lvl3pPr lvl="2" algn="ctr">
              <a:spcBef>
                <a:spcPts val="0"/>
              </a:spcBef>
              <a:buSzPct val="100000"/>
              <a:defRPr sz="16100"/>
            </a:lvl3pPr>
            <a:lvl4pPr lvl="3" algn="ctr">
              <a:spcBef>
                <a:spcPts val="0"/>
              </a:spcBef>
              <a:buSzPct val="100000"/>
              <a:defRPr sz="16100"/>
            </a:lvl4pPr>
            <a:lvl5pPr lvl="4" algn="ctr">
              <a:spcBef>
                <a:spcPts val="0"/>
              </a:spcBef>
              <a:buSzPct val="100000"/>
              <a:defRPr sz="16100"/>
            </a:lvl5pPr>
            <a:lvl6pPr lvl="5" algn="ctr">
              <a:spcBef>
                <a:spcPts val="0"/>
              </a:spcBef>
              <a:buSzPct val="100000"/>
              <a:defRPr sz="16100"/>
            </a:lvl6pPr>
            <a:lvl7pPr lvl="6" algn="ctr">
              <a:spcBef>
                <a:spcPts val="0"/>
              </a:spcBef>
              <a:buSzPct val="100000"/>
              <a:defRPr sz="16100"/>
            </a:lvl7pPr>
            <a:lvl8pPr lvl="7" algn="ctr">
              <a:spcBef>
                <a:spcPts val="0"/>
              </a:spcBef>
              <a:buSzPct val="100000"/>
              <a:defRPr sz="16100"/>
            </a:lvl8pPr>
            <a:lvl9pPr lvl="8" algn="ctr">
              <a:spcBef>
                <a:spcPts val="0"/>
              </a:spcBef>
              <a:buSzPct val="100000"/>
              <a:defRPr sz="16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955800" y="11959786"/>
            <a:ext cx="14562600" cy="5269800"/>
          </a:xfrm>
          <a:prstGeom prst="rect">
            <a:avLst/>
          </a:prstGeom>
        </p:spPr>
        <p:txBody>
          <a:bodyPr lIns="349450" tIns="349450" rIns="349450" bIns="3494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7782200" y="3089386"/>
            <a:ext cx="13813200" cy="15765900"/>
          </a:xfrm>
          <a:prstGeom prst="rect">
            <a:avLst/>
          </a:prstGeom>
        </p:spPr>
        <p:txBody>
          <a:bodyPr lIns="349450" tIns="349450" rIns="349450" bIns="34945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22119" y="18050453"/>
            <a:ext cx="21595800" cy="2581800"/>
          </a:xfrm>
          <a:prstGeom prst="rect">
            <a:avLst/>
          </a:prstGeom>
        </p:spPr>
        <p:txBody>
          <a:bodyPr lIns="349450" tIns="349450" rIns="349450" bIns="34945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0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22120" y="4917226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●"/>
              <a:defRPr sz="6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○"/>
              <a:defRPr sz="54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■"/>
              <a:defRPr sz="54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●"/>
              <a:defRPr sz="54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○"/>
              <a:defRPr sz="54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■"/>
              <a:defRPr sz="54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●"/>
              <a:defRPr sz="54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○"/>
              <a:defRPr sz="54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6100"/>
              </a:spcAft>
              <a:buClr>
                <a:schemeClr val="dk2"/>
              </a:buClr>
              <a:buSzPct val="1000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0500848" y="19896391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3800">
                <a:solidFill>
                  <a:schemeClr val="dk2"/>
                </a:solidFill>
              </a:rPr>
              <a:t>‹#›</a:t>
            </a:fld>
            <a:endParaRPr lang="en" sz="38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9809647" y="4618875"/>
            <a:ext cx="13317600" cy="1655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3840100" y="4618880"/>
            <a:ext cx="8339700" cy="1655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57080" y="4618880"/>
            <a:ext cx="8339700" cy="1655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5400"/>
          </a:p>
        </p:txBody>
      </p:sp>
      <p:sp>
        <p:nvSpPr>
          <p:cNvPr id="57" name="Shape 57"/>
          <p:cNvSpPr/>
          <p:nvPr/>
        </p:nvSpPr>
        <p:spPr>
          <a:xfrm>
            <a:off x="819270" y="738506"/>
            <a:ext cx="31192500" cy="351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349450" tIns="349450" rIns="349450" bIns="349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9800400" y="499200"/>
            <a:ext cx="13317600" cy="1905900"/>
          </a:xfrm>
          <a:prstGeom prst="rect">
            <a:avLst/>
          </a:prstGeom>
        </p:spPr>
        <p:txBody>
          <a:bodyPr lIns="349450" tIns="349450" rIns="349450" bIns="34945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/>
              <a:t>Mobile Respiratory Monitor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008925" y="5043175"/>
            <a:ext cx="7689600" cy="112395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b="1">
                <a:latin typeface="Times New Roman"/>
                <a:ea typeface="Times New Roman"/>
                <a:cs typeface="Times New Roman"/>
                <a:sym typeface="Times New Roman"/>
              </a:rPr>
              <a:t>Need and Problem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difficulties lower the quality of life for many people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images of lungs are key to diagnosis and monitoring of changes during therapy</a:t>
            </a:r>
          </a:p>
          <a:p>
            <a:pPr marL="457200" lvl="0" indent="-38735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methods for clinical imaging: </a:t>
            </a:r>
          </a:p>
          <a:p>
            <a:pPr marL="914400" lvl="1" indent="-38735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X-Ray, MRI, Clinical EIT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Imaging in a clinic has disadvantages:</a:t>
            </a:r>
          </a:p>
          <a:p>
            <a:pPr marL="914400" lvl="1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Cost, travel, time</a:t>
            </a:r>
          </a:p>
          <a:p>
            <a:pPr marL="914400" lvl="1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people behave differently in a clinic than at home, so physician may miss episode of respiratory problem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Imaging of lungs during respiration is more useful if done in a natural setting, and when difficulty breathing is occurring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5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r>
              <a:rPr lang="e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Mobile Respiratory Monitor uses Electrical Impedance Tomography (EIT) to create an image of the patient's lungs. 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Breath rate is monitored using an accelerometer, which triggers the EIT electrode system to image the lungs when breath rate is erratic. 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develop and test EIT modules to evaluate feasibility of home based EIT imaging.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012050" y="16036800"/>
            <a:ext cx="7689600" cy="48777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b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The device uses an accelerometer to count an individual's breathing rhythm. If the patient’s breathing rate deviates drastically from the norm,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of electrodes embedded in a band send small electrical signals into the patient’s torso and use the differences in impedance to create a virtual image of the lung tissue.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4037700" y="12134475"/>
            <a:ext cx="7689600" cy="41364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b="1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pPr lvl="0" indent="457200" algn="l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This technology may be used by physicians to obtain images of the patient’s lungs in a comfortable home environment when respiration becomes abnormal.This technology will reduce time and cost for the patients as well as physicians by reducing the need for frequent check-ups and lengthy, in-hospital testing. Future development and testing is required to send the data wirelessly to physicians.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4037690" y="16511021"/>
            <a:ext cx="7689600" cy="47859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marL="1752600" lvl="0" indent="-1022350" rtl="0">
              <a:spcBef>
                <a:spcPts val="0"/>
              </a:spcBef>
              <a:buSzPct val="100000"/>
              <a:buFont typeface="Times New Roman"/>
              <a:buAutoNum type="arabicParenR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Electrical Impedance Tomography by Robert W. Stacey</a:t>
            </a:r>
          </a:p>
          <a:p>
            <a:pPr marL="1752600" lvl="0" indent="-102235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arenR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Digital biomedical electrical impedance tomography based on FPGA by Jiani Wu, Xiaoyan Chen, Zhonglin Ding</a:t>
            </a:r>
          </a:p>
          <a:p>
            <a:pPr marL="1752600" lvl="0" indent="-102235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arenR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Monitoring Ventilation Distribution from the Institute of Technical Medicine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7006432" y="10145855"/>
            <a:ext cx="5553300" cy="16539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u="sng">
                <a:latin typeface="Times New Roman"/>
                <a:ea typeface="Times New Roman"/>
                <a:cs typeface="Times New Roman"/>
                <a:sym typeface="Times New Roman"/>
              </a:rPr>
              <a:t>Figure 2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: The current enters the circuit on one side providing power to each electrode before exiting on the other side.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6657110" y="19078080"/>
            <a:ext cx="4987500" cy="16539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Shape 65" descr="Senior design pic 1 002.jpg"/>
          <p:cNvPicPr preferRelativeResize="0"/>
          <p:nvPr/>
        </p:nvPicPr>
        <p:blipFill rotWithShape="1">
          <a:blip r:embed="rId4">
            <a:alphaModFix/>
          </a:blip>
          <a:srcRect b="56704"/>
          <a:stretch/>
        </p:blipFill>
        <p:spPr>
          <a:xfrm>
            <a:off x="10760444" y="5703105"/>
            <a:ext cx="4965612" cy="44901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0137055" y="10205486"/>
            <a:ext cx="6424800" cy="20814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u="sng">
                <a:latin typeface="Times New Roman"/>
                <a:ea typeface="Times New Roman"/>
                <a:cs typeface="Times New Roman"/>
                <a:sym typeface="Times New Roman"/>
              </a:rPr>
              <a:t>Figure 1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: The diagram of the muscular and respiratory system are shown on the person above. The pink line indicates where the electrodes are placed on the person’s chest.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579475" y="1749946"/>
            <a:ext cx="17672100" cy="27405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800" b="1">
                <a:solidFill>
                  <a:schemeClr val="dk1"/>
                </a:solidFill>
              </a:rPr>
              <a:t>Desmond Davis, Larry Huang, Benjamin Kessler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Advisors: Prof. Joseph Santacroce, Dr.Julius Marpaung, Dr. Douglas Dow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Department of Electrical Engineering and Technology (BSEE)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Wentworth Institute of Technolog</a:t>
            </a:r>
            <a:r>
              <a:rPr lang="en" sz="2700">
                <a:solidFill>
                  <a:schemeClr val="dk1"/>
                </a:solidFill>
              </a:rPr>
              <a:t>y</a:t>
            </a:r>
          </a:p>
          <a:p>
            <a:pPr lvl="0" algn="ctr">
              <a:spcBef>
                <a:spcPts val="0"/>
              </a:spcBef>
              <a:buNone/>
            </a:pPr>
            <a:endParaRPr sz="2700"/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169" y="1110388"/>
            <a:ext cx="4987800" cy="27710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5139290" y="10445613"/>
            <a:ext cx="5486400" cy="19059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u="sng">
                <a:latin typeface="Times New Roman"/>
                <a:ea typeface="Times New Roman"/>
                <a:cs typeface="Times New Roman"/>
                <a:sym typeface="Times New Roman"/>
              </a:rPr>
              <a:t>Figure 5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: Testing the electrode array on a water bucket and balloon system to simulate the chest cavity.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6890175" y="18823400"/>
            <a:ext cx="5785800" cy="16539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u="sng">
                <a:latin typeface="Times New Roman"/>
                <a:ea typeface="Times New Roman"/>
                <a:cs typeface="Times New Roman"/>
                <a:sym typeface="Times New Roman"/>
              </a:rPr>
              <a:t>Figure 4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: This is a flowchart of the steps the device takes in order to complete its desired function.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2287" y="13491212"/>
            <a:ext cx="6134323" cy="46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232000" y="18239050"/>
            <a:ext cx="6234900" cy="1327500"/>
          </a:xfrm>
          <a:prstGeom prst="rect">
            <a:avLst/>
          </a:prstGeom>
          <a:noFill/>
          <a:ln>
            <a:noFill/>
          </a:ln>
        </p:spPr>
        <p:txBody>
          <a:bodyPr lIns="349450" tIns="349450" rIns="349450" bIns="34945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68000"/>
              <a:buFont typeface="Arial"/>
              <a:buNone/>
            </a:pP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Arduino and accelerometer used to monitor breath rate.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4025" y="1247421"/>
            <a:ext cx="2496960" cy="249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2d_design_test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06425" y="5703102"/>
            <a:ext cx="4608274" cy="4490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12421625" y="8667450"/>
            <a:ext cx="1534200" cy="42600"/>
          </a:xfrm>
          <a:prstGeom prst="straightConnector1">
            <a:avLst/>
          </a:prstGeom>
          <a:noFill/>
          <a:ln w="1524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6" name="Shape 76" descr="new block diagram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289175" y="12372550"/>
            <a:ext cx="4987799" cy="65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97549" y="5616237"/>
            <a:ext cx="6424796" cy="479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simple-light-2</vt:lpstr>
      <vt:lpstr>Mobile Respiratory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Respiratory Monitor</dc:title>
  <dc:creator>Santacroce, Joseph</dc:creator>
  <cp:lastModifiedBy>Santacroce, Joseph</cp:lastModifiedBy>
  <cp:revision>1</cp:revision>
  <dcterms:modified xsi:type="dcterms:W3CDTF">2017-08-02T13:57:54Z</dcterms:modified>
</cp:coreProperties>
</file>