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FF"/>
    <a:srgbClr val="EE7700"/>
    <a:srgbClr val="2638E2"/>
    <a:srgbClr val="00203F"/>
    <a:srgbClr val="3F90F6"/>
    <a:srgbClr val="E5B99C"/>
    <a:srgbClr val="EDD59A"/>
    <a:srgbClr val="00CEA6"/>
    <a:srgbClr val="1A0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100" d="100"/>
          <a:sy n="100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CF117-575C-43FE-80D6-F4CEF900C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A04272-AAA5-4593-8C60-99BAF42AA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4E3CF-FE8B-45BE-9C6A-09C269B7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A52-8B20-42FA-A97E-9B9A6158AB32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CDC50-F335-4B22-9362-85D55507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FF3C3-5C45-4476-BD27-F78FD893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61B6-14E5-49EB-A272-9E8B0EBCF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8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A10F8-2D79-48D4-B4F5-C3F9A3A4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4E7E37-CAE4-46E0-80B2-0B0125510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74B06-440A-4616-8A60-E1CB8D42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A52-8B20-42FA-A97E-9B9A6158AB32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40287C-C3DA-40B6-85B6-E15828CD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C2E2D-0786-4C33-B7A8-CDF06AA9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61B6-14E5-49EB-A272-9E8B0EBCF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66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BC7FCA-DC00-463E-AF3D-600E22B15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A4EF38-6E94-4986-B8CC-F028BDC51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2777F-D8D0-4DA3-B3AE-2E2AFDB0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A52-8B20-42FA-A97E-9B9A6158AB32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EB411E-C506-4443-A87E-8E484EBB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6FCFD1-86B9-497B-901A-9401E49A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61B6-14E5-49EB-A272-9E8B0EBCF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26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67DAA-5E4E-4B7C-AE17-05CBF9ED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BE25C-E2C7-4CCA-ADC3-D34B06DA1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99381-35C3-4566-9AB9-755699E5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A52-8B20-42FA-A97E-9B9A6158AB32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53774-86CE-4204-8F0E-4E19B5E4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9639D-14BF-4977-84C0-EAF6223B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61B6-14E5-49EB-A272-9E8B0EBCF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21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3B853-BC41-4126-B977-1B472A471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5AF734-BB8A-4DEB-980C-5C5E98C45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3D59A1-AD5A-4739-BE5A-1B7ABEFE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A52-8B20-42FA-A97E-9B9A6158AB32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A07E9-AE94-4AF8-8B47-5EC327B4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B3DA4-9AA3-45F3-B65F-1F4D77B0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61B6-14E5-49EB-A272-9E8B0EBCF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D819E-0886-48F5-BD71-4FA38E33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1D415F-D724-4DC0-89D4-C62E256E5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EB6020-1454-4AE5-A1F4-DF9B86828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DA520A-BF47-4BEA-BDAB-F64E8E93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A52-8B20-42FA-A97E-9B9A6158AB32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D7469-4A07-4508-9D39-5E6CFB51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C4185B-A367-4E0F-8282-A7F4643A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61B6-14E5-49EB-A272-9E8B0EBCF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6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9C5D4-E943-434C-9727-B3B39A40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79FD8-B06A-41AB-98C1-067733C22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C1AE6E-D17C-4AD8-BFC7-67DD89A2E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FBF96A-EB65-4FF1-BDB0-2E0A34D36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4CB032-B5E9-41EF-8E41-46B69EC82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4B7F6C-6274-4882-B98B-F92FB9BF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A52-8B20-42FA-A97E-9B9A6158AB32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E56A4A-7638-4C1B-96DA-C224A911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E9CF84-3BE0-43E7-880A-8A479252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61B6-14E5-49EB-A272-9E8B0EBCF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27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0906D-4199-4CB0-AF43-44823FFB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5EBF1F-1EE8-420C-B3CD-B0C015AE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A52-8B20-42FA-A97E-9B9A6158AB32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EFE90F-4AEF-4F0C-8A8E-0A660BAE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823A26-296C-4591-8EA2-D2706320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61B6-14E5-49EB-A272-9E8B0EBCF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15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80B832-B921-4B19-8C42-0B05CAE9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A52-8B20-42FA-A97E-9B9A6158AB32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15B15B-054B-4EC1-86C2-E1B21107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0F4CB0-8F39-46D9-AFD7-8E4D75EE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61B6-14E5-49EB-A272-9E8B0EBCF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84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A7AF9-5397-4269-B666-0FA76503A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05A93-E8FA-4D29-AFED-BBE18159F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039A96-C4FD-499B-B8B1-5423945BA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8957F1-5106-4F8E-B689-B46841A8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A52-8B20-42FA-A97E-9B9A6158AB32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BB9280-0B46-45B2-99BA-98EB8E73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1C28A-E591-4BB7-BB9C-66CCFC1D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61B6-14E5-49EB-A272-9E8B0EBCF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24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5BCDA-3ED8-4303-951C-D8BB1EF1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57A85C-5AC8-492C-BDF2-B9AC6A4E4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5D5B0A-79FE-40D7-9EA1-BF6FD8F35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8B069-AE8F-4C4B-AF10-D9554665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AA52-8B20-42FA-A97E-9B9A6158AB32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C50796-4EA4-4CAF-BBF0-8E5827BD8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33CE4-C6A8-413D-9C7B-B314DCE3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61B6-14E5-49EB-A272-9E8B0EBCF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1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C348C9-239B-4970-99E7-C7557B5D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2C2C8-B163-422A-BB20-159777F42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C935C-E595-4189-95F9-469AB17BB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BAA52-8B20-42FA-A97E-9B9A6158AB32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8D645-B575-4F7C-8F38-E630921CF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98CEB-4B11-40DD-9007-8448AA487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61B6-14E5-49EB-A272-9E8B0EBCF7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F6EB66-265F-4BC2-A95A-920028BDC2B8}"/>
              </a:ext>
            </a:extLst>
          </p:cNvPr>
          <p:cNvSpPr txBox="1"/>
          <p:nvPr/>
        </p:nvSpPr>
        <p:spPr>
          <a:xfrm>
            <a:off x="3221655" y="1247775"/>
            <a:ext cx="57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/>
              <a:t>필요한 그래픽 리소스 점검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41E79E-B53F-4698-B7CD-D0A43C618BA0}"/>
              </a:ext>
            </a:extLst>
          </p:cNvPr>
          <p:cNvSpPr/>
          <p:nvPr/>
        </p:nvSpPr>
        <p:spPr>
          <a:xfrm>
            <a:off x="4110037" y="2505075"/>
            <a:ext cx="3971925" cy="2924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8EE8F-A17B-413B-80C9-F5D515AEEF1E}"/>
              </a:ext>
            </a:extLst>
          </p:cNvPr>
          <p:cNvSpPr txBox="1"/>
          <p:nvPr/>
        </p:nvSpPr>
        <p:spPr>
          <a:xfrm>
            <a:off x="4152900" y="2692539"/>
            <a:ext cx="218681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목차</a:t>
            </a:r>
            <a:endParaRPr lang="en-US" altLang="ko-KR" sz="1600" b="1" dirty="0"/>
          </a:p>
          <a:p>
            <a:r>
              <a:rPr lang="en-US" altLang="ko-KR" sz="1000" b="1" dirty="0"/>
              <a:t>  </a:t>
            </a:r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탭 버튼 </a:t>
            </a:r>
            <a:r>
              <a:rPr lang="en-US" altLang="ko-KR" sz="1400" dirty="0"/>
              <a:t>UI</a:t>
            </a:r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로비의 </a:t>
            </a:r>
            <a:r>
              <a:rPr lang="en-US" altLang="ko-KR" sz="1400" dirty="0"/>
              <a:t>UI</a:t>
            </a:r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로비 하단 탭의 아이콘</a:t>
            </a:r>
            <a:endParaRPr lang="en-US" altLang="ko-KR" sz="1400" dirty="0"/>
          </a:p>
          <a:p>
            <a:r>
              <a:rPr lang="en-US" altLang="ko-KR" sz="1400" dirty="0"/>
              <a:t> -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305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D30C329-5D27-48A3-8C75-0CB00483B0F6}"/>
              </a:ext>
            </a:extLst>
          </p:cNvPr>
          <p:cNvSpPr/>
          <p:nvPr/>
        </p:nvSpPr>
        <p:spPr>
          <a:xfrm>
            <a:off x="0" y="0"/>
            <a:ext cx="1847849" cy="561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탭 버튼 </a:t>
            </a:r>
            <a:r>
              <a:rPr lang="en-US" altLang="ko-KR" b="1" dirty="0">
                <a:solidFill>
                  <a:schemeClr val="tx1"/>
                </a:solidFill>
              </a:rPr>
              <a:t>UI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1E242C-28D0-4F66-826F-CC4C52DEE52E}"/>
              </a:ext>
            </a:extLst>
          </p:cNvPr>
          <p:cNvSpPr/>
          <p:nvPr/>
        </p:nvSpPr>
        <p:spPr>
          <a:xfrm>
            <a:off x="6096000" y="1181100"/>
            <a:ext cx="4943475" cy="4629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80000"/>
            <a:r>
              <a:rPr lang="ko-KR" altLang="en-US" b="1" dirty="0">
                <a:solidFill>
                  <a:schemeClr val="tx1"/>
                </a:solidFill>
              </a:rPr>
              <a:t>탭 버튼 </a:t>
            </a:r>
            <a:r>
              <a:rPr lang="en-US" altLang="ko-KR" b="1" dirty="0">
                <a:solidFill>
                  <a:schemeClr val="tx1"/>
                </a:solidFill>
              </a:rPr>
              <a:t>UI</a:t>
            </a:r>
          </a:p>
          <a:p>
            <a:pPr defTabSz="180000"/>
            <a:endParaRPr lang="en-US" altLang="ko-KR" b="1" dirty="0">
              <a:solidFill>
                <a:schemeClr val="tx1"/>
              </a:solidFill>
            </a:endParaRPr>
          </a:p>
          <a:p>
            <a:pPr defTabSz="180000"/>
            <a:endParaRPr lang="en-US" altLang="ko-KR" b="1" dirty="0">
              <a:solidFill>
                <a:schemeClr val="tx1"/>
              </a:solidFill>
            </a:endParaRPr>
          </a:p>
          <a:p>
            <a:pPr defTabSz="180000"/>
            <a:r>
              <a:rPr lang="ko-KR" altLang="en-US" sz="1400" b="1" dirty="0">
                <a:solidFill>
                  <a:schemeClr val="tx1"/>
                </a:solidFill>
              </a:rPr>
              <a:t>▶활용 목표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400" dirty="0">
                <a:solidFill>
                  <a:schemeClr val="tx1"/>
                </a:solidFill>
              </a:rPr>
              <a:t> - </a:t>
            </a:r>
            <a:r>
              <a:rPr lang="ko-KR" altLang="en-US" sz="1400" dirty="0">
                <a:solidFill>
                  <a:schemeClr val="tx1"/>
                </a:solidFill>
              </a:rPr>
              <a:t>로비의 하단 탭에서 사용될 </a:t>
            </a:r>
            <a:r>
              <a:rPr lang="en-US" altLang="ko-KR" sz="1400" dirty="0">
                <a:solidFill>
                  <a:schemeClr val="tx1"/>
                </a:solidFill>
              </a:rPr>
              <a:t>UI</a:t>
            </a:r>
          </a:p>
          <a:p>
            <a:pPr defTabSz="180000"/>
            <a:endParaRPr lang="en-US" altLang="ko-KR" sz="1400" b="1" dirty="0">
              <a:solidFill>
                <a:schemeClr val="tx1"/>
              </a:solidFill>
            </a:endParaRPr>
          </a:p>
          <a:p>
            <a:pPr defTabSz="180000"/>
            <a:endParaRPr lang="en-US" altLang="ko-KR" sz="1400" b="1" dirty="0">
              <a:solidFill>
                <a:schemeClr val="tx1"/>
              </a:solidFill>
            </a:endParaRPr>
          </a:p>
          <a:p>
            <a:pPr defTabSz="180000"/>
            <a:r>
              <a:rPr lang="ko-KR" altLang="en-US" sz="1400" b="1" dirty="0">
                <a:solidFill>
                  <a:schemeClr val="tx1"/>
                </a:solidFill>
              </a:rPr>
              <a:t>▶작업 대상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defTabSz="180000"/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400" dirty="0">
                <a:solidFill>
                  <a:schemeClr val="tx1"/>
                </a:solidFill>
              </a:rPr>
              <a:t>활성화 상태의 </a:t>
            </a:r>
            <a:r>
              <a:rPr lang="en-US" altLang="ko-KR" sz="1400" dirty="0">
                <a:solidFill>
                  <a:schemeClr val="tx1"/>
                </a:solidFill>
              </a:rPr>
              <a:t>UI</a:t>
            </a:r>
          </a:p>
          <a:p>
            <a:pPr defTabSz="180000"/>
            <a:r>
              <a:rPr lang="en-US" altLang="ko-KR" sz="1400" dirty="0">
                <a:solidFill>
                  <a:schemeClr val="tx1"/>
                </a:solidFill>
              </a:rPr>
              <a:t> - </a:t>
            </a:r>
            <a:r>
              <a:rPr lang="ko-KR" altLang="en-US" sz="1400" dirty="0">
                <a:solidFill>
                  <a:schemeClr val="tx1"/>
                </a:solidFill>
              </a:rPr>
              <a:t>비활성화 상태의 </a:t>
            </a:r>
            <a:r>
              <a:rPr lang="en-US" altLang="ko-KR" sz="1400" dirty="0">
                <a:solidFill>
                  <a:schemeClr val="tx1"/>
                </a:solidFill>
              </a:rPr>
              <a:t>UI</a:t>
            </a:r>
          </a:p>
          <a:p>
            <a:pPr defTabSz="180000"/>
            <a:endParaRPr lang="en-US" altLang="ko-KR" sz="1400" dirty="0">
              <a:solidFill>
                <a:schemeClr val="tx1"/>
              </a:solidFill>
            </a:endParaRPr>
          </a:p>
          <a:p>
            <a:pPr defTabSz="180000"/>
            <a:endParaRPr lang="en-US" altLang="ko-KR" sz="1400" dirty="0">
              <a:solidFill>
                <a:schemeClr val="tx1"/>
              </a:solidFill>
            </a:endParaRPr>
          </a:p>
          <a:p>
            <a:pPr defTabSz="180000"/>
            <a:r>
              <a:rPr lang="ko-KR" altLang="en-US" sz="1400" b="1" dirty="0">
                <a:solidFill>
                  <a:schemeClr val="tx1"/>
                </a:solidFill>
              </a:rPr>
              <a:t>▶저장 정보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defTabSz="180000"/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400" dirty="0">
                <a:solidFill>
                  <a:schemeClr val="tx1"/>
                </a:solidFill>
              </a:rPr>
              <a:t>가로</a:t>
            </a:r>
            <a:r>
              <a:rPr lang="en-US" altLang="ko-KR" sz="1400" dirty="0">
                <a:solidFill>
                  <a:schemeClr val="tx1"/>
                </a:solidFill>
              </a:rPr>
              <a:t>32px, </a:t>
            </a:r>
            <a:r>
              <a:rPr lang="ko-KR" altLang="en-US" sz="1400" dirty="0">
                <a:solidFill>
                  <a:schemeClr val="tx1"/>
                </a:solidFill>
              </a:rPr>
              <a:t>세로 </a:t>
            </a:r>
            <a:r>
              <a:rPr lang="en-US" altLang="ko-KR" sz="1400" dirty="0">
                <a:solidFill>
                  <a:schemeClr val="tx1"/>
                </a:solidFill>
              </a:rPr>
              <a:t>128px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작업자 판단에 맡김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49E7C2-1868-4F24-82E1-D68E8E3004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4" y="1181100"/>
            <a:ext cx="2619244" cy="4629150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4472D99-8074-47F4-BCFD-9BA9A4240BA1}"/>
              </a:ext>
            </a:extLst>
          </p:cNvPr>
          <p:cNvSpPr/>
          <p:nvPr/>
        </p:nvSpPr>
        <p:spPr>
          <a:xfrm rot="5400000">
            <a:off x="3895725" y="5154912"/>
            <a:ext cx="304800" cy="61535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282774-3A0C-4751-A27E-99B2DE34BB78}"/>
              </a:ext>
            </a:extLst>
          </p:cNvPr>
          <p:cNvSpPr/>
          <p:nvPr/>
        </p:nvSpPr>
        <p:spPr>
          <a:xfrm>
            <a:off x="904875" y="5219700"/>
            <a:ext cx="2695575" cy="48577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24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D30C329-5D27-48A3-8C75-0CB00483B0F6}"/>
              </a:ext>
            </a:extLst>
          </p:cNvPr>
          <p:cNvSpPr/>
          <p:nvPr/>
        </p:nvSpPr>
        <p:spPr>
          <a:xfrm>
            <a:off x="0" y="0"/>
            <a:ext cx="1847849" cy="561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로비의 </a:t>
            </a:r>
            <a:r>
              <a:rPr lang="en-US" altLang="ko-KR" b="1" dirty="0">
                <a:solidFill>
                  <a:schemeClr val="tx1"/>
                </a:solidFill>
              </a:rPr>
              <a:t>UI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1E242C-28D0-4F66-826F-CC4C52DEE52E}"/>
              </a:ext>
            </a:extLst>
          </p:cNvPr>
          <p:cNvSpPr/>
          <p:nvPr/>
        </p:nvSpPr>
        <p:spPr>
          <a:xfrm>
            <a:off x="6096000" y="1181100"/>
            <a:ext cx="4943475" cy="46291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80000"/>
            <a:r>
              <a:rPr lang="ko-KR" altLang="en-US" b="1" dirty="0">
                <a:solidFill>
                  <a:schemeClr val="tx1"/>
                </a:solidFill>
              </a:rPr>
              <a:t>로비의 </a:t>
            </a:r>
            <a:r>
              <a:rPr lang="en-US" altLang="ko-KR" b="1" dirty="0">
                <a:solidFill>
                  <a:schemeClr val="tx1"/>
                </a:solidFill>
              </a:rPr>
              <a:t>UI</a:t>
            </a:r>
          </a:p>
          <a:p>
            <a:pPr defTabSz="180000"/>
            <a:endParaRPr lang="en-US" altLang="ko-KR" b="1" dirty="0">
              <a:solidFill>
                <a:schemeClr val="tx1"/>
              </a:solidFill>
            </a:endParaRPr>
          </a:p>
          <a:p>
            <a:pPr defTabSz="180000"/>
            <a:endParaRPr lang="en-US" altLang="ko-KR" b="1" dirty="0">
              <a:solidFill>
                <a:schemeClr val="tx1"/>
              </a:solidFill>
            </a:endParaRPr>
          </a:p>
          <a:p>
            <a:pPr defTabSz="180000"/>
            <a:r>
              <a:rPr lang="ko-KR" altLang="en-US" sz="1400" b="1" dirty="0">
                <a:solidFill>
                  <a:schemeClr val="tx1"/>
                </a:solidFill>
              </a:rPr>
              <a:t>▶활용 목표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defTabSz="180000"/>
            <a:r>
              <a:rPr lang="en-US" altLang="ko-KR" sz="1400" dirty="0">
                <a:solidFill>
                  <a:schemeClr val="tx1"/>
                </a:solidFill>
              </a:rPr>
              <a:t> - </a:t>
            </a:r>
            <a:r>
              <a:rPr lang="ko-KR" altLang="en-US" sz="1400" dirty="0">
                <a:solidFill>
                  <a:schemeClr val="tx1"/>
                </a:solidFill>
              </a:rPr>
              <a:t>로비에서 각종 패널의 배경에 들어갈 이미지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defTabSz="180000"/>
            <a:endParaRPr lang="en-US" altLang="ko-KR" sz="1400" b="1" dirty="0">
              <a:solidFill>
                <a:schemeClr val="tx1"/>
              </a:solidFill>
            </a:endParaRPr>
          </a:p>
          <a:p>
            <a:pPr defTabSz="180000"/>
            <a:endParaRPr lang="en-US" altLang="ko-KR" sz="1400" b="1" dirty="0">
              <a:solidFill>
                <a:schemeClr val="tx1"/>
              </a:solidFill>
            </a:endParaRPr>
          </a:p>
          <a:p>
            <a:pPr defTabSz="180000"/>
            <a:r>
              <a:rPr lang="ko-KR" altLang="en-US" sz="1400" b="1" dirty="0">
                <a:solidFill>
                  <a:schemeClr val="tx1"/>
                </a:solidFill>
              </a:rPr>
              <a:t>▶작업 대상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defTabSz="180000"/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400" dirty="0">
                <a:solidFill>
                  <a:schemeClr val="tx1"/>
                </a:solidFill>
              </a:rPr>
              <a:t>재화 표시에 사용될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모서리가 둥근 사각 이미지</a:t>
            </a:r>
          </a:p>
          <a:p>
            <a:pPr defTabSz="180000"/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400" dirty="0">
                <a:solidFill>
                  <a:schemeClr val="tx1"/>
                </a:solidFill>
              </a:rPr>
              <a:t>원형 버튼 이미지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메뉴 등의 배경에 쓰일 이미지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defTabSz="180000"/>
            <a:endParaRPr lang="en-US" altLang="ko-KR" sz="1400" dirty="0">
              <a:solidFill>
                <a:schemeClr val="tx1"/>
              </a:solidFill>
            </a:endParaRPr>
          </a:p>
          <a:p>
            <a:pPr defTabSz="180000"/>
            <a:endParaRPr lang="en-US" altLang="ko-KR" sz="1400" dirty="0">
              <a:solidFill>
                <a:schemeClr val="tx1"/>
              </a:solidFill>
            </a:endParaRPr>
          </a:p>
          <a:p>
            <a:pPr defTabSz="180000"/>
            <a:r>
              <a:rPr lang="ko-KR" altLang="en-US" sz="1400" b="1" dirty="0">
                <a:solidFill>
                  <a:schemeClr val="tx1"/>
                </a:solidFill>
              </a:rPr>
              <a:t>▶저장 정보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defTabSz="180000"/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- </a:t>
            </a:r>
            <a:r>
              <a:rPr lang="ko-KR" altLang="en-US" sz="1400" dirty="0">
                <a:solidFill>
                  <a:schemeClr val="tx1"/>
                </a:solidFill>
              </a:rPr>
              <a:t>가로</a:t>
            </a:r>
            <a:r>
              <a:rPr lang="en-US" altLang="ko-KR" sz="1400">
                <a:solidFill>
                  <a:schemeClr val="tx1"/>
                </a:solidFill>
              </a:rPr>
              <a:t>128px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세로 </a:t>
            </a:r>
            <a:r>
              <a:rPr lang="en-US" altLang="ko-KR" sz="1400" dirty="0">
                <a:solidFill>
                  <a:schemeClr val="tx1"/>
                </a:solidFill>
              </a:rPr>
              <a:t>128px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작업자 판단에 맡김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49E7C2-1868-4F24-82E1-D68E8E3004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4" y="1181100"/>
            <a:ext cx="2619244" cy="4629150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94DBB89-E812-4763-B382-EF37AB24C49E}"/>
              </a:ext>
            </a:extLst>
          </p:cNvPr>
          <p:cNvSpPr/>
          <p:nvPr/>
        </p:nvSpPr>
        <p:spPr>
          <a:xfrm rot="5400000">
            <a:off x="3895725" y="1373488"/>
            <a:ext cx="304800" cy="61535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0CAA17-7968-479F-9F60-563CDF538508}"/>
              </a:ext>
            </a:extLst>
          </p:cNvPr>
          <p:cNvSpPr/>
          <p:nvPr/>
        </p:nvSpPr>
        <p:spPr>
          <a:xfrm>
            <a:off x="904875" y="1438276"/>
            <a:ext cx="2695575" cy="48577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3444601-4CAB-4DF3-86DD-3EE53958AB85}"/>
              </a:ext>
            </a:extLst>
          </p:cNvPr>
          <p:cNvSpPr/>
          <p:nvPr/>
        </p:nvSpPr>
        <p:spPr>
          <a:xfrm>
            <a:off x="10334625" y="3090862"/>
            <a:ext cx="495300" cy="257175"/>
          </a:xfrm>
          <a:prstGeom prst="roundRect">
            <a:avLst>
              <a:gd name="adj" fmla="val 35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C846A6F-7196-4DF6-8D29-4BD45F595FED}"/>
              </a:ext>
            </a:extLst>
          </p:cNvPr>
          <p:cNvSpPr/>
          <p:nvPr/>
        </p:nvSpPr>
        <p:spPr>
          <a:xfrm>
            <a:off x="10077450" y="3333750"/>
            <a:ext cx="257175" cy="2571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8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122</Words>
  <Application>Microsoft Office PowerPoint</Application>
  <PresentationFormat>와이드스크린</PresentationFormat>
  <Paragraphs>37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박준병</dc:creator>
  <cp:lastModifiedBy>박준병</cp:lastModifiedBy>
  <cp:revision>339</cp:revision>
  <dcterms:created xsi:type="dcterms:W3CDTF">2024-02-04T16:30:11Z</dcterms:created>
  <dcterms:modified xsi:type="dcterms:W3CDTF">2024-05-26T05:25:37Z</dcterms:modified>
</cp:coreProperties>
</file>