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4" autoAdjust="0"/>
    <p:restoredTop sz="91005" autoAdjust="0"/>
  </p:normalViewPr>
  <p:slideViewPr>
    <p:cSldViewPr snapToGrid="0">
      <p:cViewPr varScale="1">
        <p:scale>
          <a:sx n="103" d="100"/>
          <a:sy n="103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DB2D-98F9-483D-8BCA-3FC9FC2CC05F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68DD-D605-4DDB-9389-F78F22EFC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68DD-D605-4DDB-9389-F78F22EFC8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7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1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8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0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4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6559-75EF-40D0-8574-57135ADDCFCA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A2CC-0BCC-47CE-8A2F-BD3A08810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66009" y="2768138"/>
            <a:ext cx="2019992" cy="10640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/>
              <a:t>spark = </a:t>
            </a:r>
            <a:r>
              <a:rPr lang="en-US" altLang="zh-CN" sz="1000" dirty="0" err="1" smtClean="0"/>
              <a:t>SparkSessionBuilder.build</a:t>
            </a:r>
            <a:r>
              <a:rPr lang="en-US" altLang="zh-CN" sz="1000" dirty="0" smtClean="0"/>
              <a:t>()</a:t>
            </a:r>
          </a:p>
          <a:p>
            <a:r>
              <a:rPr lang="en-US" altLang="zh-CN" sz="1000" dirty="0" err="1" smtClean="0"/>
              <a:t>spark.textFile</a:t>
            </a:r>
            <a:r>
              <a:rPr lang="en-US" altLang="zh-CN" sz="1000" dirty="0" smtClean="0"/>
              <a:t>(..).map(..).count()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909456" y="1230283"/>
            <a:ext cx="2635134" cy="362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0726" y="1404851"/>
            <a:ext cx="1155469" cy="43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RpcEnv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72639" y="2011680"/>
            <a:ext cx="1691642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BlockManager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12620" y="2618509"/>
            <a:ext cx="2107278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BroadastManager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72639" y="3300153"/>
            <a:ext cx="1691642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TaskScheduler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72639" y="3981797"/>
            <a:ext cx="1691642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DAGScheduler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170322" y="1321724"/>
            <a:ext cx="2550623" cy="3624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653845" y="1687484"/>
            <a:ext cx="1668089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9653845" y="3873730"/>
            <a:ext cx="1421476" cy="5320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917084" y="2344190"/>
            <a:ext cx="1155469" cy="4322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0183091" y="2784764"/>
            <a:ext cx="4158" cy="1047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0629900" y="2784764"/>
            <a:ext cx="0" cy="1080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542509" y="2768138"/>
            <a:ext cx="36278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11281" y="2290157"/>
            <a:ext cx="1855821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5542509" y="3300152"/>
            <a:ext cx="3627813" cy="24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6973" y="675409"/>
            <a:ext cx="94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54236" y="427195"/>
            <a:ext cx="94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877598" y="611861"/>
            <a:ext cx="144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519946" y="1546407"/>
            <a:ext cx="216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Standalone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YARN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Mesos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EC2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9221581" y="4447309"/>
            <a:ext cx="264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HDFS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Amazon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Alluxio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1107" y="2073896"/>
            <a:ext cx="1008000" cy="46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184672" y="5459829"/>
            <a:ext cx="3953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投递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LiveListenerBus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::post(event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SparkListenerEvent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6706" y="380297"/>
            <a:ext cx="7867753" cy="4900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mtClean="0">
                <a:latin typeface="Bahnschrift SemiBold" panose="020B0502040204020203" pitchFamily="34" charset="0"/>
              </a:rPr>
              <a:t>LiveListenerBus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5605" y="907118"/>
            <a:ext cx="6822957" cy="1822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err="1" smtClean="0">
                <a:latin typeface="Arial Black" panose="020B0A04020102020204" pitchFamily="34" charset="0"/>
                <a:cs typeface="Gotham Bold" pitchFamily="50" charset="0"/>
              </a:rPr>
              <a:t>AsyncEventQueue</a:t>
            </a:r>
            <a:r>
              <a:rPr lang="en-US" altLang="zh-CN" sz="1000" dirty="0" smtClean="0">
                <a:latin typeface="Arial Black" panose="020B0A04020102020204" pitchFamily="34" charset="0"/>
                <a:cs typeface="Gotham Bold" pitchFamily="50" charset="0"/>
              </a:rPr>
              <a:t> name: “shared”</a:t>
            </a:r>
            <a:endParaRPr lang="en-US" altLang="zh-CN" sz="16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cxnSp>
        <p:nvCxnSpPr>
          <p:cNvPr id="24" name="直接箭头连接符 23"/>
          <p:cNvCxnSpPr>
            <a:stCxn id="43" idx="3"/>
            <a:endCxn id="40" idx="1"/>
          </p:cNvCxnSpPr>
          <p:nvPr/>
        </p:nvCxnSpPr>
        <p:spPr>
          <a:xfrm flipV="1">
            <a:off x="1162537" y="2678374"/>
            <a:ext cx="227995" cy="404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7" idx="3"/>
            <a:endCxn id="53" idx="1"/>
          </p:cNvCxnSpPr>
          <p:nvPr/>
        </p:nvCxnSpPr>
        <p:spPr>
          <a:xfrm>
            <a:off x="5624575" y="1794332"/>
            <a:ext cx="1207985" cy="106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0" idx="3"/>
            <a:endCxn id="9" idx="1"/>
          </p:cNvCxnSpPr>
          <p:nvPr/>
        </p:nvCxnSpPr>
        <p:spPr>
          <a:xfrm flipV="1">
            <a:off x="2193539" y="1818342"/>
            <a:ext cx="362066" cy="860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585209" y="5518666"/>
            <a:ext cx="4454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SparkListenerInterface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postToAll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(event: 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矩形 36"/>
          <p:cNvSpPr/>
          <p:nvPr/>
        </p:nvSpPr>
        <p:spPr>
          <a:xfrm>
            <a:off x="2678156" y="1357459"/>
            <a:ext cx="2946419" cy="8737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00" dirty="0" err="1" smtClean="0">
                <a:latin typeface="Arial Black" panose="020B0A04020102020204" pitchFamily="34" charset="0"/>
              </a:rPr>
              <a:t>LinkedBlockingQueue</a:t>
            </a:r>
            <a:r>
              <a:rPr lang="en-US" altLang="zh-CN" sz="700" dirty="0" smtClean="0">
                <a:latin typeface="Arial Black" panose="020B0A04020102020204" pitchFamily="34" charset="0"/>
              </a:rPr>
              <a:t>[</a:t>
            </a:r>
            <a:r>
              <a:rPr lang="en-US" altLang="zh-CN" sz="700" dirty="0" err="1" smtClean="0">
                <a:latin typeface="Arial Black" panose="020B0A04020102020204" pitchFamily="34" charset="0"/>
              </a:rPr>
              <a:t>SparkListenerEvent</a:t>
            </a:r>
            <a:r>
              <a:rPr lang="en-US" altLang="zh-CN" sz="700" dirty="0">
                <a:latin typeface="Arial Black" panose="020B0A04020102020204" pitchFamily="34" charset="0"/>
              </a:rPr>
              <a:t>]</a:t>
            </a:r>
            <a:endParaRPr lang="zh-CN" altLang="en-US" sz="700" dirty="0">
              <a:latin typeface="Arial Black" panose="020B0A04020102020204" pitchFamily="34" charset="0"/>
            </a:endParaRPr>
          </a:p>
          <a:p>
            <a:r>
              <a:rPr lang="en-US" altLang="zh-CN" sz="1000" dirty="0" smtClean="0">
                <a:latin typeface="Arial Black" panose="020B0A04020102020204" pitchFamily="34" charset="0"/>
                <a:cs typeface="Gotham Bold" pitchFamily="50" charset="0"/>
              </a:rPr>
              <a:t> </a:t>
            </a:r>
            <a:endParaRPr lang="zh-CN" altLang="en-US" sz="1000" dirty="0">
              <a:latin typeface="Arial Black" panose="020B0A04020102020204" pitchFamily="34" charset="0"/>
              <a:cs typeface="Gotham Bold" pitchFamily="50" charset="0"/>
            </a:endParaRPr>
          </a:p>
          <a:p>
            <a:endParaRPr lang="en-US" altLang="zh-CN" sz="16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90532" y="2420042"/>
            <a:ext cx="803007" cy="516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ost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88598" y="1605749"/>
            <a:ext cx="1008000" cy="468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54537" y="2830386"/>
            <a:ext cx="1008000" cy="504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362536" y="1605749"/>
            <a:ext cx="1008000" cy="468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2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703281" y="1643457"/>
            <a:ext cx="61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32560" y="1096399"/>
            <a:ext cx="2250720" cy="1417213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CopyOnWriteArrayList</a:t>
            </a:r>
            <a:r>
              <a:rPr lang="en-US" altLang="zh-CN" sz="700" dirty="0">
                <a:solidFill>
                  <a:schemeClr val="bg1"/>
                </a:solidFill>
                <a:latin typeface="Arial Black" panose="020B0A04020102020204" pitchFamily="34" charset="0"/>
              </a:rPr>
              <a:t>[(L, Option[Timer])]</a:t>
            </a:r>
            <a:endParaRPr lang="zh-CN" altLang="en-US" sz="7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zh-CN" sz="800" dirty="0" smtClean="0">
                <a:latin typeface="Arial Black" panose="020B0A04020102020204" pitchFamily="34" charset="0"/>
                <a:cs typeface="Gotham Bold" pitchFamily="50" charset="0"/>
              </a:rPr>
              <a:t> </a:t>
            </a:r>
            <a:endParaRPr lang="zh-CN" altLang="en-US" sz="800" dirty="0">
              <a:latin typeface="Arial Black" panose="020B0A04020102020204" pitchFamily="34" charset="0"/>
              <a:cs typeface="Gotham Bold" pitchFamily="50" charset="0"/>
            </a:endParaRPr>
          </a:p>
          <a:p>
            <a:endParaRPr lang="en-US" altLang="zh-CN" sz="8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78738" y="3422821"/>
            <a:ext cx="83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cxnSp>
        <p:nvCxnSpPr>
          <p:cNvPr id="60" name="直接箭头连接符 59"/>
          <p:cNvCxnSpPr>
            <a:stCxn id="3" idx="3"/>
            <a:endCxn id="40" idx="1"/>
          </p:cNvCxnSpPr>
          <p:nvPr/>
        </p:nvCxnSpPr>
        <p:spPr>
          <a:xfrm>
            <a:off x="1159107" y="2307896"/>
            <a:ext cx="231425" cy="370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80176" y="1552856"/>
            <a:ext cx="10647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i="1" dirty="0" err="1" smtClean="0">
                <a:latin typeface="Arial Black" panose="020B0A04020102020204" pitchFamily="34" charset="0"/>
              </a:rPr>
              <a:t>dispatchThread</a:t>
            </a:r>
            <a:endParaRPr lang="zh-CN" altLang="en-US" sz="800" dirty="0">
              <a:latin typeface="Arial Black" panose="020B0A040201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007124" y="1333938"/>
            <a:ext cx="1863501" cy="37390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08692" y="1816275"/>
            <a:ext cx="1861933" cy="37390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51220" y="2129335"/>
            <a:ext cx="61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55605" y="2840045"/>
            <a:ext cx="6822957" cy="1822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dirty="0" err="1">
                <a:latin typeface="Arial Black" panose="020B0A04020102020204" pitchFamily="34" charset="0"/>
                <a:cs typeface="Gotham Bold" pitchFamily="50" charset="0"/>
              </a:rPr>
              <a:t>AsyncEventQueue</a:t>
            </a:r>
            <a:r>
              <a:rPr lang="en-US" altLang="zh-CN" sz="1000" dirty="0">
                <a:latin typeface="Arial Black" panose="020B0A04020102020204" pitchFamily="34" charset="0"/>
                <a:cs typeface="Gotham Bold" pitchFamily="50" charset="0"/>
              </a:rPr>
              <a:t> name: </a:t>
            </a:r>
            <a:r>
              <a:rPr lang="en-US" altLang="zh-CN" sz="1000" dirty="0" smtClean="0">
                <a:latin typeface="Arial Black" panose="020B0A04020102020204" pitchFamily="34" charset="0"/>
                <a:cs typeface="Gotham Bold" pitchFamily="50" charset="0"/>
              </a:rPr>
              <a:t>“</a:t>
            </a:r>
            <a:r>
              <a:rPr lang="en-US" altLang="zh-CN" sz="1000" dirty="0" err="1" smtClean="0">
                <a:latin typeface="Arial Black" panose="020B0A04020102020204" pitchFamily="34" charset="0"/>
                <a:cs typeface="Gotham Bold" pitchFamily="50" charset="0"/>
              </a:rPr>
              <a:t>appStatus</a:t>
            </a:r>
            <a:r>
              <a:rPr lang="en-US" altLang="zh-CN" sz="1000" dirty="0" smtClean="0">
                <a:latin typeface="Arial Black" panose="020B0A04020102020204" pitchFamily="34" charset="0"/>
                <a:cs typeface="Gotham Bold" pitchFamily="50" charset="0"/>
              </a:rPr>
              <a:t>”</a:t>
            </a:r>
            <a:endParaRPr lang="en-US" altLang="zh-CN" sz="1600" dirty="0">
              <a:latin typeface="Arial Black" panose="020B0A04020102020204" pitchFamily="34" charset="0"/>
              <a:cs typeface="Gotham Bold" pitchFamily="50" charset="0"/>
            </a:endParaRPr>
          </a:p>
          <a:p>
            <a:endParaRPr lang="en-US" altLang="zh-CN" sz="16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cxnSp>
        <p:nvCxnSpPr>
          <p:cNvPr id="88" name="直接箭头连接符 87"/>
          <p:cNvCxnSpPr>
            <a:stCxn id="89" idx="3"/>
            <a:endCxn id="93" idx="1"/>
          </p:cNvCxnSpPr>
          <p:nvPr/>
        </p:nvCxnSpPr>
        <p:spPr>
          <a:xfrm>
            <a:off x="5624575" y="3727259"/>
            <a:ext cx="1207985" cy="106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78156" y="3290386"/>
            <a:ext cx="2946419" cy="8737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00" dirty="0" err="1" smtClean="0">
                <a:latin typeface="Arial Black" panose="020B0A04020102020204" pitchFamily="34" charset="0"/>
              </a:rPr>
              <a:t>LinkedBlockingQueue</a:t>
            </a:r>
            <a:r>
              <a:rPr lang="en-US" altLang="zh-CN" sz="700" dirty="0" smtClean="0">
                <a:latin typeface="Arial Black" panose="020B0A04020102020204" pitchFamily="34" charset="0"/>
              </a:rPr>
              <a:t>[</a:t>
            </a:r>
            <a:r>
              <a:rPr lang="en-US" altLang="zh-CN" sz="700" dirty="0" err="1" smtClean="0">
                <a:latin typeface="Arial Black" panose="020B0A04020102020204" pitchFamily="34" charset="0"/>
              </a:rPr>
              <a:t>SparkListenerEvent</a:t>
            </a:r>
            <a:r>
              <a:rPr lang="en-US" altLang="zh-CN" sz="700" dirty="0">
                <a:latin typeface="Arial Black" panose="020B0A04020102020204" pitchFamily="34" charset="0"/>
              </a:rPr>
              <a:t>]</a:t>
            </a:r>
            <a:endParaRPr lang="zh-CN" altLang="en-US" sz="700" dirty="0">
              <a:latin typeface="Arial Black" panose="020B0A04020102020204" pitchFamily="34" charset="0"/>
            </a:endParaRPr>
          </a:p>
          <a:p>
            <a:r>
              <a:rPr lang="en-US" altLang="zh-CN" sz="1000" dirty="0" smtClean="0">
                <a:latin typeface="Arial Black" panose="020B0A04020102020204" pitchFamily="34" charset="0"/>
                <a:cs typeface="Gotham Bold" pitchFamily="50" charset="0"/>
              </a:rPr>
              <a:t> </a:t>
            </a:r>
            <a:endParaRPr lang="zh-CN" altLang="en-US" sz="1000" dirty="0">
              <a:latin typeface="Arial Black" panose="020B0A04020102020204" pitchFamily="34" charset="0"/>
              <a:cs typeface="Gotham Bold" pitchFamily="50" charset="0"/>
            </a:endParaRPr>
          </a:p>
          <a:p>
            <a:endParaRPr lang="en-US" altLang="zh-CN" sz="16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88598" y="3538676"/>
            <a:ext cx="1008000" cy="468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362536" y="3538676"/>
            <a:ext cx="1008000" cy="468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2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2703281" y="3576384"/>
            <a:ext cx="61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32560" y="3029326"/>
            <a:ext cx="2250720" cy="1417213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7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CopyOnWriteArrayList</a:t>
            </a:r>
            <a:r>
              <a:rPr lang="en-US" altLang="zh-CN" sz="700" dirty="0">
                <a:solidFill>
                  <a:schemeClr val="bg1"/>
                </a:solidFill>
                <a:latin typeface="Arial Black" panose="020B0A04020102020204" pitchFamily="34" charset="0"/>
              </a:rPr>
              <a:t>[(L, Option[Timer])]</a:t>
            </a:r>
            <a:endParaRPr lang="zh-CN" altLang="en-US" sz="7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zh-CN" sz="800" dirty="0" smtClean="0">
                <a:latin typeface="Arial Black" panose="020B0A04020102020204" pitchFamily="34" charset="0"/>
                <a:cs typeface="Gotham Bold" pitchFamily="50" charset="0"/>
              </a:rPr>
              <a:t> </a:t>
            </a:r>
            <a:endParaRPr lang="zh-CN" altLang="en-US" sz="800" dirty="0">
              <a:latin typeface="Arial Black" panose="020B0A04020102020204" pitchFamily="34" charset="0"/>
              <a:cs typeface="Gotham Bold" pitchFamily="50" charset="0"/>
            </a:endParaRPr>
          </a:p>
          <a:p>
            <a:endParaRPr lang="en-US" altLang="zh-CN" sz="800" dirty="0" smtClean="0">
              <a:latin typeface="Arial Black" panose="020B0A04020102020204" pitchFamily="34" charset="0"/>
              <a:cs typeface="Gotham Bold" pitchFamily="50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680176" y="3485783"/>
            <a:ext cx="10647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i="1" dirty="0" err="1" smtClean="0">
                <a:latin typeface="Arial Black" panose="020B0A04020102020204" pitchFamily="34" charset="0"/>
              </a:rPr>
              <a:t>dispatchThread</a:t>
            </a:r>
            <a:endParaRPr lang="zh-CN" altLang="en-US" sz="800" dirty="0">
              <a:latin typeface="Arial Black" panose="020B0A040201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07124" y="3266865"/>
            <a:ext cx="1863501" cy="37390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08692" y="3749202"/>
            <a:ext cx="1861933" cy="37390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51220" y="4062262"/>
            <a:ext cx="61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672433" y="1627454"/>
            <a:ext cx="1298780" cy="3776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addToSharedQueue</a:t>
            </a:r>
            <a:r>
              <a:rPr lang="en-US" altLang="zh-CN" sz="11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()</a:t>
            </a:r>
            <a:endParaRPr lang="zh-CN" altLang="en-US" sz="11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endCxn id="87" idx="1"/>
          </p:cNvCxnSpPr>
          <p:nvPr/>
        </p:nvCxnSpPr>
        <p:spPr>
          <a:xfrm>
            <a:off x="2212259" y="2678374"/>
            <a:ext cx="343346" cy="1072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263637" y="4724661"/>
            <a:ext cx="83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553126" y="4724661"/>
            <a:ext cx="83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Bodoni MT Condensed" panose="02070606080606020203" pitchFamily="18" charset="0"/>
                <a:cs typeface="Gotham Bold" pitchFamily="50" charset="0"/>
              </a:rPr>
              <a:t>……</a:t>
            </a:r>
            <a:endParaRPr lang="zh-CN" altLang="en-US" sz="2000" b="1" dirty="0">
              <a:latin typeface="Bodoni MT Condensed" panose="02070606080606020203" pitchFamily="18" charset="0"/>
              <a:cs typeface="Gotham Bold" pitchFamily="50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658509" y="3537297"/>
            <a:ext cx="1298780" cy="37764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addToStatusQueue</a:t>
            </a:r>
            <a:r>
              <a:rPr lang="en-US" altLang="zh-CN" sz="1100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()</a:t>
            </a:r>
            <a:endParaRPr lang="zh-CN" altLang="en-US" sz="11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>
            <a:stCxn id="99" idx="1"/>
          </p:cNvCxnSpPr>
          <p:nvPr/>
        </p:nvCxnSpPr>
        <p:spPr>
          <a:xfrm flipH="1">
            <a:off x="9103410" y="1816275"/>
            <a:ext cx="5690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8" idx="1"/>
          </p:cNvCxnSpPr>
          <p:nvPr/>
        </p:nvCxnSpPr>
        <p:spPr>
          <a:xfrm flipH="1">
            <a:off x="9050533" y="3726118"/>
            <a:ext cx="607976" cy="60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039462" y="2120943"/>
            <a:ext cx="1863501" cy="37390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0042383" y="4072634"/>
            <a:ext cx="1863501" cy="37390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 Narrow" panose="020B0606020202030204" pitchFamily="34" charset="0"/>
              </a:rPr>
              <a:t>S</a:t>
            </a:r>
            <a:r>
              <a:rPr lang="en-US" altLang="zh-CN" sz="1400" dirty="0" err="1" smtClean="0">
                <a:latin typeface="Arial Narrow" panose="020B0606020202030204" pitchFamily="34" charset="0"/>
              </a:rPr>
              <a:t>parkListener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491" y="415635"/>
            <a:ext cx="2530764" cy="840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park-shell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05563" y="1473198"/>
            <a:ext cx="2530764" cy="840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spark-submit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85019" y="2512289"/>
            <a:ext cx="2530764" cy="840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spark-class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3027218" y="785089"/>
            <a:ext cx="858982" cy="2216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5491" y="2313707"/>
            <a:ext cx="2530764" cy="840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</a:t>
            </a:r>
            <a:r>
              <a:rPr lang="zh-CN" altLang="en-US" dirty="0" smtClean="0"/>
              <a:t>作业脚本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7031182" y="1824180"/>
            <a:ext cx="858982" cy="2216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563" y="3352798"/>
            <a:ext cx="2530764" cy="840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126</Words>
  <Application>Microsoft Office PowerPoint</Application>
  <PresentationFormat>宽屏</PresentationFormat>
  <Paragraphs>62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等线</vt:lpstr>
      <vt:lpstr>等线 Light</vt:lpstr>
      <vt:lpstr>Arial</vt:lpstr>
      <vt:lpstr>Arial Black</vt:lpstr>
      <vt:lpstr>Arial Narrow</vt:lpstr>
      <vt:lpstr>Bahnschrift</vt:lpstr>
      <vt:lpstr>Bahnschrift Condensed</vt:lpstr>
      <vt:lpstr>Bahnschrift SemiBold</vt:lpstr>
      <vt:lpstr>Bodoni MT Condensed</vt:lpstr>
      <vt:lpstr>Gotham Bold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Javior</dc:creator>
  <cp:lastModifiedBy>Javior</cp:lastModifiedBy>
  <cp:revision>17</cp:revision>
  <dcterms:created xsi:type="dcterms:W3CDTF">2021-03-25T17:52:18Z</dcterms:created>
  <dcterms:modified xsi:type="dcterms:W3CDTF">2021-05-29T12:56:12Z</dcterms:modified>
</cp:coreProperties>
</file>