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17DEF-51A5-149B-8811-F08CA4D6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2" r="9091" b="226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chemeClr val="bg1"/>
                </a:solidFill>
                <a:cs typeface="Calibri Light"/>
              </a:rPr>
              <a:t>MODELING</a:t>
            </a:r>
            <a:br>
              <a:rPr lang="es-ES" sz="4800">
                <a:solidFill>
                  <a:schemeClr val="bg1"/>
                </a:solidFill>
                <a:cs typeface="Calibri Light"/>
              </a:rPr>
            </a:br>
            <a:r>
              <a:rPr lang="es-ES" sz="4800" err="1">
                <a:solidFill>
                  <a:schemeClr val="bg1"/>
                </a:solidFill>
                <a:cs typeface="Calibri Light"/>
              </a:rPr>
              <a:t>Xmas</a:t>
            </a:r>
            <a:r>
              <a:rPr lang="es-ES" sz="4800">
                <a:solidFill>
                  <a:schemeClr val="bg1"/>
                </a:solidFill>
                <a:cs typeface="Calibri Light"/>
              </a:rPr>
              <a:t> </a:t>
            </a:r>
            <a:r>
              <a:rPr lang="es-ES" sz="4800" err="1">
                <a:solidFill>
                  <a:schemeClr val="bg1"/>
                </a:solidFill>
                <a:cs typeface="Calibri Light"/>
              </a:rPr>
              <a:t>Breaks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  <a:cs typeface="Calibri"/>
              </a:rPr>
              <a:t>Software </a:t>
            </a:r>
            <a:r>
              <a:rPr lang="es-ES" sz="2000" err="1">
                <a:solidFill>
                  <a:schemeClr val="bg1"/>
                </a:solidFill>
                <a:cs typeface="Calibri"/>
              </a:rPr>
              <a:t>engineer</a:t>
            </a:r>
            <a:endParaRPr lang="es-ES" sz="200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s-ES" sz="2000">
                <a:solidFill>
                  <a:schemeClr val="bg1"/>
                </a:solidFill>
                <a:cs typeface="Calibri"/>
              </a:rPr>
              <a:t>Sebas, Miguel, Antonio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65F2E2-37EA-DF38-0B30-903C684F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Cases Diagram</a:t>
            </a:r>
          </a:p>
        </p:txBody>
      </p:sp>
      <p:pic>
        <p:nvPicPr>
          <p:cNvPr id="18" name="Marcador de contenido 17" descr="Diagrama&#10;&#10;Descripción generada automáticamente">
            <a:extLst>
              <a:ext uri="{FF2B5EF4-FFF2-40B4-BE49-F238E27FC236}">
                <a16:creationId xmlns:a16="http://schemas.microsoft.com/office/drawing/2014/main" id="{84627355-0FAF-F01D-4371-513078E4A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44481"/>
            <a:ext cx="6780700" cy="3966709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6AD4447-86F7-2696-D7CB-F3BC65D1AA6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3048" y="-753414"/>
            <a:ext cx="2067060" cy="31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89B22-BC1D-309E-374B-FECC159B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E01B57C-D63C-4128-FD78-F603A4A0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3DE4F-36E4-DBB2-1645-AC38174DFC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3048" y="-753414"/>
            <a:ext cx="2067060" cy="31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7E676-1DA8-A7AF-F07D-7309AC57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Activity Diagram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FA72AF9-0C6D-65FB-ADA0-FDB040C9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23" y="643466"/>
            <a:ext cx="3369086" cy="556873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878AE22-6B06-457B-49FB-B052A61995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3048" y="-753414"/>
            <a:ext cx="2067060" cy="31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MODELING Xmas Breaks</vt:lpstr>
      <vt:lpstr>Cases Diagram</vt:lpstr>
      <vt:lpstr>Class Diagram</vt:lpstr>
      <vt:lpstr>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Coroian</dc:creator>
  <cp:lastModifiedBy>ADRIÁN SEBASTIÁN COROIAN</cp:lastModifiedBy>
  <cp:revision>2</cp:revision>
  <dcterms:created xsi:type="dcterms:W3CDTF">2023-09-14T13:10:42Z</dcterms:created>
  <dcterms:modified xsi:type="dcterms:W3CDTF">2023-09-14T14:35:47Z</dcterms:modified>
</cp:coreProperties>
</file>