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94717" autoAdjust="0"/>
  </p:normalViewPr>
  <p:slideViewPr>
    <p:cSldViewPr>
      <p:cViewPr varScale="1">
        <p:scale>
          <a:sx n="65" d="100"/>
          <a:sy n="65" d="100"/>
        </p:scale>
        <p:origin x="-912"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3A1714-FD58-4C20-AF16-A4469A9C1577}"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d-ID"/>
        </a:p>
      </dgm:t>
    </dgm:pt>
    <dgm:pt modelId="{290099AA-42DF-4C80-B140-DA07DADDFE35}">
      <dgm:prSet/>
      <dgm:spPr/>
      <dgm:t>
        <a:bodyPr/>
        <a:lstStyle/>
        <a:p>
          <a:pPr rtl="0"/>
          <a:r>
            <a:rPr lang="id-ID" dirty="0" smtClean="0"/>
            <a:t>Tari Mancanegara</a:t>
          </a:r>
          <a:endParaRPr lang="id-ID" dirty="0"/>
        </a:p>
      </dgm:t>
    </dgm:pt>
    <dgm:pt modelId="{24ED2560-745B-4D5E-B0D9-8C52A57A1328}" type="parTrans" cxnId="{C13ABB4F-3544-44A7-8249-0FC34F717110}">
      <dgm:prSet/>
      <dgm:spPr/>
      <dgm:t>
        <a:bodyPr/>
        <a:lstStyle/>
        <a:p>
          <a:endParaRPr lang="id-ID"/>
        </a:p>
      </dgm:t>
    </dgm:pt>
    <dgm:pt modelId="{20C52106-A786-4FDB-8167-FF870F2D42D3}" type="sibTrans" cxnId="{C13ABB4F-3544-44A7-8249-0FC34F717110}">
      <dgm:prSet/>
      <dgm:spPr/>
      <dgm:t>
        <a:bodyPr/>
        <a:lstStyle/>
        <a:p>
          <a:endParaRPr lang="id-ID"/>
        </a:p>
      </dgm:t>
    </dgm:pt>
    <dgm:pt modelId="{46AE51E0-8674-4502-8C1F-E6F5AF671FB0}" type="pres">
      <dgm:prSet presAssocID="{F13A1714-FD58-4C20-AF16-A4469A9C1577}" presName="Name0" presStyleCnt="0">
        <dgm:presLayoutVars>
          <dgm:dir/>
          <dgm:resizeHandles val="exact"/>
        </dgm:presLayoutVars>
      </dgm:prSet>
      <dgm:spPr/>
    </dgm:pt>
    <dgm:pt modelId="{ABAF8C51-B08C-40ED-A81F-8A22C1D047E8}" type="pres">
      <dgm:prSet presAssocID="{290099AA-42DF-4C80-B140-DA07DADDFE35}" presName="composite" presStyleCnt="0"/>
      <dgm:spPr/>
    </dgm:pt>
    <dgm:pt modelId="{B1DCE0DF-9778-4116-8865-E88FF15FD084}" type="pres">
      <dgm:prSet presAssocID="{290099AA-42DF-4C80-B140-DA07DADDFE35}" presName="rect1" presStyleLbl="bgImgPlace1" presStyleIdx="0" presStyleCnt="1" custScaleX="299612" custScaleY="165847" custLinFactNeighborX="-2753" custLinFactNeighborY="19738"/>
      <dgm:spPr>
        <a:blipFill>
          <a:blip xmlns:r="http://schemas.openxmlformats.org/officeDocument/2006/relationships" r:embed="rId1">
            <a:extLst>
              <a:ext uri="{28A0092B-C50C-407E-A947-70E740481C1C}">
                <a14:useLocalDpi xmlns:a14="http://schemas.microsoft.com/office/drawing/2010/main" val="0"/>
              </a:ext>
            </a:extLst>
          </a:blip>
          <a:srcRect/>
          <a:stretch>
            <a:fillRect t="-94000" b="-94000"/>
          </a:stretch>
        </a:blipFill>
      </dgm:spPr>
    </dgm:pt>
    <dgm:pt modelId="{C4AB1874-465F-4005-929F-F7C9A293C007}" type="pres">
      <dgm:prSet presAssocID="{290099AA-42DF-4C80-B140-DA07DADDFE35}" presName="wedgeRectCallout1" presStyleLbl="node1" presStyleIdx="0" presStyleCnt="1" custLinFactY="-191557" custLinFactNeighborX="-7067" custLinFactNeighborY="-200000">
        <dgm:presLayoutVars>
          <dgm:bulletEnabled val="1"/>
        </dgm:presLayoutVars>
      </dgm:prSet>
      <dgm:spPr/>
    </dgm:pt>
  </dgm:ptLst>
  <dgm:cxnLst>
    <dgm:cxn modelId="{3D38802C-DC80-49BA-B421-BA2D035A66AA}" type="presOf" srcId="{290099AA-42DF-4C80-B140-DA07DADDFE35}" destId="{C4AB1874-465F-4005-929F-F7C9A293C007}" srcOrd="0" destOrd="0" presId="urn:microsoft.com/office/officeart/2008/layout/BendingPictureCaptionList"/>
    <dgm:cxn modelId="{C13ABB4F-3544-44A7-8249-0FC34F717110}" srcId="{F13A1714-FD58-4C20-AF16-A4469A9C1577}" destId="{290099AA-42DF-4C80-B140-DA07DADDFE35}" srcOrd="0" destOrd="0" parTransId="{24ED2560-745B-4D5E-B0D9-8C52A57A1328}" sibTransId="{20C52106-A786-4FDB-8167-FF870F2D42D3}"/>
    <dgm:cxn modelId="{478E363D-ABFA-4A74-809B-8C2112F61415}" type="presOf" srcId="{F13A1714-FD58-4C20-AF16-A4469A9C1577}" destId="{46AE51E0-8674-4502-8C1F-E6F5AF671FB0}" srcOrd="0" destOrd="0" presId="urn:microsoft.com/office/officeart/2008/layout/BendingPictureCaptionList"/>
    <dgm:cxn modelId="{3638A3F2-697D-4862-B4E2-D5D741A8F2CB}" type="presParOf" srcId="{46AE51E0-8674-4502-8C1F-E6F5AF671FB0}" destId="{ABAF8C51-B08C-40ED-A81F-8A22C1D047E8}" srcOrd="0" destOrd="0" presId="urn:microsoft.com/office/officeart/2008/layout/BendingPictureCaptionList"/>
    <dgm:cxn modelId="{6BBA2A7D-571F-4304-92E5-BE1F055DF663}" type="presParOf" srcId="{ABAF8C51-B08C-40ED-A81F-8A22C1D047E8}" destId="{B1DCE0DF-9778-4116-8865-E88FF15FD084}" srcOrd="0" destOrd="0" presId="urn:microsoft.com/office/officeart/2008/layout/BendingPictureCaptionList"/>
    <dgm:cxn modelId="{1D9C448E-37E8-494E-A5C9-547F9E2562B0}" type="presParOf" srcId="{ABAF8C51-B08C-40ED-A81F-8A22C1D047E8}" destId="{C4AB1874-465F-4005-929F-F7C9A293C007}"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B8090D-DCC9-4685-B3A9-340F8C5E479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id-ID"/>
        </a:p>
      </dgm:t>
    </dgm:pt>
    <dgm:pt modelId="{2EE93EF9-C49F-4F99-8BD0-42A01CADE850}">
      <dgm:prSet/>
      <dgm:spPr/>
      <dgm:t>
        <a:bodyPr/>
        <a:lstStyle/>
        <a:p>
          <a:pPr rtl="0"/>
          <a:r>
            <a:rPr lang="id-ID" smtClean="0"/>
            <a:t>Abdul Roup</a:t>
          </a:r>
          <a:endParaRPr lang="id-ID"/>
        </a:p>
      </dgm:t>
    </dgm:pt>
    <dgm:pt modelId="{B5B80F5A-C072-4A41-BB24-279CB9FE5B10}" type="parTrans" cxnId="{6B23D907-DA31-4845-815E-F42475C2B4C4}">
      <dgm:prSet/>
      <dgm:spPr/>
      <dgm:t>
        <a:bodyPr/>
        <a:lstStyle/>
        <a:p>
          <a:endParaRPr lang="id-ID"/>
        </a:p>
      </dgm:t>
    </dgm:pt>
    <dgm:pt modelId="{ABB0CF2D-5616-4E93-B375-F26ABDEBED72}" type="sibTrans" cxnId="{6B23D907-DA31-4845-815E-F42475C2B4C4}">
      <dgm:prSet/>
      <dgm:spPr/>
      <dgm:t>
        <a:bodyPr/>
        <a:lstStyle/>
        <a:p>
          <a:endParaRPr lang="id-ID"/>
        </a:p>
      </dgm:t>
    </dgm:pt>
    <dgm:pt modelId="{5D025C99-22D0-4C57-BDF7-EDC24AE93CD1}" type="pres">
      <dgm:prSet presAssocID="{0CB8090D-DCC9-4685-B3A9-340F8C5E479C}" presName="diagram" presStyleCnt="0">
        <dgm:presLayoutVars>
          <dgm:dir/>
          <dgm:resizeHandles val="exact"/>
        </dgm:presLayoutVars>
      </dgm:prSet>
      <dgm:spPr/>
    </dgm:pt>
    <dgm:pt modelId="{F539E37E-E9FF-4A2D-A22B-3D00A1C6FB57}" type="pres">
      <dgm:prSet presAssocID="{2EE93EF9-C49F-4F99-8BD0-42A01CADE850}" presName="node" presStyleLbl="node1" presStyleIdx="0" presStyleCnt="1" custScaleX="195034">
        <dgm:presLayoutVars>
          <dgm:bulletEnabled val="1"/>
        </dgm:presLayoutVars>
      </dgm:prSet>
      <dgm:spPr/>
    </dgm:pt>
  </dgm:ptLst>
  <dgm:cxnLst>
    <dgm:cxn modelId="{6B23D907-DA31-4845-815E-F42475C2B4C4}" srcId="{0CB8090D-DCC9-4685-B3A9-340F8C5E479C}" destId="{2EE93EF9-C49F-4F99-8BD0-42A01CADE850}" srcOrd="0" destOrd="0" parTransId="{B5B80F5A-C072-4A41-BB24-279CB9FE5B10}" sibTransId="{ABB0CF2D-5616-4E93-B375-F26ABDEBED72}"/>
    <dgm:cxn modelId="{2A110FAB-64E6-476B-AB50-93232D53646D}" type="presOf" srcId="{0CB8090D-DCC9-4685-B3A9-340F8C5E479C}" destId="{5D025C99-22D0-4C57-BDF7-EDC24AE93CD1}" srcOrd="0" destOrd="0" presId="urn:microsoft.com/office/officeart/2005/8/layout/default"/>
    <dgm:cxn modelId="{EE196FE2-CC77-4357-B60D-7DC90D78B7BB}" type="presOf" srcId="{2EE93EF9-C49F-4F99-8BD0-42A01CADE850}" destId="{F539E37E-E9FF-4A2D-A22B-3D00A1C6FB57}" srcOrd="0" destOrd="0" presId="urn:microsoft.com/office/officeart/2005/8/layout/default"/>
    <dgm:cxn modelId="{EE6D5C71-942D-4A06-B7A4-D8D688A9C437}" type="presParOf" srcId="{5D025C99-22D0-4C57-BDF7-EDC24AE93CD1}" destId="{F539E37E-E9FF-4A2D-A22B-3D00A1C6FB57}"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CE0DF-9778-4116-8865-E88FF15FD084}">
      <dsp:nvSpPr>
        <dsp:cNvPr id="0" name=""/>
        <dsp:cNvSpPr/>
      </dsp:nvSpPr>
      <dsp:spPr>
        <a:xfrm>
          <a:off x="0" y="330180"/>
          <a:ext cx="8197837" cy="363025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4000" b="-9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AB1874-465F-4005-929F-F7C9A293C007}">
      <dsp:nvSpPr>
        <dsp:cNvPr id="0" name=""/>
        <dsp:cNvSpPr/>
      </dsp:nvSpPr>
      <dsp:spPr>
        <a:xfrm>
          <a:off x="2808308" y="0"/>
          <a:ext cx="2435174" cy="766122"/>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id-ID" sz="2400" kern="1200" dirty="0" smtClean="0"/>
            <a:t>Tari Mancanegara</a:t>
          </a:r>
          <a:endParaRPr lang="id-ID" sz="2400" kern="1200" dirty="0"/>
        </a:p>
      </dsp:txBody>
      <dsp:txXfrm>
        <a:off x="2808308" y="0"/>
        <a:ext cx="2435174" cy="766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9E37E-E9FF-4A2D-A22B-3D00A1C6FB57}">
      <dsp:nvSpPr>
        <dsp:cNvPr id="0" name=""/>
        <dsp:cNvSpPr/>
      </dsp:nvSpPr>
      <dsp:spPr>
        <a:xfrm>
          <a:off x="288028" y="49"/>
          <a:ext cx="1872214" cy="5759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kern="1200" smtClean="0"/>
            <a:t>Abdul Roup</a:t>
          </a:r>
          <a:endParaRPr lang="id-ID" sz="2600" kern="1200"/>
        </a:p>
      </dsp:txBody>
      <dsp:txXfrm>
        <a:off x="288028" y="49"/>
        <a:ext cx="1872214" cy="575965"/>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5516BD-56FE-45DE-9C58-36DFBC8FD2B1}" type="datetimeFigureOut">
              <a:rPr lang="id-ID" smtClean="0"/>
              <a:t>02/08/2021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BD2AD-E14A-42FB-BB41-75E1F02F12F6}" type="slidenum">
              <a:rPr lang="id-ID" smtClean="0"/>
              <a:t>‹#›</a:t>
            </a:fld>
            <a:endParaRPr lang="id-ID"/>
          </a:p>
        </p:txBody>
      </p:sp>
    </p:spTree>
    <p:extLst>
      <p:ext uri="{BB962C8B-B14F-4D97-AF65-F5344CB8AC3E}">
        <p14:creationId xmlns:p14="http://schemas.microsoft.com/office/powerpoint/2010/main" val="193360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80BD2AD-E14A-42FB-BB41-75E1F02F12F6}" type="slidenum">
              <a:rPr lang="id-ID" smtClean="0"/>
              <a:t>1</a:t>
            </a:fld>
            <a:endParaRPr lang="id-ID"/>
          </a:p>
        </p:txBody>
      </p:sp>
    </p:spTree>
    <p:extLst>
      <p:ext uri="{BB962C8B-B14F-4D97-AF65-F5344CB8AC3E}">
        <p14:creationId xmlns:p14="http://schemas.microsoft.com/office/powerpoint/2010/main" val="379728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3EFB8AA0-816D-46BB-97A1-0FD112C0805D}" type="datetimeFigureOut">
              <a:rPr lang="id-ID" smtClean="0"/>
              <a:t>02/08/2021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262336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EFB8AA0-816D-46BB-97A1-0FD112C0805D}" type="datetimeFigureOut">
              <a:rPr lang="id-ID" smtClean="0"/>
              <a:t>02/08/2021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213586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EFB8AA0-816D-46BB-97A1-0FD112C0805D}" type="datetimeFigureOut">
              <a:rPr lang="id-ID" smtClean="0"/>
              <a:t>02/08/2021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384925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EFB8AA0-816D-46BB-97A1-0FD112C0805D}" type="datetimeFigureOut">
              <a:rPr lang="id-ID" smtClean="0"/>
              <a:t>02/08/2021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140140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B8AA0-816D-46BB-97A1-0FD112C0805D}" type="datetimeFigureOut">
              <a:rPr lang="id-ID" smtClean="0"/>
              <a:t>02/08/2021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2342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3EFB8AA0-816D-46BB-97A1-0FD112C0805D}" type="datetimeFigureOut">
              <a:rPr lang="id-ID" smtClean="0"/>
              <a:t>02/08/2021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284118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EFB8AA0-816D-46BB-97A1-0FD112C0805D}" type="datetimeFigureOut">
              <a:rPr lang="id-ID" smtClean="0"/>
              <a:t>02/08/2021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213656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3EFB8AA0-816D-46BB-97A1-0FD112C0805D}" type="datetimeFigureOut">
              <a:rPr lang="id-ID" smtClean="0"/>
              <a:t>02/08/2021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341258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B8AA0-816D-46BB-97A1-0FD112C0805D}" type="datetimeFigureOut">
              <a:rPr lang="id-ID" smtClean="0"/>
              <a:t>02/08/2021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168204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B8AA0-816D-46BB-97A1-0FD112C0805D}" type="datetimeFigureOut">
              <a:rPr lang="id-ID" smtClean="0"/>
              <a:t>02/08/2021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278201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B8AA0-816D-46BB-97A1-0FD112C0805D}" type="datetimeFigureOut">
              <a:rPr lang="id-ID" smtClean="0"/>
              <a:t>02/08/2021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F32D6B-7E59-4FE2-A5F3-ABC8EBAEC05B}" type="slidenum">
              <a:rPr lang="id-ID" smtClean="0"/>
              <a:t>‹#›</a:t>
            </a:fld>
            <a:endParaRPr lang="id-ID"/>
          </a:p>
        </p:txBody>
      </p:sp>
    </p:spTree>
    <p:extLst>
      <p:ext uri="{BB962C8B-B14F-4D97-AF65-F5344CB8AC3E}">
        <p14:creationId xmlns:p14="http://schemas.microsoft.com/office/powerpoint/2010/main" val="414383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rgbClr val="D4DFF2"/>
            </a:gs>
            <a:gs pos="33000">
              <a:srgbClr val="C9D7F0"/>
            </a:gs>
            <a:gs pos="46000">
              <a:srgbClr val="BECFED"/>
            </a:gs>
            <a:gs pos="0">
              <a:schemeClr val="accent1">
                <a:tint val="660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8AA0-816D-46BB-97A1-0FD112C0805D}" type="datetimeFigureOut">
              <a:rPr lang="id-ID" smtClean="0"/>
              <a:t>02/08/2021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32D6B-7E59-4FE2-A5F3-ABC8EBAEC05B}" type="slidenum">
              <a:rPr lang="id-ID" smtClean="0"/>
              <a:t>‹#›</a:t>
            </a:fld>
            <a:endParaRPr lang="id-ID"/>
          </a:p>
        </p:txBody>
      </p:sp>
    </p:spTree>
    <p:extLst>
      <p:ext uri="{BB962C8B-B14F-4D97-AF65-F5344CB8AC3E}">
        <p14:creationId xmlns:p14="http://schemas.microsoft.com/office/powerpoint/2010/main" val="2255518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39051102"/>
              </p:ext>
            </p:extLst>
          </p:nvPr>
        </p:nvGraphicFramePr>
        <p:xfrm>
          <a:off x="395536" y="1124744"/>
          <a:ext cx="820444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862757186"/>
              </p:ext>
            </p:extLst>
          </p:nvPr>
        </p:nvGraphicFramePr>
        <p:xfrm>
          <a:off x="1331640" y="188640"/>
          <a:ext cx="2448272" cy="5760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340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lstStyle/>
          <a:p>
            <a:r>
              <a:rPr lang="id-ID" b="1" dirty="0"/>
              <a:t>Pengertian tari mancanegara</a:t>
            </a:r>
            <a:r>
              <a:rPr lang="id-ID" dirty="0"/>
              <a:t> adalah semua jenis </a:t>
            </a:r>
            <a:r>
              <a:rPr lang="id-ID" b="1" dirty="0"/>
              <a:t>tarian</a:t>
            </a:r>
            <a:r>
              <a:rPr lang="id-ID" dirty="0"/>
              <a:t> yang berasal dari negara lain. Ada begitu banyak jenis </a:t>
            </a:r>
            <a:r>
              <a:rPr lang="id-ID" b="1" dirty="0"/>
              <a:t>tarian mancanegara</a:t>
            </a:r>
            <a:r>
              <a:rPr lang="id-ID" dirty="0"/>
              <a:t> diantaranya </a:t>
            </a:r>
            <a:r>
              <a:rPr lang="id-ID" b="1" dirty="0"/>
              <a:t>tari</a:t>
            </a:r>
            <a:r>
              <a:rPr lang="id-ID" dirty="0"/>
              <a:t> kathak dari India, </a:t>
            </a:r>
            <a:r>
              <a:rPr lang="id-ID" b="1" dirty="0"/>
              <a:t>tari</a:t>
            </a:r>
            <a:r>
              <a:rPr lang="id-ID" dirty="0"/>
              <a:t> flamenco dari Spanyol, </a:t>
            </a:r>
            <a:r>
              <a:rPr lang="id-ID" b="1" dirty="0"/>
              <a:t>tari</a:t>
            </a:r>
            <a:r>
              <a:rPr lang="id-ID" dirty="0"/>
              <a:t> morris dari Inggris, </a:t>
            </a:r>
            <a:r>
              <a:rPr lang="id-ID" b="1" dirty="0"/>
              <a:t>tari</a:t>
            </a:r>
            <a:r>
              <a:rPr lang="id-ID" dirty="0"/>
              <a:t> kipas dari Korea Selatan, </a:t>
            </a:r>
            <a:r>
              <a:rPr lang="id-ID" b="1" dirty="0"/>
              <a:t>tari</a:t>
            </a:r>
            <a:r>
              <a:rPr lang="id-ID" dirty="0"/>
              <a:t> naga dari China, dan masih banyak lag</a:t>
            </a:r>
          </a:p>
        </p:txBody>
      </p:sp>
    </p:spTree>
    <p:extLst>
      <p:ext uri="{BB962C8B-B14F-4D97-AF65-F5344CB8AC3E}">
        <p14:creationId xmlns:p14="http://schemas.microsoft.com/office/powerpoint/2010/main" val="379024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p:spPr>
        <p:txBody>
          <a:bodyPr>
            <a:normAutofit fontScale="70000" lnSpcReduction="20000"/>
          </a:bodyPr>
          <a:lstStyle/>
          <a:p>
            <a:pPr marL="0" indent="0">
              <a:buNone/>
            </a:pPr>
            <a:r>
              <a:rPr lang="id-ID" dirty="0"/>
              <a:t>1.  Ciri khas gerak tari mancanegara</a:t>
            </a:r>
            <a:r>
              <a:rPr lang="id-ID" dirty="0" smtClean="0"/>
              <a:t/>
            </a:r>
            <a:br>
              <a:rPr lang="id-ID" dirty="0" smtClean="0"/>
            </a:br>
            <a:r>
              <a:rPr lang="id-ID" dirty="0"/>
              <a:t>    Ragam tari yang didukung oleh pekerja atau buruh biasanya berirama cepat,dinamis,dan romantis karena dilakukan di tempat terbuka.Ragam gerak yang muncul adalah gerak saling merespons dan mengisi ruang sehingga para penarinya berpasang-pasangan membentuk formasi melingkar,menyudut,dan berbanjar.</a:t>
            </a:r>
            <a:r>
              <a:rPr lang="id-ID" dirty="0" smtClean="0"/>
              <a:t/>
            </a:r>
            <a:br>
              <a:rPr lang="id-ID" dirty="0" smtClean="0"/>
            </a:br>
            <a:r>
              <a:rPr lang="id-ID" dirty="0"/>
              <a:t>    Ragam gerak yang muncul di kalangan bangsawan berirama lembut mengalun sehingga muncullah ragam gerak dengan garis lengkung dengan tumpuhan tari yang kuat(balet).kaum bangsawanpun menggembangkan gerak tari Ballroom Dance yang tetap bergayalembut,romantis,dan saling memeluk berdakatan.</a:t>
            </a:r>
            <a:r>
              <a:rPr lang="id-ID" dirty="0" smtClean="0"/>
              <a:t/>
            </a:r>
            <a:br>
              <a:rPr lang="id-ID" dirty="0" smtClean="0"/>
            </a:br>
            <a:r>
              <a:rPr lang="id-ID" dirty="0"/>
              <a:t>2.   ciri khas bentuk iringan,tatarias,dan tata busana tari mancanegara</a:t>
            </a:r>
            <a:r>
              <a:rPr lang="id-ID" dirty="0" smtClean="0"/>
              <a:t/>
            </a:r>
            <a:br>
              <a:rPr lang="id-ID" dirty="0" smtClean="0"/>
            </a:br>
            <a:r>
              <a:rPr lang="id-ID" dirty="0"/>
              <a:t>    Bentuk musik pengiring tari biasanya berupa alat-alat musik tradisional khas negara tempat tersebut ataupun alat musik modern untuk jenis-jenis tarian yang lebih baru tatarias dan busanapun disesuaikan dengan cirikhas negara masing-masing.</a:t>
            </a:r>
          </a:p>
        </p:txBody>
      </p:sp>
    </p:spTree>
    <p:extLst>
      <p:ext uri="{BB962C8B-B14F-4D97-AF65-F5344CB8AC3E}">
        <p14:creationId xmlns:p14="http://schemas.microsoft.com/office/powerpoint/2010/main" val="429349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id-ID" b="1" dirty="0" smtClean="0"/>
              <a:t>1.TARI KATKHALI DAN ODISSI (India)</a:t>
            </a:r>
            <a:endParaRPr lang="id-ID" b="1" dirty="0"/>
          </a:p>
        </p:txBody>
      </p:sp>
      <p:sp>
        <p:nvSpPr>
          <p:cNvPr id="8" name="Vertical Text Placeholder 7"/>
          <p:cNvSpPr>
            <a:spLocks noGrp="1"/>
          </p:cNvSpPr>
          <p:nvPr>
            <p:ph type="body" orient="vert" idx="1"/>
          </p:nvPr>
        </p:nvSpPr>
        <p:spPr/>
        <p:txBody>
          <a:bodyPr/>
          <a:lstStyle/>
          <a:p>
            <a:endParaRPr lang="id-ID" dirty="0"/>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75656" y="1916832"/>
            <a:ext cx="6024563" cy="4010025"/>
          </a:xfrm>
        </p:spPr>
      </p:pic>
    </p:spTree>
    <p:extLst>
      <p:ext uri="{BB962C8B-B14F-4D97-AF65-F5344CB8AC3E}">
        <p14:creationId xmlns:p14="http://schemas.microsoft.com/office/powerpoint/2010/main" val="31992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2.TARI </a:t>
            </a:r>
            <a:r>
              <a:rPr lang="id-ID" b="1" dirty="0"/>
              <a:t>BALET </a:t>
            </a:r>
            <a:r>
              <a:rPr lang="id-ID" b="1" dirty="0" smtClean="0"/>
              <a:t>(Italia)</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2132856"/>
            <a:ext cx="5126111" cy="3411194"/>
          </a:xfrm>
        </p:spPr>
      </p:pic>
    </p:spTree>
    <p:extLst>
      <p:ext uri="{BB962C8B-B14F-4D97-AF65-F5344CB8AC3E}">
        <p14:creationId xmlns:p14="http://schemas.microsoft.com/office/powerpoint/2010/main" val="34224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3. </a:t>
            </a:r>
            <a:r>
              <a:rPr lang="id-ID" b="1" dirty="0"/>
              <a:t>TARI </a:t>
            </a:r>
            <a:r>
              <a:rPr lang="id-ID" b="1" dirty="0" smtClean="0"/>
              <a:t>TONGA (Nuku'alofa</a:t>
            </a:r>
            <a:r>
              <a:rPr lang="id-ID" dirty="0" smtClean="0"/>
              <a:t>)</a:t>
            </a:r>
            <a:endParaRPr lang="id-ID"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701629"/>
            <a:ext cx="5353098" cy="3887611"/>
          </a:xfrm>
        </p:spPr>
      </p:pic>
    </p:spTree>
    <p:extLst>
      <p:ext uri="{BB962C8B-B14F-4D97-AF65-F5344CB8AC3E}">
        <p14:creationId xmlns:p14="http://schemas.microsoft.com/office/powerpoint/2010/main" val="27976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4.TARI FLAMENCO (Spanyol)</a:t>
            </a:r>
            <a:endParaRPr lang="id-ID"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3727" y="2060848"/>
            <a:ext cx="5382569" cy="3568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14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5.TARI KIPAS (Indonesia)</a:t>
            </a:r>
            <a:endParaRPr lang="id-ID"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3183" y="2348879"/>
            <a:ext cx="5521145" cy="3091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0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8. TARI </a:t>
            </a:r>
            <a:r>
              <a:rPr lang="id-ID" b="1" dirty="0" smtClean="0"/>
              <a:t>SALSA (Kuba)</a:t>
            </a:r>
            <a:endParaRPr lang="id-ID"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867528"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68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61</TotalTime>
  <Words>43</Words>
  <Application>Microsoft Office PowerPoint</Application>
  <PresentationFormat>On-screen Show (4:3)</PresentationFormat>
  <Paragraphs>11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1.TARI KATKHALI DAN ODISSI (India)</vt:lpstr>
      <vt:lpstr>2.TARI BALET (Italia)</vt:lpstr>
      <vt:lpstr>3. TARI TONGA (Nuku'alofa)</vt:lpstr>
      <vt:lpstr>4.TARI FLAMENCO (Spanyol)</vt:lpstr>
      <vt:lpstr>5.TARI KIPAS (Indonesia)</vt:lpstr>
      <vt:lpstr>8. TARI SALSA (Kuba)</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Tarian mancane</dc:title>
  <dc:creator>ismail - [2010]</dc:creator>
  <cp:lastModifiedBy>ismail - [2010]</cp:lastModifiedBy>
  <cp:revision>6</cp:revision>
  <dcterms:created xsi:type="dcterms:W3CDTF">2021-08-02T05:06:42Z</dcterms:created>
  <dcterms:modified xsi:type="dcterms:W3CDTF">2021-08-02T06:08:30Z</dcterms:modified>
</cp:coreProperties>
</file>