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9" r:id="rId3"/>
    <p:sldId id="273" r:id="rId4"/>
    <p:sldId id="275" r:id="rId5"/>
    <p:sldId id="276" r:id="rId6"/>
    <p:sldId id="277" r:id="rId7"/>
    <p:sldId id="278" r:id="rId8"/>
    <p:sldId id="274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66"/>
    <a:srgbClr val="00CC66"/>
    <a:srgbClr val="00FF99"/>
    <a:srgbClr val="FFFF00"/>
    <a:srgbClr val="008E47"/>
    <a:srgbClr val="00A854"/>
    <a:srgbClr val="00C06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4712" autoAdjust="0"/>
  </p:normalViewPr>
  <p:slideViewPr>
    <p:cSldViewPr>
      <p:cViewPr varScale="1">
        <p:scale>
          <a:sx n="105" d="100"/>
          <a:sy n="105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5849A5-F372-4AD8-A91F-27A38E8528C9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dirty="0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1D4804-D66A-43D7-B0FA-B26583BF87C3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F7A8C-12E3-4C3C-8722-78C91FD8BB67}" type="slidenum">
              <a:rPr lang="ru-RU"/>
              <a:pPr/>
              <a:t>1</a:t>
            </a:fld>
            <a:endParaRPr lang="ru-RU" dirty="0"/>
          </a:p>
        </p:txBody>
      </p:sp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E1C1D-7338-48F4-924B-5186251F9CD6}" type="slidenum">
              <a:rPr lang="ru-RU"/>
              <a:pPr/>
              <a:t>2</a:t>
            </a:fld>
            <a:endParaRPr lang="ru-RU" dirty="0"/>
          </a:p>
        </p:txBody>
      </p:sp>
      <p:sp>
        <p:nvSpPr>
          <p:cNvPr id="144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3</a:t>
            </a:fld>
            <a:endParaRPr lang="ru-RU" dirty="0"/>
          </a:p>
        </p:txBody>
      </p:sp>
      <p:sp>
        <p:nvSpPr>
          <p:cNvPr id="152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4</a:t>
            </a:fld>
            <a:endParaRPr lang="ru-RU" dirty="0"/>
          </a:p>
        </p:txBody>
      </p:sp>
      <p:sp>
        <p:nvSpPr>
          <p:cNvPr id="152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5</a:t>
            </a:fld>
            <a:endParaRPr lang="ru-RU" dirty="0"/>
          </a:p>
        </p:txBody>
      </p:sp>
      <p:sp>
        <p:nvSpPr>
          <p:cNvPr id="152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6</a:t>
            </a:fld>
            <a:endParaRPr lang="ru-RU" dirty="0"/>
          </a:p>
        </p:txBody>
      </p:sp>
      <p:sp>
        <p:nvSpPr>
          <p:cNvPr id="152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8A55-6E18-4C71-A460-84C2FB964C64}" type="slidenum">
              <a:rPr lang="ru-RU"/>
              <a:pPr/>
              <a:t>7</a:t>
            </a:fld>
            <a:endParaRPr lang="ru-RU" dirty="0"/>
          </a:p>
        </p:txBody>
      </p:sp>
      <p:sp>
        <p:nvSpPr>
          <p:cNvPr id="152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D49AE-6F32-429D-8345-6C0D449561C6}" type="slidenum">
              <a:rPr lang="ru-RU"/>
              <a:pPr/>
              <a:t>8</a:t>
            </a:fld>
            <a:endParaRPr lang="ru-RU" dirty="0"/>
          </a:p>
        </p:txBody>
      </p:sp>
      <p:sp>
        <p:nvSpPr>
          <p:cNvPr id="183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0AAB2-77E3-4F2E-909F-730F6D370326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B8C2E-966C-47A6-9807-5138F44DAC6B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0C0BC-6C5F-4D37-BD16-5B7138F44878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F7234-F9C1-407E-BE84-E7B138AF06E1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52DBD-5C4F-4B25-99CA-98ADA1E22DF9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A11661-8605-4000-9D28-16838D253A87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41C36-A2C1-4AF1-85B6-CAAA7E5321EE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3EF72-C30E-4791-B118-DEF0FA879409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1909B-A675-42CF-BDF8-DC8865121700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2FCAE-F7AE-4041-95D7-C5F9CFE3B40F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72B53-E8AA-4AAF-9487-9821FF61A2B5}" type="slidenum">
              <a:rPr lang="ru-RU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7F00E8D-3640-45C9-966B-E19F1D973F36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71688" name="Picture 8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225425"/>
            <a:ext cx="10795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250825" y="3732282"/>
            <a:ext cx="86058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000066"/>
                </a:solidFill>
              </a:rPr>
              <a:t>Разработка многофункционального генератора низкочастотных сигналов</a:t>
            </a:r>
            <a:endParaRPr lang="ru-RU" sz="2000" b="1" i="1" dirty="0">
              <a:solidFill>
                <a:srgbClr val="000066"/>
              </a:solidFill>
            </a:endParaRPr>
          </a:p>
        </p:txBody>
      </p:sp>
      <p:sp>
        <p:nvSpPr>
          <p:cNvPr id="71987" name="Rectangle 307"/>
          <p:cNvSpPr>
            <a:spLocks noChangeArrowheads="1"/>
          </p:cNvSpPr>
          <p:nvPr/>
        </p:nvSpPr>
        <p:spPr bwMode="auto">
          <a:xfrm>
            <a:off x="5688013" y="5129213"/>
            <a:ext cx="3240087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ru-RU" sz="1600" b="1" i="1" dirty="0">
                <a:solidFill>
                  <a:schemeClr val="accent2"/>
                </a:solidFill>
              </a:rPr>
              <a:t>Руководитель </a:t>
            </a:r>
            <a:r>
              <a:rPr lang="ru-RU" sz="1600" b="1" i="1" dirty="0" smtClean="0">
                <a:solidFill>
                  <a:schemeClr val="accent2"/>
                </a:solidFill>
              </a:rPr>
              <a:t>работы:</a:t>
            </a:r>
            <a:r>
              <a:rPr lang="ru-RU" sz="1600" dirty="0" smtClean="0">
                <a:solidFill>
                  <a:schemeClr val="accent2"/>
                </a:solidFill>
              </a:rPr>
              <a:t> </a:t>
            </a:r>
            <a:r>
              <a:rPr lang="ru-RU" sz="1600" b="1" i="1" dirty="0" smtClean="0">
                <a:solidFill>
                  <a:schemeClr val="accent2"/>
                </a:solidFill>
              </a:rPr>
              <a:t>к.т.н</a:t>
            </a:r>
            <a:r>
              <a:rPr lang="ru-RU" sz="1600" b="1" i="1" dirty="0">
                <a:solidFill>
                  <a:schemeClr val="accent2"/>
                </a:solidFill>
              </a:rPr>
              <a:t>., </a:t>
            </a:r>
            <a:r>
              <a:rPr lang="ru-RU" sz="1600" b="1" i="1" dirty="0" smtClean="0">
                <a:solidFill>
                  <a:schemeClr val="accent2"/>
                </a:solidFill>
              </a:rPr>
              <a:t>доцент</a:t>
            </a:r>
            <a:endParaRPr lang="ru-RU" sz="1600" b="1" i="1" dirty="0">
              <a:solidFill>
                <a:schemeClr val="accent2"/>
              </a:solidFill>
            </a:endParaRPr>
          </a:p>
          <a:p>
            <a:pPr algn="r"/>
            <a:r>
              <a:rPr lang="ru-RU" sz="1600" b="1" i="1" dirty="0" smtClean="0">
                <a:solidFill>
                  <a:schemeClr val="accent2"/>
                </a:solidFill>
              </a:rPr>
              <a:t>Мазуренко А.В.</a:t>
            </a:r>
            <a:endParaRPr lang="ru-RU" sz="1600" b="1" i="1" dirty="0">
              <a:solidFill>
                <a:schemeClr val="accent2"/>
              </a:solidFill>
            </a:endParaRPr>
          </a:p>
        </p:txBody>
      </p:sp>
      <p:sp>
        <p:nvSpPr>
          <p:cNvPr id="71997" name="Rectangle 317"/>
          <p:cNvSpPr>
            <a:spLocks noChangeArrowheads="1"/>
          </p:cNvSpPr>
          <p:nvPr/>
        </p:nvSpPr>
        <p:spPr bwMode="auto">
          <a:xfrm>
            <a:off x="1295400" y="188913"/>
            <a:ext cx="7596188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>
                <a:solidFill>
                  <a:schemeClr val="accent2"/>
                </a:solidFill>
              </a:rPr>
              <a:t>Национальный аэрокосмический университет им. Н.Е. Жуковского</a:t>
            </a:r>
          </a:p>
          <a:p>
            <a:pPr algn="ctr"/>
            <a:endParaRPr lang="en-US" sz="800" b="1" dirty="0">
              <a:solidFill>
                <a:schemeClr val="accent2"/>
              </a:solidFill>
            </a:endParaRPr>
          </a:p>
          <a:p>
            <a:pPr algn="ctr"/>
            <a:r>
              <a:rPr lang="ru-RU" sz="1600" b="1" dirty="0">
                <a:solidFill>
                  <a:schemeClr val="accent2"/>
                </a:solidFill>
              </a:rPr>
              <a:t>«Харьковский авиационный институт»</a:t>
            </a:r>
          </a:p>
        </p:txBody>
      </p:sp>
      <p:sp>
        <p:nvSpPr>
          <p:cNvPr id="72006" name="Rectangle 326"/>
          <p:cNvSpPr>
            <a:spLocks noChangeArrowheads="1"/>
          </p:cNvSpPr>
          <p:nvPr/>
        </p:nvSpPr>
        <p:spPr bwMode="auto">
          <a:xfrm>
            <a:off x="0" y="1268413"/>
            <a:ext cx="9144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i="1" dirty="0">
                <a:solidFill>
                  <a:srgbClr val="00A854"/>
                </a:solidFill>
              </a:rPr>
              <a:t>Кафедра 501</a:t>
            </a:r>
          </a:p>
          <a:p>
            <a:pPr algn="ctr"/>
            <a:r>
              <a:rPr lang="ru-RU" sz="1600" b="1" i="1" dirty="0">
                <a:solidFill>
                  <a:srgbClr val="00A854"/>
                </a:solidFill>
              </a:rPr>
              <a:t>«Проектирование радиоэлектронных систем летательных аппаратов»</a:t>
            </a:r>
          </a:p>
        </p:txBody>
      </p:sp>
      <p:sp>
        <p:nvSpPr>
          <p:cNvPr id="72007" name="Rectangle 327"/>
          <p:cNvSpPr>
            <a:spLocks noChangeArrowheads="1"/>
          </p:cNvSpPr>
          <p:nvPr/>
        </p:nvSpPr>
        <p:spPr bwMode="auto">
          <a:xfrm>
            <a:off x="0" y="315595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b="1" i="1" dirty="0" smtClean="0">
                <a:solidFill>
                  <a:srgbClr val="000066"/>
                </a:solidFill>
              </a:rPr>
              <a:t>Сизонов Сергей Павлович</a:t>
            </a:r>
            <a:endParaRPr lang="ru-RU" b="1" i="1" dirty="0">
              <a:solidFill>
                <a:srgbClr val="000066"/>
              </a:solidFill>
            </a:endParaRPr>
          </a:p>
        </p:txBody>
      </p:sp>
      <p:sp>
        <p:nvSpPr>
          <p:cNvPr id="72008" name="Rectangle 328"/>
          <p:cNvSpPr>
            <a:spLocks noChangeArrowheads="1"/>
          </p:cNvSpPr>
          <p:nvPr/>
        </p:nvSpPr>
        <p:spPr bwMode="auto">
          <a:xfrm>
            <a:off x="0" y="6290003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400" b="1" i="1" dirty="0">
                <a:solidFill>
                  <a:srgbClr val="000066"/>
                </a:solidFill>
              </a:rPr>
              <a:t>г. Харьков</a:t>
            </a:r>
          </a:p>
          <a:p>
            <a:pPr algn="ctr"/>
            <a:r>
              <a:rPr lang="ru-RU" sz="1400" b="1" i="1" dirty="0" smtClean="0">
                <a:solidFill>
                  <a:srgbClr val="000066"/>
                </a:solidFill>
              </a:rPr>
              <a:t>2014</a:t>
            </a:r>
            <a:endParaRPr lang="ru-RU" sz="1400" b="1" i="1" dirty="0">
              <a:solidFill>
                <a:srgbClr val="000066"/>
              </a:solidFill>
            </a:endParaRPr>
          </a:p>
        </p:txBody>
      </p:sp>
      <p:sp>
        <p:nvSpPr>
          <p:cNvPr id="72009" name="Line 329"/>
          <p:cNvSpPr>
            <a:spLocks noChangeShapeType="1"/>
          </p:cNvSpPr>
          <p:nvPr/>
        </p:nvSpPr>
        <p:spPr bwMode="auto">
          <a:xfrm>
            <a:off x="74613" y="944563"/>
            <a:ext cx="899795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pic>
        <p:nvPicPr>
          <p:cNvPr id="72010" name="Picture 330" descr="k501_Logo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2250" y="1862138"/>
            <a:ext cx="1009650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43364" name="Picture 4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65" name="Line 5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>
                <a:solidFill>
                  <a:schemeClr val="accent2"/>
                </a:solidFill>
              </a:rPr>
              <a:t>Постановка задачи исследования (проектирования)</a:t>
            </a:r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>
                <a:solidFill>
                  <a:schemeClr val="accent2"/>
                </a:solidFill>
              </a:rPr>
              <a:t>2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43379" name="Rectangle 19"/>
          <p:cNvSpPr>
            <a:spLocks noChangeArrowheads="1"/>
          </p:cNvSpPr>
          <p:nvPr/>
        </p:nvSpPr>
        <p:spPr bwMode="auto">
          <a:xfrm>
            <a:off x="179388" y="706735"/>
            <a:ext cx="87487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ru-RU" sz="1400" u="sng" dirty="0"/>
              <a:t>Цель работы</a:t>
            </a:r>
            <a:r>
              <a:rPr lang="ru-RU" sz="1400" u="sng" dirty="0" smtClean="0"/>
              <a:t>:</a:t>
            </a:r>
          </a:p>
          <a:p>
            <a:endParaRPr lang="ru-RU" sz="1400" u="sng" dirty="0"/>
          </a:p>
          <a:p>
            <a:r>
              <a:rPr lang="ru-RU" sz="1400" dirty="0" smtClean="0"/>
              <a:t>Разработка многофункционального генератора низкочастотных сигналов</a:t>
            </a:r>
          </a:p>
          <a:p>
            <a:endParaRPr lang="ru-RU" sz="1400" u="sng" dirty="0"/>
          </a:p>
          <a:p>
            <a:endParaRPr lang="ru-RU" sz="1400" u="sng" dirty="0" smtClean="0"/>
          </a:p>
          <a:p>
            <a:r>
              <a:rPr lang="ru-RU" sz="1400" dirty="0" smtClean="0"/>
              <a:t>   </a:t>
            </a:r>
            <a:endParaRPr lang="ru-RU" sz="1400" dirty="0"/>
          </a:p>
        </p:txBody>
      </p:sp>
      <p:sp>
        <p:nvSpPr>
          <p:cNvPr id="143380" name="Rectangle 20"/>
          <p:cNvSpPr>
            <a:spLocks noChangeArrowheads="1"/>
          </p:cNvSpPr>
          <p:nvPr/>
        </p:nvSpPr>
        <p:spPr bwMode="auto">
          <a:xfrm>
            <a:off x="179388" y="1919288"/>
            <a:ext cx="8748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 sz="1400" u="sng" dirty="0"/>
              <a:t>Исходные данные:</a:t>
            </a:r>
            <a:r>
              <a:rPr lang="ru-RU" sz="1400" dirty="0"/>
              <a:t>   </a:t>
            </a:r>
          </a:p>
        </p:txBody>
      </p:sp>
      <p:sp>
        <p:nvSpPr>
          <p:cNvPr id="143381" name="Rectangle 21"/>
          <p:cNvSpPr>
            <a:spLocks noChangeArrowheads="1"/>
          </p:cNvSpPr>
          <p:nvPr/>
        </p:nvSpPr>
        <p:spPr bwMode="auto">
          <a:xfrm>
            <a:off x="179388" y="4149725"/>
            <a:ext cx="8748712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400" u="sng" dirty="0"/>
              <a:t>Основные научные труды (результаты) по теме работы:</a:t>
            </a:r>
            <a:r>
              <a:rPr lang="ru-RU" sz="1400" dirty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Введение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>
                <a:solidFill>
                  <a:schemeClr val="accent2"/>
                </a:solidFill>
              </a:rPr>
              <a:t>3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51567" name="Picture 15" descr="Z:\diploma\images\atten-atf20b-signal-generator1111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160748"/>
            <a:ext cx="1943708" cy="975093"/>
          </a:xfrm>
          <a:prstGeom prst="rect">
            <a:avLst/>
          </a:prstGeom>
          <a:noFill/>
        </p:spPr>
      </p:pic>
      <p:sp>
        <p:nvSpPr>
          <p:cNvPr id="15" name="Стрелка вправо 14"/>
          <p:cNvSpPr/>
          <p:nvPr/>
        </p:nvSpPr>
        <p:spPr>
          <a:xfrm>
            <a:off x="2231740" y="1808820"/>
            <a:ext cx="68407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Стрелка углом вверх 15"/>
          <p:cNvSpPr/>
          <p:nvPr/>
        </p:nvSpPr>
        <p:spPr>
          <a:xfrm rot="5400000">
            <a:off x="3768024" y="4086021"/>
            <a:ext cx="1260140" cy="9361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240868"/>
            <a:ext cx="223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Генератор простых</a:t>
            </a:r>
          </a:p>
          <a:p>
            <a:pPr algn="ctr"/>
            <a:r>
              <a:rPr lang="ru-RU" dirty="0" smtClean="0"/>
              <a:t> сигналов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411760" y="800708"/>
            <a:ext cx="3996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Моделирование сложных сигналов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060544" y="6093296"/>
            <a:ext cx="2700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Загоризонтальная РЛС</a:t>
            </a:r>
            <a:endParaRPr lang="ru-RU" dirty="0"/>
          </a:p>
        </p:txBody>
      </p:sp>
      <p:pic>
        <p:nvPicPr>
          <p:cNvPr id="151571" name="Picture 19" descr="Z:\diploma\images\кды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32140" y="3950908"/>
            <a:ext cx="3157109" cy="2106384"/>
          </a:xfrm>
          <a:prstGeom prst="rect">
            <a:avLst/>
          </a:prstGeom>
          <a:noFill/>
        </p:spPr>
      </p:pic>
      <p:pic>
        <p:nvPicPr>
          <p:cNvPr id="151573" name="Picture 2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1232756"/>
            <a:ext cx="26765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Аналоговые методы генерации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fld id="{3C27CBF6-329C-490C-86C1-AA506F1F6939}" type="slidenum">
              <a:rPr lang="uk-UA" sz="2000" b="1" smtClean="0">
                <a:solidFill>
                  <a:schemeClr val="accent2"/>
                </a:solidFill>
              </a:rPr>
              <a:t>4</a:t>
            </a:fld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84322" name="Picture 2" descr="Z:\diploma\images\RC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1" y="685634"/>
            <a:ext cx="2268252" cy="2390388"/>
          </a:xfrm>
          <a:prstGeom prst="rect">
            <a:avLst/>
          </a:prstGeom>
          <a:noFill/>
        </p:spPr>
      </p:pic>
      <p:pic>
        <p:nvPicPr>
          <p:cNvPr id="20" name="Рисунок 1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6056" y="656692"/>
            <a:ext cx="176419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2052" y="782706"/>
            <a:ext cx="1844359" cy="219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3788" y="3645024"/>
            <a:ext cx="4248733" cy="225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916710" y="3192651"/>
            <a:ext cx="165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RC</a:t>
            </a:r>
            <a:r>
              <a:rPr lang="uk-UA" dirty="0" smtClean="0"/>
              <a:t> </a:t>
            </a:r>
            <a:r>
              <a:rPr lang="ru-RU" dirty="0" smtClean="0"/>
              <a:t>генератор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959177" y="3192651"/>
            <a:ext cx="165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LC</a:t>
            </a:r>
            <a:r>
              <a:rPr lang="uk-UA" dirty="0" smtClean="0"/>
              <a:t> </a:t>
            </a:r>
            <a:r>
              <a:rPr lang="ru-RU" dirty="0" smtClean="0"/>
              <a:t>генератор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498214" y="3192651"/>
            <a:ext cx="251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Кварцевый генератор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794884" y="5949280"/>
            <a:ext cx="398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Структурная схема автогенератора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Цифровые методы генерации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0459" y="764704"/>
            <a:ext cx="5849330" cy="171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724758" y="2564904"/>
            <a:ext cx="408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Генератор на основе синтеза частот</a:t>
            </a:r>
          </a:p>
        </p:txBody>
      </p:sp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27964" y="3212976"/>
            <a:ext cx="6274321" cy="2211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024053" y="5517232"/>
            <a:ext cx="548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Генератор на основе прямого цифрового синтеза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Аналоговые и цифровые генераторы шума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4498" y="3527720"/>
            <a:ext cx="544700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638766" y="2420888"/>
            <a:ext cx="5878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Структурная схема аналогового генератора шума:</a:t>
            </a:r>
          </a:p>
          <a:p>
            <a:pPr algn="ctr"/>
            <a:r>
              <a:rPr lang="ru-RU" dirty="0" smtClean="0"/>
              <a:t>ИШ – источник шума, У – усилитель, Ат - аттенюатор</a:t>
            </a:r>
            <a:endParaRPr lang="ru-RU" dirty="0"/>
          </a:p>
        </p:txBody>
      </p:sp>
      <p:pic>
        <p:nvPicPr>
          <p:cNvPr id="1863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5669" y="1052736"/>
            <a:ext cx="596466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885500" y="5399928"/>
            <a:ext cx="538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Структурная схема цифрового генератора шума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5155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accent2"/>
                </a:solidFill>
              </a:rPr>
              <a:t>Программная реализация </a:t>
            </a:r>
            <a:r>
              <a:rPr lang="en-US" sz="1600" b="1" dirty="0" smtClean="0">
                <a:solidFill>
                  <a:schemeClr val="accent2"/>
                </a:solidFill>
              </a:rPr>
              <a:t>DDS </a:t>
            </a:r>
            <a:r>
              <a:rPr lang="ru-RU" sz="1600" b="1" dirty="0" smtClean="0">
                <a:solidFill>
                  <a:schemeClr val="accent2"/>
                </a:solidFill>
              </a:rPr>
              <a:t>метода 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 smtClean="0">
                <a:solidFill>
                  <a:schemeClr val="accent2"/>
                </a:solidFill>
              </a:rPr>
              <a:t>5</a:t>
            </a:r>
            <a:endParaRPr lang="ru-RU" sz="2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8675688" y="44450"/>
            <a:ext cx="468312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182275" name="Picture 3" descr="XA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63"/>
            <a:ext cx="86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276" name="Line 4"/>
          <p:cNvSpPr>
            <a:spLocks noChangeShapeType="1"/>
          </p:cNvSpPr>
          <p:nvPr/>
        </p:nvSpPr>
        <p:spPr bwMode="auto">
          <a:xfrm>
            <a:off x="74613" y="549275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8532813" y="0"/>
            <a:ext cx="611187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uk-UA" sz="2000" b="1" dirty="0">
                <a:solidFill>
                  <a:schemeClr val="accent2"/>
                </a:solidFill>
              </a:rPr>
              <a:t>20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971550" y="130175"/>
            <a:ext cx="756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1600" b="1" dirty="0">
                <a:solidFill>
                  <a:schemeClr val="accent2"/>
                </a:solidFill>
              </a:rPr>
              <a:t>Заключение</a:t>
            </a:r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74613" y="6561138"/>
            <a:ext cx="89979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179388" y="800100"/>
            <a:ext cx="8748712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400" u="sng" dirty="0"/>
              <a:t>Результаты работы, автором полученные самостоятельно:</a:t>
            </a:r>
            <a:endParaRPr lang="ru-RU" sz="1400" dirty="0"/>
          </a:p>
          <a:p>
            <a:r>
              <a:rPr lang="ru-RU" sz="1400" dirty="0"/>
              <a:t>1)</a:t>
            </a:r>
          </a:p>
          <a:p>
            <a:r>
              <a:rPr lang="ru-RU" sz="1400" dirty="0"/>
              <a:t>2)</a:t>
            </a:r>
          </a:p>
          <a:p>
            <a:r>
              <a:rPr lang="ru-RU" sz="1400" dirty="0"/>
              <a:t>3) </a:t>
            </a:r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179388" y="2492375"/>
            <a:ext cx="8748712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400" u="sng" dirty="0"/>
              <a:t>Выводы, предложения по использованию результатов работы:</a:t>
            </a:r>
            <a:endParaRPr lang="ru-RU" sz="1400" dirty="0"/>
          </a:p>
          <a:p>
            <a:r>
              <a:rPr lang="ru-RU" sz="1400" dirty="0"/>
              <a:t>1)</a:t>
            </a:r>
          </a:p>
          <a:p>
            <a:r>
              <a:rPr lang="ru-RU" sz="1400" dirty="0"/>
              <a:t>2)</a:t>
            </a:r>
          </a:p>
          <a:p>
            <a:r>
              <a:rPr lang="ru-RU" sz="1400" dirty="0"/>
              <a:t>3) </a:t>
            </a:r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179388" y="4292600"/>
            <a:ext cx="8748712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1400" u="sng" dirty="0"/>
              <a:t>Публикации, участие в конкурсах, выступления на научно-технических конференциях:</a:t>
            </a:r>
            <a:endParaRPr lang="ru-RU" sz="1400" dirty="0"/>
          </a:p>
          <a:p>
            <a:r>
              <a:rPr lang="ru-RU" sz="1400" dirty="0"/>
              <a:t>1)</a:t>
            </a:r>
          </a:p>
          <a:p>
            <a:r>
              <a:rPr lang="ru-RU" sz="1400" dirty="0"/>
              <a:t>2)</a:t>
            </a:r>
          </a:p>
          <a:p>
            <a:r>
              <a:rPr lang="ru-RU" sz="1400" dirty="0"/>
              <a:t>3)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кция (шаблон)">
  <a:themeElements>
    <a:clrScheme name="Лекция (шаблон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Лекция (шаблон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Лекция (шаблон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(шаблон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(шаблон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2593</TotalTime>
  <Words>199</Words>
  <Application>Microsoft Office PowerPoint</Application>
  <PresentationFormat>Экран (4:3)</PresentationFormat>
  <Paragraphs>66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Verdana</vt:lpstr>
      <vt:lpstr>Лекция (шаблон)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Company>KhAI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Lection 1</dc:title>
  <dc:creator>Alex Mazurenko</dc:creator>
  <cp:lastModifiedBy>Admin</cp:lastModifiedBy>
  <cp:revision>496</cp:revision>
  <dcterms:created xsi:type="dcterms:W3CDTF">2009-01-19T20:01:33Z</dcterms:created>
  <dcterms:modified xsi:type="dcterms:W3CDTF">2014-02-07T14:44:54Z</dcterms:modified>
</cp:coreProperties>
</file>