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964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6852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22330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03498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5899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67378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67727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7593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537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510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2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37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37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219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440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312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81288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18673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Mushroom classification</a:t>
            </a:r>
            <a:endParaRPr sz="4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We perform </a:t>
            </a:r>
            <a:r>
              <a:rPr lang="en-US" sz="1800" dirty="0" err="1">
                <a:solidFill>
                  <a:schemeClr val="lt1"/>
                </a:solidFill>
                <a:latin typeface="Times New Roman"/>
                <a:cs typeface="Times New Roman"/>
                <a:sym typeface="Times New Roman"/>
              </a:rPr>
              <a:t>Partioning</a:t>
            </a:r>
            <a:r>
              <a:rPr lang="en-US" sz="1800" dirty="0">
                <a:solidFill>
                  <a:schemeClr val="lt1"/>
                </a:solidFill>
                <a:latin typeface="Times New Roman"/>
                <a:cs typeface="Times New Roman"/>
                <a:sym typeface="Times New Roman"/>
              </a:rPr>
              <a:t> on Train data.</a:t>
            </a:r>
            <a:endParaRPr lang="en-US"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 The training and validation data were divided.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Gradient Boosting Regressor were used based on the R2 Score, </a:t>
            </a:r>
            <a:r>
              <a:rPr lang="en-US" sz="1800" dirty="0" err="1">
                <a:solidFill>
                  <a:schemeClr val="lt1"/>
                </a:solidFill>
                <a:latin typeface="Times New Roman"/>
                <a:ea typeface="Times New Roman"/>
                <a:cs typeface="Times New Roman"/>
                <a:sym typeface="Times New Roman"/>
              </a:rPr>
              <a:t>rmse</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mae</a:t>
            </a:r>
            <a:r>
              <a:rPr lang="en-US" sz="1800" dirty="0">
                <a:solidFill>
                  <a:schemeClr val="lt1"/>
                </a:solidFill>
                <a:latin typeface="Times New Roman"/>
                <a:ea typeface="Times New Roman"/>
                <a:cs typeface="Times New Roman"/>
                <a:sym typeface="Times New Roman"/>
              </a:rPr>
              <a:t> model was used and 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457200" lvl="1" indent="0" algn="l" rtl="0">
              <a:spcBef>
                <a:spcPts val="960"/>
              </a:spcBef>
              <a:spcAft>
                <a:spcPts val="0"/>
              </a:spcAft>
              <a:buSzPts val="1440"/>
              <a:buNone/>
            </a:pPr>
            <a:r>
              <a:rPr lang="en-US" dirty="0">
                <a:solidFill>
                  <a:schemeClr val="lt1"/>
                </a:solidFill>
                <a:latin typeface="Times New Roman"/>
                <a:cs typeface="Times New Roman"/>
                <a:sym typeface="Times New Roman"/>
              </a:rPr>
              <a:t>We do deploying on Heroku platform.</a:t>
            </a:r>
            <a:endParaRPr dirty="0"/>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Development.</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Review.</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Staging.</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Production.</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We have to build a solution that should able to predict which mushroom is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poisonous &amp; which is edible.</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Prevention is better before cause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Keeps us healthy and safe</a:t>
            </a:r>
            <a:endParaRPr lang="en-US"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3300" dirty="0">
                <a:solidFill>
                  <a:schemeClr val="lt1"/>
                </a:solidFill>
                <a:latin typeface="Times New Roman"/>
                <a:ea typeface="Times New Roman"/>
                <a:cs typeface="Times New Roman"/>
                <a:sym typeface="Times New Roman"/>
              </a:rPr>
              <a:t>Data Sharing Agreement :</a:t>
            </a:r>
            <a:endParaRPr sz="2800" dirty="0"/>
          </a:p>
          <a:p>
            <a:pPr marL="285750" lvl="0" indent="-184150" algn="l" rtl="0">
              <a:spcBef>
                <a:spcPts val="1000"/>
              </a:spcBef>
              <a:spcAft>
                <a:spcPts val="0"/>
              </a:spcAft>
              <a:buSzPts val="1600"/>
              <a:buFont typeface="Noto Sans Symbols"/>
              <a:buNone/>
            </a:pPr>
            <a:r>
              <a:rPr lang="en-US" b="0" i="0" dirty="0">
                <a:effectLst/>
                <a:latin typeface="Inter"/>
              </a:rPr>
              <a:t>This dataset includes descriptions of hypothetical samples corresponding to 23 species of gilled mushrooms in the </a:t>
            </a:r>
            <a:r>
              <a:rPr lang="en-US" b="0" i="0" dirty="0" err="1">
                <a:effectLst/>
                <a:latin typeface="Inter"/>
              </a:rPr>
              <a:t>Agaricus</a:t>
            </a:r>
            <a:r>
              <a:rPr lang="en-US" b="0" i="0" dirty="0">
                <a:effectLst/>
                <a:latin typeface="Inter"/>
              </a:rPr>
              <a:t> and </a:t>
            </a:r>
            <a:r>
              <a:rPr lang="en-US" b="0" i="0" dirty="0" err="1">
                <a:effectLst/>
                <a:latin typeface="Inter"/>
              </a:rPr>
              <a:t>Lepiota</a:t>
            </a:r>
            <a:r>
              <a:rPr lang="en-US" b="0" i="0" dirty="0">
                <a:effectLst/>
                <a:latin typeface="Inter"/>
              </a:rPr>
              <a:t> Family Mushroom drawn from The Audubon Society Field Guide to North American Mushrooms (1981).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a:t>
            </a:r>
            <a:endParaRPr lang="en-US"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2000" dirty="0"/>
          </a:p>
          <a:p>
            <a:pPr marL="285750" lvl="0" indent="-184150" algn="l" rtl="0">
              <a:spcBef>
                <a:spcPts val="1000"/>
              </a:spcBef>
              <a:spcAft>
                <a:spcPts val="0"/>
              </a:spcAft>
              <a:buSzPts val="1600"/>
              <a:buNone/>
            </a:pPr>
            <a:endParaRPr sz="3200" dirty="0"/>
          </a:p>
          <a:p>
            <a:pPr marL="285750" lvl="0" indent="-184150" algn="l" rtl="0">
              <a:spcBef>
                <a:spcPts val="1000"/>
              </a:spcBef>
              <a:spcAft>
                <a:spcPts val="0"/>
              </a:spcAft>
              <a:buSzPts val="1600"/>
              <a:buNone/>
            </a:pPr>
            <a:endParaRPr sz="3200" dirty="0"/>
          </a:p>
        </p:txBody>
      </p:sp>
      <p:pic>
        <p:nvPicPr>
          <p:cNvPr id="1028" name="Picture 4">
            <a:extLst>
              <a:ext uri="{FF2B5EF4-FFF2-40B4-BE49-F238E27FC236}">
                <a16:creationId xmlns:a16="http://schemas.microsoft.com/office/drawing/2014/main" id="{781597D1-C9CE-4C94-8684-BD5484330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02"/>
          <a:stretch/>
        </p:blipFill>
        <p:spPr bwMode="auto">
          <a:xfrm>
            <a:off x="2596987" y="1495231"/>
            <a:ext cx="6621625"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lvl="2">
              <a:spcBef>
                <a:spcPts val="960"/>
              </a:spcBef>
              <a:buSzPts val="1440"/>
              <a:buFont typeface="Wingdings" panose="05000000000000000000" pitchFamily="2" charset="2"/>
              <a:buChar char="§"/>
            </a:pPr>
            <a:r>
              <a:rPr lang="en-US" sz="1800" dirty="0">
                <a:solidFill>
                  <a:schemeClr val="lt1"/>
                </a:solidFill>
                <a:latin typeface="Times New Roman"/>
                <a:ea typeface="Times New Roman"/>
                <a:cs typeface="Times New Roman"/>
                <a:sym typeface="Times New Roman"/>
              </a:rPr>
              <a:t>	The Dataset is in csv format for model training</a:t>
            </a:r>
            <a:r>
              <a:rPr lang="en-IN" dirty="0">
                <a:solidFill>
                  <a:schemeClr val="lt1"/>
                </a:solidFill>
                <a:latin typeface="Times New Roman"/>
                <a:ea typeface="Times New Roman"/>
                <a:cs typeface="Times New Roman"/>
                <a:sym typeface="Times New Roman"/>
              </a:rPr>
              <a:t>  </a:t>
            </a:r>
            <a:endParaRPr lang="en-IN"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spcBef>
                <a:spcPts val="960"/>
              </a:spcBef>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Partioning</a:t>
            </a:r>
            <a:r>
              <a:rPr lang="en-US" sz="1800" dirty="0">
                <a:solidFill>
                  <a:schemeClr val="lt1"/>
                </a:solidFill>
                <a:latin typeface="Times New Roman"/>
                <a:ea typeface="Times New Roman"/>
                <a:cs typeface="Times New Roman"/>
                <a:sym typeface="Times New Roman"/>
              </a:rPr>
              <a:t> of train data in train data and test data</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Model training and Evaluation</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Prediction on Test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Model Selection – </a:t>
            </a: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SGD Classifier builds an additive model in a forward stage-wise fashion; it allows for the optimization of arbitrary differentiable loss functions.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 data was shared with train data and we perform the same operations on it.</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data was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SGD Classifier model created during training is loaded and classification of data is done</a:t>
            </a:r>
            <a:endParaRPr lang="en-US"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csv format.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326571"/>
            <a:ext cx="10559177" cy="5714934"/>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TotalTime>
  <Words>539</Words>
  <Application>Microsoft Office PowerPoint</Application>
  <PresentationFormat>Widescreen</PresentationFormat>
  <Paragraphs>54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Wingdings</vt:lpstr>
      <vt:lpstr>Calibri</vt:lpstr>
      <vt:lpstr>Wingdings 3</vt:lpstr>
      <vt:lpstr>Arial</vt:lpstr>
      <vt:lpstr>Inter</vt:lpstr>
      <vt:lpstr>Times New Roman</vt:lpstr>
      <vt:lpstr>Century Gothic</vt:lpstr>
      <vt:lpstr>Noto Sans Symbols</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Varun Ingle</cp:lastModifiedBy>
  <cp:revision>4</cp:revision>
  <dcterms:created xsi:type="dcterms:W3CDTF">2021-06-19T13:01:53Z</dcterms:created>
  <dcterms:modified xsi:type="dcterms:W3CDTF">2022-03-27T15:38:43Z</dcterms:modified>
</cp:coreProperties>
</file>