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0E_E803FA2B.xml" ContentType="application/vnd.ms-powerpoint.comments+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12_D9748568.xml" ContentType="application/vnd.ms-powerpoint.comments+xml"/>
  <Override PartName="/ppt/comments/modernComment_120_3979AF61.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1_A0FCD99E.xml" ContentType="application/vnd.ms-powerpoint.comments+xml"/>
  <Override PartName="/ppt/comments/modernComment_142_1FBF6E7A.xml" ContentType="application/vnd.ms-powerpoint.comments+xml"/>
  <Override PartName="/ppt/comments/modernComment_145_75681F6E.xml" ContentType="application/vnd.ms-powerpoint.comments+xml"/>
  <Override PartName="/ppt/comments/modernComment_148_452B2D49.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66_12A8E979.xml" ContentType="application/vnd.ms-powerpoint.comments+xml"/>
  <Override PartName="/ppt/comments/modernComment_14F_FC386C79.xml" ContentType="application/vnd.ms-powerpoint.comments+xml"/>
  <Override PartName="/ppt/comments/modernComment_16A_4D6DB88E.xml" ContentType="application/vnd.ms-powerpoint.comments+xml"/>
  <Override PartName="/ppt/comments/modernComment_15B_848C8C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8"/>
  </p:notesMasterIdLst>
  <p:sldIdLst>
    <p:sldId id="270" r:id="rId2"/>
    <p:sldId id="293" r:id="rId3"/>
    <p:sldId id="271" r:id="rId4"/>
    <p:sldId id="363" r:id="rId5"/>
    <p:sldId id="289" r:id="rId6"/>
    <p:sldId id="291" r:id="rId7"/>
    <p:sldId id="296" r:id="rId8"/>
    <p:sldId id="290" r:id="rId9"/>
    <p:sldId id="294" r:id="rId10"/>
    <p:sldId id="292" r:id="rId11"/>
    <p:sldId id="273" r:id="rId12"/>
    <p:sldId id="285" r:id="rId13"/>
    <p:sldId id="283" r:id="rId14"/>
    <p:sldId id="297" r:id="rId15"/>
    <p:sldId id="298" r:id="rId16"/>
    <p:sldId id="286" r:id="rId17"/>
    <p:sldId id="299" r:id="rId18"/>
    <p:sldId id="300" r:id="rId19"/>
    <p:sldId id="274" r:id="rId20"/>
    <p:sldId id="288" r:id="rId21"/>
    <p:sldId id="287" r:id="rId22"/>
    <p:sldId id="301" r:id="rId23"/>
    <p:sldId id="348" r:id="rId24"/>
    <p:sldId id="302" r:id="rId25"/>
    <p:sldId id="364" r:id="rId26"/>
    <p:sldId id="376" r:id="rId27"/>
    <p:sldId id="305" r:id="rId28"/>
    <p:sldId id="276" r:id="rId29"/>
    <p:sldId id="303" r:id="rId30"/>
    <p:sldId id="304" r:id="rId31"/>
    <p:sldId id="306" r:id="rId32"/>
    <p:sldId id="307" r:id="rId33"/>
    <p:sldId id="308" r:id="rId34"/>
    <p:sldId id="309" r:id="rId35"/>
    <p:sldId id="366" r:id="rId36"/>
    <p:sldId id="311" r:id="rId37"/>
    <p:sldId id="310" r:id="rId38"/>
    <p:sldId id="312" r:id="rId39"/>
    <p:sldId id="313" r:id="rId40"/>
    <p:sldId id="367" r:id="rId41"/>
    <p:sldId id="314" r:id="rId42"/>
    <p:sldId id="365" r:id="rId43"/>
    <p:sldId id="349" r:id="rId44"/>
    <p:sldId id="316" r:id="rId45"/>
    <p:sldId id="369" r:id="rId46"/>
    <p:sldId id="320" r:id="rId47"/>
    <p:sldId id="350" r:id="rId48"/>
    <p:sldId id="321" r:id="rId49"/>
    <p:sldId id="322" r:id="rId50"/>
    <p:sldId id="323" r:id="rId51"/>
    <p:sldId id="351" r:id="rId52"/>
    <p:sldId id="368" r:id="rId53"/>
    <p:sldId id="317" r:id="rId54"/>
    <p:sldId id="318" r:id="rId55"/>
    <p:sldId id="319" r:id="rId56"/>
    <p:sldId id="370" r:id="rId57"/>
    <p:sldId id="324" r:id="rId58"/>
    <p:sldId id="325" r:id="rId59"/>
    <p:sldId id="326" r:id="rId60"/>
    <p:sldId id="327" r:id="rId61"/>
    <p:sldId id="371" r:id="rId62"/>
    <p:sldId id="328" r:id="rId63"/>
    <p:sldId id="329" r:id="rId64"/>
    <p:sldId id="372" r:id="rId65"/>
    <p:sldId id="330" r:id="rId66"/>
    <p:sldId id="331" r:id="rId67"/>
    <p:sldId id="373" r:id="rId68"/>
    <p:sldId id="332" r:id="rId69"/>
    <p:sldId id="374" r:id="rId70"/>
    <p:sldId id="356" r:id="rId71"/>
    <p:sldId id="357" r:id="rId72"/>
    <p:sldId id="359" r:id="rId73"/>
    <p:sldId id="375" r:id="rId74"/>
    <p:sldId id="358" r:id="rId75"/>
    <p:sldId id="360" r:id="rId76"/>
    <p:sldId id="361" r:id="rId77"/>
    <p:sldId id="333" r:id="rId78"/>
    <p:sldId id="336" r:id="rId79"/>
    <p:sldId id="355" r:id="rId80"/>
    <p:sldId id="334" r:id="rId81"/>
    <p:sldId id="352" r:id="rId82"/>
    <p:sldId id="353" r:id="rId83"/>
    <p:sldId id="354" r:id="rId84"/>
    <p:sldId id="337" r:id="rId85"/>
    <p:sldId id="335" r:id="rId86"/>
    <p:sldId id="338" r:id="rId87"/>
    <p:sldId id="339" r:id="rId88"/>
    <p:sldId id="340" r:id="rId89"/>
    <p:sldId id="341" r:id="rId90"/>
    <p:sldId id="342" r:id="rId91"/>
    <p:sldId id="345" r:id="rId92"/>
    <p:sldId id="343" r:id="rId93"/>
    <p:sldId id="344" r:id="rId94"/>
    <p:sldId id="346" r:id="rId95"/>
    <p:sldId id="362" r:id="rId96"/>
    <p:sldId id="347" r:id="rId9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8B4AE"/>
    <a:srgbClr val="002060"/>
    <a:srgbClr val="92D050"/>
    <a:srgbClr val="3E8B86"/>
    <a:srgbClr val="7F6000"/>
    <a:srgbClr val="FFFFFF"/>
    <a:srgbClr val="1E1E1E"/>
    <a:srgbClr val="E7E7E7"/>
    <a:srgbClr val="CBCBC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93447" autoAdjust="0"/>
  </p:normalViewPr>
  <p:slideViewPr>
    <p:cSldViewPr snapToGrid="0" showGuides="1">
      <p:cViewPr>
        <p:scale>
          <a:sx n="144" d="100"/>
          <a:sy n="144" d="100"/>
        </p:scale>
        <p:origin x="-472" y="-3240"/>
      </p:cViewPr>
      <p:guideLst/>
    </p:cSldViewPr>
  </p:slideViewPr>
  <p:notesTextViewPr>
    <p:cViewPr>
      <p:scale>
        <a:sx n="1" d="1"/>
        <a:sy n="1" d="1"/>
      </p:scale>
      <p:origin x="0" y="0"/>
    </p:cViewPr>
  </p:notesTextViewPr>
  <p:sorterViewPr>
    <p:cViewPr>
      <p:scale>
        <a:sx n="158" d="100"/>
        <a:sy n="158"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omments/modernComment_10E_E803FA2B.xml><?xml version="1.0" encoding="utf-8"?>
<p188:cmLst xmlns:a="http://schemas.openxmlformats.org/drawingml/2006/main" xmlns:r="http://schemas.openxmlformats.org/officeDocument/2006/relationships" xmlns:p188="http://schemas.microsoft.com/office/powerpoint/2018/8/main">
  <p188:cm id="{0C4AF5DC-8E4A-46B9-81A2-235544D0695B}" authorId="{4DC68FF1-9336-A390-AB80-FC8E420981B7}" created="2023-04-30T16:44:51.086">
    <ac:deMkLst xmlns:ac="http://schemas.microsoft.com/office/drawing/2013/main/command">
      <pc:docMk xmlns:pc="http://schemas.microsoft.com/office/powerpoint/2013/main/command"/>
      <pc:sldMk xmlns:pc="http://schemas.microsoft.com/office/powerpoint/2013/main/command" cId="3892574763" sldId="270"/>
      <ac:spMk id="6" creationId="{52B37631-EB9E-484A-B1A9-FAF302008553}"/>
    </ac:deMkLst>
    <p188:replyLst>
      <p188:reply id="{357AF4E2-8E0E-4578-B591-CC341DD95CCA}" authorId="{4DC68FF1-9336-A390-AB80-FC8E420981B7}" created="2023-04-30T16:46:10.764">
        <p188:txBody>
          <a:bodyPr/>
          <a:lstStyle/>
          <a:p>
            <a:r>
              <a:rPr lang="en-CA"/>
              <a:t>React is compatible with ECMAScript 5 and later, but some features may require ECMAScript 2015 (ES6) or later</a:t>
            </a:r>
          </a:p>
        </p188:txBody>
      </p188:reply>
    </p188:replyLst>
    <p188:txBody>
      <a:bodyPr/>
      <a:lstStyle/>
      <a:p>
        <a:r>
          <a:rPr lang="en-CA"/>
          <a:t>Besides JavaScript, there are several other implementations of the ECMAScript specification, including: ActionScript,JScript, TypeScript,Nashorn ,SpiderMonkey ,V8, Rhino</a:t>
        </a:r>
      </a:p>
    </p188:txBody>
  </p188:cm>
</p188:cmLst>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 id="{522658D3-73DD-4F17-B939-8A7CB3112483}" authorId="{4DC68FF1-9336-A390-AB80-FC8E420981B7}" created="2023-04-21T10:28:15.588">
    <ac:deMkLst xmlns:ac="http://schemas.microsoft.com/office/drawing/2013/main/command">
      <pc:docMk xmlns:pc="http://schemas.microsoft.com/office/powerpoint/2013/main/command"/>
      <pc:sldMk xmlns:pc="http://schemas.microsoft.com/office/powerpoint/2013/main/command" cId="3649564639" sldId="273"/>
      <ac:spMk id="9" creationId="{19D4827F-E33C-8BD9-63C3-DD31A7B7140D}"/>
    </ac:deMkLst>
    <p188:txBody>
      <a:bodyPr/>
      <a:lstStyle/>
      <a:p>
        <a:r>
          <a:rPr lang="en-CA"/>
          <a:t>Unidirectional Flow:
Unidirectional flow, also known as a "one-way data flow", is a design pattern in which data flows in only one direction in a React application. This means that data is passed from parent components to child components via props, and child components cannot modify the data they receive from their parents. Instead, if the child component needs to update the data, it must request the parent component to update the data by invoking a function passed down as a prop.
One-Way Binding:
One-way binding is a technique used in React to bind a component's state or props to a UI element, such as an input field or a text label. With one-way binding, changes in the state or props of a component are automatically reflected in the UI element, but changes in the UI element do not affect the component's state or props. This means that the UI element is bound to the component's data in one direction only.
Two-Way Binding:
Two-way binding is a technique used in some frameworks, such as Angular, to bind a component's state or props to a UI element in both directions. This means that changes in the state or props of a component are automatically reflected in the UI element, and changes made to the UI element are also reflected back to the component's state or props. In React, two-way binding can be achieved by using controlled components, where the component's state is used to control the value of the UI element and also to update the value when the user interacts with the element.</a:t>
        </a:r>
      </a:p>
    </p188:txBody>
  </p188:cm>
  <p188:cm id="{8023F695-1EB8-4F61-A28E-2576680419DA}" authorId="{4DC68FF1-9336-A390-AB80-FC8E420981B7}" created="2023-04-21T18:37:29.197">
    <ac:deMkLst xmlns:ac="http://schemas.microsoft.com/office/drawing/2013/main/command">
      <pc:docMk xmlns:pc="http://schemas.microsoft.com/office/powerpoint/2013/main/command"/>
      <pc:sldMk xmlns:pc="http://schemas.microsoft.com/office/powerpoint/2013/main/command" cId="3649564639" sldId="273"/>
      <ac:spMk id="5" creationId="{DCA623B7-DD4F-014C-8F23-BC85A66C64A8}"/>
    </ac:deMkLst>
    <p188:txBody>
      <a:bodyPr/>
      <a:lstStyle/>
      <a:p>
        <a:r>
          <a:rPr lang="en-CA"/>
          <a:t>Lightweight representation of DOM. Difference process: Determine  difference between old and current V.DOM
reconcile process: update only required parts of DOM</a:t>
        </a:r>
      </a:p>
    </p188:txBody>
  </p188:cm>
  <p188:cm id="{136583C6-AD4E-4020-8BF0-60D3611A8ACD}" authorId="{4DC68FF1-9336-A390-AB80-FC8E420981B7}" created="2023-04-28T20:33:21.177">
    <ac:deMkLst xmlns:ac="http://schemas.microsoft.com/office/drawing/2013/main/command">
      <pc:docMk xmlns:pc="http://schemas.microsoft.com/office/powerpoint/2013/main/command"/>
      <pc:sldMk xmlns:pc="http://schemas.microsoft.com/office/powerpoint/2013/main/command" cId="3649564639" sldId="273"/>
      <ac:picMk id="15" creationId="{39D2D999-D40A-7CB9-0AD8-491014BD00AD}"/>
    </ac:deMkLst>
    <p188:txBody>
      <a:bodyPr/>
      <a:lstStyle/>
      <a:p>
        <a:r>
          <a:rPr lang="en-CA"/>
          <a:t>Thermomix </a:t>
        </a:r>
      </a:p>
    </p188:txBody>
  </p188:cm>
</p188:cmLst>
</file>

<file path=ppt/comments/modernComment_112_D9748568.xml><?xml version="1.0" encoding="utf-8"?>
<p188:cmLst xmlns:a="http://schemas.openxmlformats.org/drawingml/2006/main" xmlns:r="http://schemas.openxmlformats.org/officeDocument/2006/relationships" xmlns:p188="http://schemas.microsoft.com/office/powerpoint/2018/8/main">
  <p188:cm id="{2D9A5FF5-98C8-4E75-A633-078721287171}" authorId="{4DC68FF1-9336-A390-AB80-FC8E420981B7}" created="2023-04-21T19:45:27.400">
    <pc:sldMkLst xmlns:pc="http://schemas.microsoft.com/office/powerpoint/2013/main/command">
      <pc:docMk/>
      <pc:sldMk cId="3648292200" sldId="274"/>
    </pc:sldMkLst>
    <p188:txBody>
      <a:bodyPr/>
      <a:lstStyle/>
      <a:p>
        <a:r>
          <a:rPr lang="en-CA"/>
          <a:t>ReactElement: It's actually a Js object</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66" len="3">
        <ac:context len="76" hash="4141729842"/>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0_3979AF61.xml><?xml version="1.0" encoding="utf-8"?>
<p188:cmLst xmlns:a="http://schemas.openxmlformats.org/drawingml/2006/main" xmlns:r="http://schemas.openxmlformats.org/officeDocument/2006/relationships" xmlns:p188="http://schemas.microsoft.com/office/powerpoint/2018/8/main">
  <p188:cm id="{55EF57D1-2181-44D6-86E4-DA707BC139BA}" authorId="{4DC68FF1-9336-A390-AB80-FC8E420981B7}" created="2023-04-22T16:31:30.140">
    <ac:txMkLst xmlns:ac="http://schemas.microsoft.com/office/drawing/2013/main/command">
      <pc:docMk xmlns:pc="http://schemas.microsoft.com/office/powerpoint/2013/main/command"/>
      <pc:sldMk xmlns:pc="http://schemas.microsoft.com/office/powerpoint/2013/main/command" cId="964276065" sldId="288"/>
      <ac:spMk id="12" creationId="{683158F7-78E7-E090-698F-889441720F05}"/>
      <ac:txMk cp="36" len="8">
        <ac:context len="113" hash="1437618473"/>
      </ac:txMk>
    </ac:txMkLst>
    <p188:pos x="5394054" y="197769"/>
    <p188:txBody>
      <a:bodyPr/>
      <a:lstStyle/>
      <a:p>
        <a:r>
          <a:rPr lang="en-CA"/>
          <a:t>It allows Concurrent mode: in  React it is a very powerful set of features. We can totally see the benefits that it will bring to our applications, allowing us to have more responsive and fluid applications, prioritizing render updates and increasing the user’s performance.</a:t>
        </a:r>
      </a:p>
    </p188:txBody>
  </p188:cm>
  <p188:cm id="{885ABF96-88EA-4705-8E2B-D8F26A190511}" authorId="{4DC68FF1-9336-A390-AB80-FC8E420981B7}" created="2023-04-22T16:37:29.081">
    <ac:deMkLst xmlns:ac="http://schemas.microsoft.com/office/drawing/2013/main/command">
      <pc:docMk xmlns:pc="http://schemas.microsoft.com/office/powerpoint/2013/main/command"/>
      <pc:sldMk xmlns:pc="http://schemas.microsoft.com/office/powerpoint/2013/main/command" cId="964276065" sldId="288"/>
      <ac:spMk id="20" creationId="{78C4A9A3-AD66-2C1C-F18F-6AEB3172976B}"/>
    </ac:deMkLst>
    <p188:txBody>
      <a:bodyPr/>
      <a:lstStyle/>
      <a:p>
        <a:r>
          <a:rPr lang="en-CA"/>
          <a:t> strict do not impact the production build and it add checks in development phase. I assume there should be a way to identify if it is production and development??
This is determined by NODE_ENV .. npm start usually start in dev_mode</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replyLst>
      <p188:reply id="{940F1990-5594-44B5-93D4-CB7C24A76656}" authorId="{4DC68FF1-9336-A390-AB80-FC8E420981B7}" created="2023-04-28T21:04:00.417">
        <p188:txBody>
          <a:bodyPr/>
          <a:lstStyle/>
          <a:p>
            <a:r>
              <a:rPr lang="en-CA"/>
              <a:t>Note that ReactDom.render is not supported in version 18 and browser is handling our code as if it is written in version 17</a:t>
            </a:r>
          </a:p>
        </p188:txBody>
      </p188:reply>
      <p188:reply id="{0FE01CDB-40D2-4702-9255-C9756EF7CE2E}" authorId="{4DC68FF1-9336-A390-AB80-FC8E420981B7}" created="2023-04-28T21:04:06.614">
        <p188:txBody>
          <a:bodyPr/>
          <a:lstStyle/>
          <a:p>
            <a:r>
              <a:rPr lang="en-CA"/>
              <a:t>You can use version 16.2 for react and ReactDom, but you will need to stop server, run npm reinstall afterwards, and then npm start</a:t>
            </a:r>
          </a:p>
        </p188:txBody>
      </p188:reply>
    </p188:replyLst>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transform JSX code and other component JS into plain JavaScript code that can be understood by the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replyLst>
      <p188:reply id="{34E568B3-CE85-4A43-9015-A9CFB5D11BB9}" authorId="{4DC68FF1-9336-A390-AB80-FC8E420981B7}" created="2023-04-21T19:57:11.259">
        <p188:txBody>
          <a:bodyPr/>
          <a:lstStyle/>
          <a:p>
            <a:r>
              <a:rPr lang="en-CA"/>
              <a:t>Anonymous function assigned to a variable</a:t>
            </a:r>
          </a:p>
        </p188:txBody>
      </p188:reply>
    </p188:reply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78" len="16">
        <ac:context len="97" hash="3481200083"/>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 id="{E37937AE-5C81-4E6A-8796-382B27D3E916}" authorId="{4DC68FF1-9336-A390-AB80-FC8E420981B7}" created="2023-04-21T22:21:14.047">
    <ac:txMkLst xmlns:ac="http://schemas.microsoft.com/office/drawing/2013/main/command">
      <pc:docMk xmlns:pc="http://schemas.microsoft.com/office/powerpoint/2013/main/command"/>
      <pc:sldMk xmlns:pc="http://schemas.microsoft.com/office/powerpoint/2013/main/command" cId="1187238870" sldId="314"/>
      <ac:spMk id="14" creationId="{ABD0861B-2C8B-4BC2-BA6A-5CD0DFF70086}"/>
      <ac:txMk cp="54" len="8">
        <ac:context len="65" hash="440656572"/>
      </ac:txMk>
    </ac:txMkLst>
    <p188:pos x="2292263" y="616953"/>
    <p188:replyLst>
      <p188:reply id="{509B1C26-F12E-432C-AE14-BF579DA138EB}" authorId="{4DC68FF1-9336-A390-AB80-FC8E420981B7}" created="2023-04-29T17:51:30.905">
        <p188:txBody>
          <a:bodyPr/>
          <a:lstStyle/>
          <a:p>
            <a:r>
              <a:rPr lang="en-CA"/>
              <a:t>Hooks: adding functionality to function component to handle things such as state, context and lifecycle.</a:t>
            </a:r>
          </a:p>
        </p188:txBody>
      </p188:reply>
    </p188:replyLst>
    <p188:txBody>
      <a:bodyPr/>
      <a:lstStyle/>
      <a:p>
        <a:r>
          <a:rPr lang="en-CA"/>
          <a:t>Add stateful functionality to function</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1_A0FCD99E.xml><?xml version="1.0" encoding="utf-8"?>
<p188:cmLst xmlns:a="http://schemas.openxmlformats.org/drawingml/2006/main" xmlns:r="http://schemas.openxmlformats.org/officeDocument/2006/relationships" xmlns:p188="http://schemas.microsoft.com/office/powerpoint/2018/8/main">
  <p188:cm id="{8F1BBE69-C83E-4100-93CA-FF807159F20E}" authorId="{4DC68FF1-9336-A390-AB80-FC8E420981B7}" created="2023-04-22T16:33:13.374">
    <pc:sldMkLst xmlns:pc="http://schemas.microsoft.com/office/powerpoint/2013/main/command">
      <pc:docMk/>
      <pc:sldMk cId="2700925342" sldId="321"/>
    </pc:sldMkLst>
    <p188:txBody>
      <a:bodyPr/>
      <a:lstStyle/>
      <a:p>
        <a:r>
          <a:rPr lang="en-CA"/>
          <a:t>JavaScript is a single-threaded language, which means that it has one call stack and one memory heap. To execute the code, JavaScript executes in order and must finish one piece of code to move to the next one. Sometimes this synchronicity can be very harmful to performance, especially in React.
Imagine that we have an input field and a list of items. In this input field, we can search for items and return them to this list of items. Every time we type a new key inside the input field, we’ll trigger a re-render inside the list of items. This situation might not be a problem in a small list of items, but imagine that instead of a small list of items, you have 10 thousand items and you’ll trigger a re-render every time you type a new key.</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It does shallow comparison, i.e. reference comparison. That if you update using setTask(). If you changed directly, it may not detect it</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5_75681F6E.xml><?xml version="1.0" encoding="utf-8"?>
<p188:cmLst xmlns:a="http://schemas.openxmlformats.org/drawingml/2006/main" xmlns:r="http://schemas.openxmlformats.org/officeDocument/2006/relationships" xmlns:p188="http://schemas.microsoft.com/office/powerpoint/2018/8/main">
  <p188:cm id="{5674A622-E970-4C8E-A02A-1EE9D5EC48DB}" authorId="{4DC68FF1-9336-A390-AB80-FC8E420981B7}" created="2023-04-22T18:10:08.420">
    <ac:txMkLst xmlns:ac="http://schemas.microsoft.com/office/drawing/2013/main/command">
      <pc:docMk xmlns:pc="http://schemas.microsoft.com/office/powerpoint/2013/main/command"/>
      <pc:sldMk xmlns:pc="http://schemas.microsoft.com/office/powerpoint/2013/main/command" cId="1969758062" sldId="325"/>
      <ac:spMk id="6" creationId="{C2246577-ABE8-235F-2955-609000F77A4B}"/>
      <ac:txMk cp="19" len="3">
        <ac:context len="65" hash="2184963204"/>
      </ac:txMk>
    </ac:txMkLst>
    <p188:pos x="2133600" y="308185"/>
    <p188:txBody>
      <a:bodyPr/>
      <a:lstStyle/>
      <a:p>
        <a:r>
          <a:rPr lang="en-CA"/>
          <a:t>Alert caused an error with firefox. It might be concurrent issue??</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 id="{2FA71745-60DA-4356-BFFC-56E5C2617FEE}" authorId="{4DC68FF1-9336-A390-AB80-FC8E420981B7}" created="2023-04-29T16:17:49.538">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23" len="5">
        <ac:context len="763" hash="4235587626"/>
      </ac:txMk>
    </ac:txMkLst>
    <p188:pos x="1055839" y="2586670"/>
    <p188:txBody>
      <a:bodyPr/>
      <a:lstStyle/>
      <a:p>
        <a:r>
          <a:rPr lang="en-CA"/>
          <a:t>A Promise is an object that represents the completion (or failure) of an asynchronous operation,
The fetch function returns a Promise that have either successful or failure status.</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comments/modernComment_15B_848C8CEF.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comments/modernComment_166_12A8E979.xml><?xml version="1.0" encoding="utf-8"?>
<p188:cmLst xmlns:a="http://schemas.openxmlformats.org/drawingml/2006/main" xmlns:r="http://schemas.openxmlformats.org/officeDocument/2006/relationships" xmlns:p188="http://schemas.microsoft.com/office/powerpoint/2018/8/main">
  <p188:cm id="{A0DD3CB3-C57D-483E-B0D3-418E1B31C93F}" authorId="{4DC68FF1-9336-A390-AB80-FC8E420981B7}" created="2023-04-25T02:33:02.160">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153" len="5">
        <ac:context len="330" hash="1069334284"/>
      </ac:txMk>
    </ac:txMkLst>
    <p188:pos x="5203823" y="2324817"/>
    <p188:txBody>
      <a:bodyPr/>
      <a:lstStyle/>
      <a:p>
        <a:r>
          <a:rPr lang="en-CA"/>
          <a:t>To and path should be the same for proper navigation
</a:t>
        </a:r>
      </a:p>
    </p188:txBody>
  </p188:cm>
  <p188:cm id="{C796854D-03EF-4CB4-ADBC-4E0648012972}" authorId="{4DC68FF1-9336-A390-AB80-FC8E420981B7}" created="2023-04-25T02:34:01.887">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206" len="3">
        <ac:context len="330" hash="1069334284"/>
      </ac:txMk>
    </ac:txMkLst>
    <p188:pos x="2010918" y="3149276"/>
    <p188:txBody>
      <a:bodyPr/>
      <a:lstStyle/>
      <a:p>
        <a:r>
          <a:rPr lang="en-CA"/>
          <a:t>While loading, to determine which component should be displayed relays on path value and it should be "" or "/"</a:t>
        </a:r>
      </a:p>
    </p188:txBody>
  </p188:cm>
</p188:cmLst>
</file>

<file path=ppt/comments/modernComment_16A_4D6DB88E.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75CFD-4EE0-4F76-AB89-B4A0CE5095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D17A3E06-BAE5-45F4-A58E-6EF5C8C3DA04}">
      <dgm:prSet phldrT="[Text]"/>
      <dgm:spPr/>
      <dgm:t>
        <a:bodyPr/>
        <a:lstStyle/>
        <a:p>
          <a:r>
            <a:rPr lang="en-CA" dirty="0"/>
            <a:t>A</a:t>
          </a:r>
        </a:p>
      </dgm:t>
    </dgm:pt>
    <dgm:pt modelId="{0A8C7CAE-7687-4291-90D7-7231BBD7F590}" type="parTrans" cxnId="{790062D4-6752-45CA-B775-9C2440F40F34}">
      <dgm:prSet/>
      <dgm:spPr/>
      <dgm:t>
        <a:bodyPr/>
        <a:lstStyle/>
        <a:p>
          <a:endParaRPr lang="en-CA"/>
        </a:p>
      </dgm:t>
    </dgm:pt>
    <dgm:pt modelId="{9CE1007A-9857-404F-9811-D369987BE3F4}" type="sibTrans" cxnId="{790062D4-6752-45CA-B775-9C2440F40F34}">
      <dgm:prSet/>
      <dgm:spPr/>
      <dgm:t>
        <a:bodyPr/>
        <a:lstStyle/>
        <a:p>
          <a:endParaRPr lang="en-CA"/>
        </a:p>
      </dgm:t>
    </dgm:pt>
    <dgm:pt modelId="{8C0E4E67-32C9-42F7-8886-7308D8CD3282}">
      <dgm:prSet phldrT="[Text]"/>
      <dgm:spPr>
        <a:solidFill>
          <a:srgbClr val="FFC000">
            <a:alpha val="90000"/>
          </a:srgbClr>
        </a:solidFill>
      </dgm:spPr>
      <dgm:t>
        <a:bodyPr/>
        <a:lstStyle/>
        <a:p>
          <a:r>
            <a:rPr lang="en-CA" dirty="0"/>
            <a:t>B</a:t>
          </a:r>
        </a:p>
      </dgm:t>
    </dgm:pt>
    <dgm:pt modelId="{60E45B4D-E5C4-4394-BB64-7F2A0719ED57}" type="parTrans" cxnId="{BB14E250-2C61-418E-8ABD-F524009E2081}">
      <dgm:prSet/>
      <dgm:spPr/>
      <dgm:t>
        <a:bodyPr/>
        <a:lstStyle/>
        <a:p>
          <a:endParaRPr lang="en-CA"/>
        </a:p>
      </dgm:t>
    </dgm:pt>
    <dgm:pt modelId="{4F08C13D-B379-4404-A4B0-ED1CEF7926B0}" type="sibTrans" cxnId="{BB14E250-2C61-418E-8ABD-F524009E2081}">
      <dgm:prSet/>
      <dgm:spPr/>
      <dgm:t>
        <a:bodyPr/>
        <a:lstStyle/>
        <a:p>
          <a:endParaRPr lang="en-CA"/>
        </a:p>
      </dgm:t>
    </dgm:pt>
    <dgm:pt modelId="{16CFFF8D-3FA7-49C8-95F5-89BDBF6541A2}">
      <dgm:prSet phldrT="[Text]"/>
      <dgm:spPr>
        <a:solidFill>
          <a:srgbClr val="FFFF00">
            <a:alpha val="90000"/>
          </a:srgbClr>
        </a:solidFill>
      </dgm:spPr>
      <dgm:t>
        <a:bodyPr/>
        <a:lstStyle/>
        <a:p>
          <a:r>
            <a:rPr lang="en-CA" dirty="0"/>
            <a:t>C</a:t>
          </a:r>
        </a:p>
      </dgm:t>
    </dgm:pt>
    <dgm:pt modelId="{A5D57FDD-9E3C-4798-B739-2653742789EC}" type="parTrans" cxnId="{2155B105-FCE0-4DFA-A4E2-46807353E9FB}">
      <dgm:prSet/>
      <dgm:spPr/>
      <dgm:t>
        <a:bodyPr/>
        <a:lstStyle/>
        <a:p>
          <a:endParaRPr lang="en-CA"/>
        </a:p>
      </dgm:t>
    </dgm:pt>
    <dgm:pt modelId="{6062D4FF-8A3A-4303-AB40-61FFED7E0C75}" type="sibTrans" cxnId="{2155B105-FCE0-4DFA-A4E2-46807353E9FB}">
      <dgm:prSet/>
      <dgm:spPr/>
      <dgm:t>
        <a:bodyPr/>
        <a:lstStyle/>
        <a:p>
          <a:endParaRPr lang="en-CA"/>
        </a:p>
      </dgm:t>
    </dgm:pt>
    <dgm:pt modelId="{73AC565A-D5A6-4F40-9CDE-54368C8F977F}">
      <dgm:prSet phldrT="[Text]"/>
      <dgm:spPr>
        <a:solidFill>
          <a:srgbClr val="92D050">
            <a:alpha val="90000"/>
          </a:srgbClr>
        </a:solidFill>
      </dgm:spPr>
      <dgm:t>
        <a:bodyPr/>
        <a:lstStyle/>
        <a:p>
          <a:r>
            <a:rPr lang="en-CA" dirty="0"/>
            <a:t>D</a:t>
          </a:r>
        </a:p>
      </dgm:t>
    </dgm:pt>
    <dgm:pt modelId="{10BE7CD6-42C3-4570-925D-D68C39416B8F}" type="parTrans" cxnId="{4C2A3579-7588-4D0D-AA88-EA6448DC2A68}">
      <dgm:prSet/>
      <dgm:spPr/>
      <dgm:t>
        <a:bodyPr/>
        <a:lstStyle/>
        <a:p>
          <a:endParaRPr lang="en-CA"/>
        </a:p>
      </dgm:t>
    </dgm:pt>
    <dgm:pt modelId="{D1BA1328-C75A-4F5D-B12E-07F542487EDF}" type="sibTrans" cxnId="{4C2A3579-7588-4D0D-AA88-EA6448DC2A68}">
      <dgm:prSet/>
      <dgm:spPr/>
      <dgm:t>
        <a:bodyPr/>
        <a:lstStyle/>
        <a:p>
          <a:endParaRPr lang="en-CA"/>
        </a:p>
      </dgm:t>
    </dgm:pt>
    <dgm:pt modelId="{FF27229D-D9CC-48B8-A87F-28937F90EC60}">
      <dgm:prSet phldrT="[Text]"/>
      <dgm:spPr>
        <a:solidFill>
          <a:schemeClr val="accent6">
            <a:lumMod val="60000"/>
            <a:lumOff val="40000"/>
            <a:alpha val="90000"/>
          </a:schemeClr>
        </a:solidFill>
      </dgm:spPr>
      <dgm:t>
        <a:bodyPr/>
        <a:lstStyle/>
        <a:p>
          <a:r>
            <a:rPr lang="en-CA" dirty="0"/>
            <a:t>E</a:t>
          </a:r>
        </a:p>
      </dgm:t>
    </dgm:pt>
    <dgm:pt modelId="{CED5A5AF-9EFC-4820-96AD-3714A7DE80DD}" type="parTrans" cxnId="{33A0F624-EF4A-4AD6-9DB3-82F00FDD09AB}">
      <dgm:prSet/>
      <dgm:spPr/>
      <dgm:t>
        <a:bodyPr/>
        <a:lstStyle/>
        <a:p>
          <a:endParaRPr lang="en-CA"/>
        </a:p>
      </dgm:t>
    </dgm:pt>
    <dgm:pt modelId="{EB36836D-F25F-4DBB-A5FE-24508CEC2636}" type="sibTrans" cxnId="{33A0F624-EF4A-4AD6-9DB3-82F00FDD09AB}">
      <dgm:prSet/>
      <dgm:spPr/>
      <dgm:t>
        <a:bodyPr/>
        <a:lstStyle/>
        <a:p>
          <a:endParaRPr lang="en-CA"/>
        </a:p>
      </dgm:t>
    </dgm:pt>
    <dgm:pt modelId="{C3F517FE-8B6E-4866-867C-635AB9032C3B}">
      <dgm:prSet phldrT="[Text]"/>
      <dgm:spPr>
        <a:solidFill>
          <a:schemeClr val="accent3">
            <a:lumMod val="60000"/>
            <a:lumOff val="40000"/>
            <a:alpha val="90000"/>
          </a:schemeClr>
        </a:solidFill>
      </dgm:spPr>
      <dgm:t>
        <a:bodyPr/>
        <a:lstStyle/>
        <a:p>
          <a:r>
            <a:rPr lang="en-CA" dirty="0"/>
            <a:t>F</a:t>
          </a:r>
        </a:p>
      </dgm:t>
    </dgm:pt>
    <dgm:pt modelId="{EC09B0F6-2501-40C7-AD95-4FD913766D93}" type="parTrans" cxnId="{4005C6F5-600F-4BE9-B90B-0FAE17EC2E0C}">
      <dgm:prSet/>
      <dgm:spPr/>
      <dgm:t>
        <a:bodyPr/>
        <a:lstStyle/>
        <a:p>
          <a:endParaRPr lang="en-CA"/>
        </a:p>
      </dgm:t>
    </dgm:pt>
    <dgm:pt modelId="{FD188AEE-CFB1-402B-802A-BCE54199C987}" type="sibTrans" cxnId="{4005C6F5-600F-4BE9-B90B-0FAE17EC2E0C}">
      <dgm:prSet/>
      <dgm:spPr/>
      <dgm:t>
        <a:bodyPr/>
        <a:lstStyle/>
        <a:p>
          <a:endParaRPr lang="en-CA"/>
        </a:p>
      </dgm:t>
    </dgm:pt>
    <dgm:pt modelId="{430EF60F-5555-4394-9FA4-A91194DA39EC}" type="pres">
      <dgm:prSet presAssocID="{34675CFD-4EE0-4F76-AB89-B4A0CE50953B}" presName="hierChild1" presStyleCnt="0">
        <dgm:presLayoutVars>
          <dgm:chPref val="1"/>
          <dgm:dir/>
          <dgm:animOne val="branch"/>
          <dgm:animLvl val="lvl"/>
          <dgm:resizeHandles/>
        </dgm:presLayoutVars>
      </dgm:prSet>
      <dgm:spPr/>
    </dgm:pt>
    <dgm:pt modelId="{099B9C3F-B988-4F44-B7F8-C4B0992EBEC3}" type="pres">
      <dgm:prSet presAssocID="{D17A3E06-BAE5-45F4-A58E-6EF5C8C3DA04}" presName="hierRoot1" presStyleCnt="0"/>
      <dgm:spPr/>
    </dgm:pt>
    <dgm:pt modelId="{08DDB28B-FB3E-476F-9D63-C380D89E772D}" type="pres">
      <dgm:prSet presAssocID="{D17A3E06-BAE5-45F4-A58E-6EF5C8C3DA04}" presName="composite" presStyleCnt="0"/>
      <dgm:spPr/>
    </dgm:pt>
    <dgm:pt modelId="{14DAB43D-5B4F-4F14-948A-EBF833174C66}" type="pres">
      <dgm:prSet presAssocID="{D17A3E06-BAE5-45F4-A58E-6EF5C8C3DA04}" presName="background" presStyleLbl="node0" presStyleIdx="0" presStyleCnt="1"/>
      <dgm:spPr/>
    </dgm:pt>
    <dgm:pt modelId="{4661AA6A-7E06-46B6-A2C0-89B84C461C03}" type="pres">
      <dgm:prSet presAssocID="{D17A3E06-BAE5-45F4-A58E-6EF5C8C3DA04}" presName="text" presStyleLbl="fgAcc0" presStyleIdx="0" presStyleCnt="1">
        <dgm:presLayoutVars>
          <dgm:chPref val="3"/>
        </dgm:presLayoutVars>
      </dgm:prSet>
      <dgm:spPr/>
    </dgm:pt>
    <dgm:pt modelId="{43DE80D9-680B-4323-9563-381F681E283F}" type="pres">
      <dgm:prSet presAssocID="{D17A3E06-BAE5-45F4-A58E-6EF5C8C3DA04}" presName="hierChild2" presStyleCnt="0"/>
      <dgm:spPr/>
    </dgm:pt>
    <dgm:pt modelId="{F011F63B-9AB2-4EF1-8DFE-1B2D01D647BA}" type="pres">
      <dgm:prSet presAssocID="{60E45B4D-E5C4-4394-BB64-7F2A0719ED57}" presName="Name10" presStyleLbl="parChTrans1D2" presStyleIdx="0" presStyleCnt="2"/>
      <dgm:spPr/>
    </dgm:pt>
    <dgm:pt modelId="{39D8C804-D01E-44E5-873A-4E94BD6754C0}" type="pres">
      <dgm:prSet presAssocID="{8C0E4E67-32C9-42F7-8886-7308D8CD3282}" presName="hierRoot2" presStyleCnt="0"/>
      <dgm:spPr/>
    </dgm:pt>
    <dgm:pt modelId="{CB3DA615-A25B-4C02-8C80-00519F12A6F2}" type="pres">
      <dgm:prSet presAssocID="{8C0E4E67-32C9-42F7-8886-7308D8CD3282}" presName="composite2" presStyleCnt="0"/>
      <dgm:spPr/>
    </dgm:pt>
    <dgm:pt modelId="{CD2887C5-28AE-4DDC-B5D6-2484D59AF9CB}" type="pres">
      <dgm:prSet presAssocID="{8C0E4E67-32C9-42F7-8886-7308D8CD3282}" presName="background2" presStyleLbl="node2" presStyleIdx="0" presStyleCnt="2"/>
      <dgm:spPr/>
    </dgm:pt>
    <dgm:pt modelId="{5C78AEFD-8A13-4D01-BF2D-6C269BE6D0D5}" type="pres">
      <dgm:prSet presAssocID="{8C0E4E67-32C9-42F7-8886-7308D8CD3282}" presName="text2" presStyleLbl="fgAcc2" presStyleIdx="0" presStyleCnt="2">
        <dgm:presLayoutVars>
          <dgm:chPref val="3"/>
        </dgm:presLayoutVars>
      </dgm:prSet>
      <dgm:spPr/>
    </dgm:pt>
    <dgm:pt modelId="{E794545A-AC3F-47C7-8252-F667F635CF74}" type="pres">
      <dgm:prSet presAssocID="{8C0E4E67-32C9-42F7-8886-7308D8CD3282}" presName="hierChild3" presStyleCnt="0"/>
      <dgm:spPr/>
    </dgm:pt>
    <dgm:pt modelId="{A3CEC708-66FB-49F0-A711-D689B4BA2F31}" type="pres">
      <dgm:prSet presAssocID="{A5D57FDD-9E3C-4798-B739-2653742789EC}" presName="Name17" presStyleLbl="parChTrans1D3" presStyleIdx="0" presStyleCnt="3"/>
      <dgm:spPr/>
    </dgm:pt>
    <dgm:pt modelId="{B06F544C-981C-4E92-954A-FB410AA0C7CF}" type="pres">
      <dgm:prSet presAssocID="{16CFFF8D-3FA7-49C8-95F5-89BDBF6541A2}" presName="hierRoot3" presStyleCnt="0"/>
      <dgm:spPr/>
    </dgm:pt>
    <dgm:pt modelId="{40A0282E-1BC7-4031-A950-72577F5E0EFA}" type="pres">
      <dgm:prSet presAssocID="{16CFFF8D-3FA7-49C8-95F5-89BDBF6541A2}" presName="composite3" presStyleCnt="0"/>
      <dgm:spPr/>
    </dgm:pt>
    <dgm:pt modelId="{1B71C812-DFAF-49C2-9D21-9A41ABED30F1}" type="pres">
      <dgm:prSet presAssocID="{16CFFF8D-3FA7-49C8-95F5-89BDBF6541A2}" presName="background3" presStyleLbl="node3" presStyleIdx="0" presStyleCnt="3"/>
      <dgm:spPr/>
    </dgm:pt>
    <dgm:pt modelId="{A7327887-D112-4D98-857A-A015EF94A5CA}" type="pres">
      <dgm:prSet presAssocID="{16CFFF8D-3FA7-49C8-95F5-89BDBF6541A2}" presName="text3" presStyleLbl="fgAcc3" presStyleIdx="0" presStyleCnt="3">
        <dgm:presLayoutVars>
          <dgm:chPref val="3"/>
        </dgm:presLayoutVars>
      </dgm:prSet>
      <dgm:spPr/>
    </dgm:pt>
    <dgm:pt modelId="{820A835F-0E54-4B4B-82EC-A2E87351E840}" type="pres">
      <dgm:prSet presAssocID="{16CFFF8D-3FA7-49C8-95F5-89BDBF6541A2}" presName="hierChild4" presStyleCnt="0"/>
      <dgm:spPr/>
    </dgm:pt>
    <dgm:pt modelId="{B9127873-A4A2-4B15-A871-A382D2E22DF4}" type="pres">
      <dgm:prSet presAssocID="{10BE7CD6-42C3-4570-925D-D68C39416B8F}" presName="Name17" presStyleLbl="parChTrans1D3" presStyleIdx="1" presStyleCnt="3"/>
      <dgm:spPr/>
    </dgm:pt>
    <dgm:pt modelId="{96213267-6C55-43C7-9A6E-C26DB6292C80}" type="pres">
      <dgm:prSet presAssocID="{73AC565A-D5A6-4F40-9CDE-54368C8F977F}" presName="hierRoot3" presStyleCnt="0"/>
      <dgm:spPr/>
    </dgm:pt>
    <dgm:pt modelId="{B2327882-66E1-4B58-9F2C-C111908B279C}" type="pres">
      <dgm:prSet presAssocID="{73AC565A-D5A6-4F40-9CDE-54368C8F977F}" presName="composite3" presStyleCnt="0"/>
      <dgm:spPr/>
    </dgm:pt>
    <dgm:pt modelId="{64DF5969-F9F4-4D3F-8D85-28B9741720AB}" type="pres">
      <dgm:prSet presAssocID="{73AC565A-D5A6-4F40-9CDE-54368C8F977F}" presName="background3" presStyleLbl="node3" presStyleIdx="1" presStyleCnt="3"/>
      <dgm:spPr/>
    </dgm:pt>
    <dgm:pt modelId="{E0122E11-A4A2-49F8-A2FF-5D6C5122B334}" type="pres">
      <dgm:prSet presAssocID="{73AC565A-D5A6-4F40-9CDE-54368C8F977F}" presName="text3" presStyleLbl="fgAcc3" presStyleIdx="1" presStyleCnt="3">
        <dgm:presLayoutVars>
          <dgm:chPref val="3"/>
        </dgm:presLayoutVars>
      </dgm:prSet>
      <dgm:spPr/>
    </dgm:pt>
    <dgm:pt modelId="{2B14135C-2C95-4270-B9BE-74D2A47018CA}" type="pres">
      <dgm:prSet presAssocID="{73AC565A-D5A6-4F40-9CDE-54368C8F977F}" presName="hierChild4" presStyleCnt="0"/>
      <dgm:spPr/>
    </dgm:pt>
    <dgm:pt modelId="{2BA9668B-8B42-4C89-8B33-52EEE82BD93B}" type="pres">
      <dgm:prSet presAssocID="{CED5A5AF-9EFC-4820-96AD-3714A7DE80DD}" presName="Name10" presStyleLbl="parChTrans1D2" presStyleIdx="1" presStyleCnt="2"/>
      <dgm:spPr/>
    </dgm:pt>
    <dgm:pt modelId="{74CF08C7-99DB-41C8-806A-7F9D9F404D7D}" type="pres">
      <dgm:prSet presAssocID="{FF27229D-D9CC-48B8-A87F-28937F90EC60}" presName="hierRoot2" presStyleCnt="0"/>
      <dgm:spPr/>
    </dgm:pt>
    <dgm:pt modelId="{C9874E4A-C3BD-4C63-B10C-1C6513953BB4}" type="pres">
      <dgm:prSet presAssocID="{FF27229D-D9CC-48B8-A87F-28937F90EC60}" presName="composite2" presStyleCnt="0"/>
      <dgm:spPr/>
    </dgm:pt>
    <dgm:pt modelId="{FB61F3C0-943B-4A52-BD52-925A1EC20A0B}" type="pres">
      <dgm:prSet presAssocID="{FF27229D-D9CC-48B8-A87F-28937F90EC60}" presName="background2" presStyleLbl="node2" presStyleIdx="1" presStyleCnt="2"/>
      <dgm:spPr/>
    </dgm:pt>
    <dgm:pt modelId="{A84F021F-E8FE-4EE6-AFE5-5345F4697768}" type="pres">
      <dgm:prSet presAssocID="{FF27229D-D9CC-48B8-A87F-28937F90EC60}" presName="text2" presStyleLbl="fgAcc2" presStyleIdx="1" presStyleCnt="2">
        <dgm:presLayoutVars>
          <dgm:chPref val="3"/>
        </dgm:presLayoutVars>
      </dgm:prSet>
      <dgm:spPr/>
    </dgm:pt>
    <dgm:pt modelId="{E1E3184A-DEBD-4B13-98A4-0E4506927099}" type="pres">
      <dgm:prSet presAssocID="{FF27229D-D9CC-48B8-A87F-28937F90EC60}" presName="hierChild3" presStyleCnt="0"/>
      <dgm:spPr/>
    </dgm:pt>
    <dgm:pt modelId="{2D83D309-81E2-48ED-9830-B1CE33629769}" type="pres">
      <dgm:prSet presAssocID="{EC09B0F6-2501-40C7-AD95-4FD913766D93}" presName="Name17" presStyleLbl="parChTrans1D3" presStyleIdx="2" presStyleCnt="3"/>
      <dgm:spPr/>
    </dgm:pt>
    <dgm:pt modelId="{78E68EA6-5259-4A4F-B394-72CD9FB7FAFA}" type="pres">
      <dgm:prSet presAssocID="{C3F517FE-8B6E-4866-867C-635AB9032C3B}" presName="hierRoot3" presStyleCnt="0"/>
      <dgm:spPr/>
    </dgm:pt>
    <dgm:pt modelId="{5A187115-B455-4E66-AF90-2F879BFE6A2A}" type="pres">
      <dgm:prSet presAssocID="{C3F517FE-8B6E-4866-867C-635AB9032C3B}" presName="composite3" presStyleCnt="0"/>
      <dgm:spPr/>
    </dgm:pt>
    <dgm:pt modelId="{6FAAF964-411B-4D75-B0EE-559AADA118A7}" type="pres">
      <dgm:prSet presAssocID="{C3F517FE-8B6E-4866-867C-635AB9032C3B}" presName="background3" presStyleLbl="node3" presStyleIdx="2" presStyleCnt="3"/>
      <dgm:spPr/>
    </dgm:pt>
    <dgm:pt modelId="{FA880326-FA1A-4073-A6E0-3157EF73CBC2}" type="pres">
      <dgm:prSet presAssocID="{C3F517FE-8B6E-4866-867C-635AB9032C3B}" presName="text3" presStyleLbl="fgAcc3" presStyleIdx="2" presStyleCnt="3">
        <dgm:presLayoutVars>
          <dgm:chPref val="3"/>
        </dgm:presLayoutVars>
      </dgm:prSet>
      <dgm:spPr/>
    </dgm:pt>
    <dgm:pt modelId="{BECF8640-5638-44B6-9FCF-523929242C90}" type="pres">
      <dgm:prSet presAssocID="{C3F517FE-8B6E-4866-867C-635AB9032C3B}" presName="hierChild4" presStyleCnt="0"/>
      <dgm:spPr/>
    </dgm:pt>
  </dgm:ptLst>
  <dgm:cxnLst>
    <dgm:cxn modelId="{58158402-4B7A-4AE8-A9C1-5DCBBC976EA8}" type="presOf" srcId="{60E45B4D-E5C4-4394-BB64-7F2A0719ED57}" destId="{F011F63B-9AB2-4EF1-8DFE-1B2D01D647BA}" srcOrd="0" destOrd="0" presId="urn:microsoft.com/office/officeart/2005/8/layout/hierarchy1"/>
    <dgm:cxn modelId="{2155B105-FCE0-4DFA-A4E2-46807353E9FB}" srcId="{8C0E4E67-32C9-42F7-8886-7308D8CD3282}" destId="{16CFFF8D-3FA7-49C8-95F5-89BDBF6541A2}" srcOrd="0" destOrd="0" parTransId="{A5D57FDD-9E3C-4798-B739-2653742789EC}" sibTransId="{6062D4FF-8A3A-4303-AB40-61FFED7E0C75}"/>
    <dgm:cxn modelId="{94381F09-7696-42A6-A2EE-151CE07F2CC8}" type="presOf" srcId="{D17A3E06-BAE5-45F4-A58E-6EF5C8C3DA04}" destId="{4661AA6A-7E06-46B6-A2C0-89B84C461C03}" srcOrd="0" destOrd="0" presId="urn:microsoft.com/office/officeart/2005/8/layout/hierarchy1"/>
    <dgm:cxn modelId="{1AA93A12-C4A8-4BA7-832B-FE3DBAC97590}" type="presOf" srcId="{C3F517FE-8B6E-4866-867C-635AB9032C3B}" destId="{FA880326-FA1A-4073-A6E0-3157EF73CBC2}" srcOrd="0" destOrd="0" presId="urn:microsoft.com/office/officeart/2005/8/layout/hierarchy1"/>
    <dgm:cxn modelId="{394A4617-94F9-4562-8737-13A7F695AB12}" type="presOf" srcId="{FF27229D-D9CC-48B8-A87F-28937F90EC60}" destId="{A84F021F-E8FE-4EE6-AFE5-5345F4697768}" srcOrd="0" destOrd="0" presId="urn:microsoft.com/office/officeart/2005/8/layout/hierarchy1"/>
    <dgm:cxn modelId="{33A0F624-EF4A-4AD6-9DB3-82F00FDD09AB}" srcId="{D17A3E06-BAE5-45F4-A58E-6EF5C8C3DA04}" destId="{FF27229D-D9CC-48B8-A87F-28937F90EC60}" srcOrd="1" destOrd="0" parTransId="{CED5A5AF-9EFC-4820-96AD-3714A7DE80DD}" sibTransId="{EB36836D-F25F-4DBB-A5FE-24508CEC2636}"/>
    <dgm:cxn modelId="{D4962738-FA6E-472A-91A1-8E754C4CD88B}" type="presOf" srcId="{34675CFD-4EE0-4F76-AB89-B4A0CE50953B}" destId="{430EF60F-5555-4394-9FA4-A91194DA39EC}" srcOrd="0" destOrd="0" presId="urn:microsoft.com/office/officeart/2005/8/layout/hierarchy1"/>
    <dgm:cxn modelId="{3D263B65-D655-4127-B216-D488F0320F96}" type="presOf" srcId="{A5D57FDD-9E3C-4798-B739-2653742789EC}" destId="{A3CEC708-66FB-49F0-A711-D689B4BA2F31}" srcOrd="0" destOrd="0" presId="urn:microsoft.com/office/officeart/2005/8/layout/hierarchy1"/>
    <dgm:cxn modelId="{A58B6968-0CC8-419B-9369-AEB472927DF9}" type="presOf" srcId="{16CFFF8D-3FA7-49C8-95F5-89BDBF6541A2}" destId="{A7327887-D112-4D98-857A-A015EF94A5CA}" srcOrd="0" destOrd="0" presId="urn:microsoft.com/office/officeart/2005/8/layout/hierarchy1"/>
    <dgm:cxn modelId="{BB14E250-2C61-418E-8ABD-F524009E2081}" srcId="{D17A3E06-BAE5-45F4-A58E-6EF5C8C3DA04}" destId="{8C0E4E67-32C9-42F7-8886-7308D8CD3282}" srcOrd="0" destOrd="0" parTransId="{60E45B4D-E5C4-4394-BB64-7F2A0719ED57}" sibTransId="{4F08C13D-B379-4404-A4B0-ED1CEF7926B0}"/>
    <dgm:cxn modelId="{4C2A3579-7588-4D0D-AA88-EA6448DC2A68}" srcId="{8C0E4E67-32C9-42F7-8886-7308D8CD3282}" destId="{73AC565A-D5A6-4F40-9CDE-54368C8F977F}" srcOrd="1" destOrd="0" parTransId="{10BE7CD6-42C3-4570-925D-D68C39416B8F}" sibTransId="{D1BA1328-C75A-4F5D-B12E-07F542487EDF}"/>
    <dgm:cxn modelId="{D11A058E-FECD-49B6-8E1F-66EF6EA9F681}" type="presOf" srcId="{CED5A5AF-9EFC-4820-96AD-3714A7DE80DD}" destId="{2BA9668B-8B42-4C89-8B33-52EEE82BD93B}" srcOrd="0" destOrd="0" presId="urn:microsoft.com/office/officeart/2005/8/layout/hierarchy1"/>
    <dgm:cxn modelId="{00CD5492-692E-4198-A78F-E1E9DBED2A8D}" type="presOf" srcId="{73AC565A-D5A6-4F40-9CDE-54368C8F977F}" destId="{E0122E11-A4A2-49F8-A2FF-5D6C5122B334}" srcOrd="0" destOrd="0" presId="urn:microsoft.com/office/officeart/2005/8/layout/hierarchy1"/>
    <dgm:cxn modelId="{098DA6AA-279F-4959-A7CF-C36DF49AB9C6}" type="presOf" srcId="{8C0E4E67-32C9-42F7-8886-7308D8CD3282}" destId="{5C78AEFD-8A13-4D01-BF2D-6C269BE6D0D5}" srcOrd="0" destOrd="0" presId="urn:microsoft.com/office/officeart/2005/8/layout/hierarchy1"/>
    <dgm:cxn modelId="{790062D4-6752-45CA-B775-9C2440F40F34}" srcId="{34675CFD-4EE0-4F76-AB89-B4A0CE50953B}" destId="{D17A3E06-BAE5-45F4-A58E-6EF5C8C3DA04}" srcOrd="0" destOrd="0" parTransId="{0A8C7CAE-7687-4291-90D7-7231BBD7F590}" sibTransId="{9CE1007A-9857-404F-9811-D369987BE3F4}"/>
    <dgm:cxn modelId="{2C8734DC-2823-40D4-A3C8-9C2B8C1935C9}" type="presOf" srcId="{EC09B0F6-2501-40C7-AD95-4FD913766D93}" destId="{2D83D309-81E2-48ED-9830-B1CE33629769}" srcOrd="0" destOrd="0" presId="urn:microsoft.com/office/officeart/2005/8/layout/hierarchy1"/>
    <dgm:cxn modelId="{DBFA1CEC-1749-4FFF-BF60-4F10BDC71665}" type="presOf" srcId="{10BE7CD6-42C3-4570-925D-D68C39416B8F}" destId="{B9127873-A4A2-4B15-A871-A382D2E22DF4}" srcOrd="0" destOrd="0" presId="urn:microsoft.com/office/officeart/2005/8/layout/hierarchy1"/>
    <dgm:cxn modelId="{4005C6F5-600F-4BE9-B90B-0FAE17EC2E0C}" srcId="{FF27229D-D9CC-48B8-A87F-28937F90EC60}" destId="{C3F517FE-8B6E-4866-867C-635AB9032C3B}" srcOrd="0" destOrd="0" parTransId="{EC09B0F6-2501-40C7-AD95-4FD913766D93}" sibTransId="{FD188AEE-CFB1-402B-802A-BCE54199C987}"/>
    <dgm:cxn modelId="{5155C11E-6156-48FD-BE08-2E85D2316064}" type="presParOf" srcId="{430EF60F-5555-4394-9FA4-A91194DA39EC}" destId="{099B9C3F-B988-4F44-B7F8-C4B0992EBEC3}" srcOrd="0" destOrd="0" presId="urn:microsoft.com/office/officeart/2005/8/layout/hierarchy1"/>
    <dgm:cxn modelId="{1C234F99-93AA-4F9D-97F7-D1DBF157877C}" type="presParOf" srcId="{099B9C3F-B988-4F44-B7F8-C4B0992EBEC3}" destId="{08DDB28B-FB3E-476F-9D63-C380D89E772D}" srcOrd="0" destOrd="0" presId="urn:microsoft.com/office/officeart/2005/8/layout/hierarchy1"/>
    <dgm:cxn modelId="{3E74AD0D-BD14-4072-BA48-9382B155422A}" type="presParOf" srcId="{08DDB28B-FB3E-476F-9D63-C380D89E772D}" destId="{14DAB43D-5B4F-4F14-948A-EBF833174C66}" srcOrd="0" destOrd="0" presId="urn:microsoft.com/office/officeart/2005/8/layout/hierarchy1"/>
    <dgm:cxn modelId="{5FA4EFB8-D758-4194-BCCC-E45F58E47ED4}" type="presParOf" srcId="{08DDB28B-FB3E-476F-9D63-C380D89E772D}" destId="{4661AA6A-7E06-46B6-A2C0-89B84C461C03}" srcOrd="1" destOrd="0" presId="urn:microsoft.com/office/officeart/2005/8/layout/hierarchy1"/>
    <dgm:cxn modelId="{BA74C844-3D82-4CD6-AFEF-17F0F491A30B}" type="presParOf" srcId="{099B9C3F-B988-4F44-B7F8-C4B0992EBEC3}" destId="{43DE80D9-680B-4323-9563-381F681E283F}" srcOrd="1" destOrd="0" presId="urn:microsoft.com/office/officeart/2005/8/layout/hierarchy1"/>
    <dgm:cxn modelId="{95947DE4-47FB-422D-95C8-C14E70B6F909}" type="presParOf" srcId="{43DE80D9-680B-4323-9563-381F681E283F}" destId="{F011F63B-9AB2-4EF1-8DFE-1B2D01D647BA}" srcOrd="0" destOrd="0" presId="urn:microsoft.com/office/officeart/2005/8/layout/hierarchy1"/>
    <dgm:cxn modelId="{29780659-D9A3-42D9-B4F5-079245C0C667}" type="presParOf" srcId="{43DE80D9-680B-4323-9563-381F681E283F}" destId="{39D8C804-D01E-44E5-873A-4E94BD6754C0}" srcOrd="1" destOrd="0" presId="urn:microsoft.com/office/officeart/2005/8/layout/hierarchy1"/>
    <dgm:cxn modelId="{A7118FAB-FB2D-406C-9639-BCBDD37227A6}" type="presParOf" srcId="{39D8C804-D01E-44E5-873A-4E94BD6754C0}" destId="{CB3DA615-A25B-4C02-8C80-00519F12A6F2}" srcOrd="0" destOrd="0" presId="urn:microsoft.com/office/officeart/2005/8/layout/hierarchy1"/>
    <dgm:cxn modelId="{31F3E20E-AB26-4822-9546-E4D6B8381425}" type="presParOf" srcId="{CB3DA615-A25B-4C02-8C80-00519F12A6F2}" destId="{CD2887C5-28AE-4DDC-B5D6-2484D59AF9CB}" srcOrd="0" destOrd="0" presId="urn:microsoft.com/office/officeart/2005/8/layout/hierarchy1"/>
    <dgm:cxn modelId="{7A693764-3871-4013-B1AC-E104E0465869}" type="presParOf" srcId="{CB3DA615-A25B-4C02-8C80-00519F12A6F2}" destId="{5C78AEFD-8A13-4D01-BF2D-6C269BE6D0D5}" srcOrd="1" destOrd="0" presId="urn:microsoft.com/office/officeart/2005/8/layout/hierarchy1"/>
    <dgm:cxn modelId="{ADAF38A5-78B5-4105-8C78-D916E900CA15}" type="presParOf" srcId="{39D8C804-D01E-44E5-873A-4E94BD6754C0}" destId="{E794545A-AC3F-47C7-8252-F667F635CF74}" srcOrd="1" destOrd="0" presId="urn:microsoft.com/office/officeart/2005/8/layout/hierarchy1"/>
    <dgm:cxn modelId="{3618CEC7-D894-4C4C-8B9B-D8BB57CC414D}" type="presParOf" srcId="{E794545A-AC3F-47C7-8252-F667F635CF74}" destId="{A3CEC708-66FB-49F0-A711-D689B4BA2F31}" srcOrd="0" destOrd="0" presId="urn:microsoft.com/office/officeart/2005/8/layout/hierarchy1"/>
    <dgm:cxn modelId="{E17A51FC-6BB5-4557-BF57-A939DE7C0622}" type="presParOf" srcId="{E794545A-AC3F-47C7-8252-F667F635CF74}" destId="{B06F544C-981C-4E92-954A-FB410AA0C7CF}" srcOrd="1" destOrd="0" presId="urn:microsoft.com/office/officeart/2005/8/layout/hierarchy1"/>
    <dgm:cxn modelId="{2084A568-3294-40B5-A81E-A7C48B47A01D}" type="presParOf" srcId="{B06F544C-981C-4E92-954A-FB410AA0C7CF}" destId="{40A0282E-1BC7-4031-A950-72577F5E0EFA}" srcOrd="0" destOrd="0" presId="urn:microsoft.com/office/officeart/2005/8/layout/hierarchy1"/>
    <dgm:cxn modelId="{6CA7C88D-7452-4537-8D58-F91C7C702EB6}" type="presParOf" srcId="{40A0282E-1BC7-4031-A950-72577F5E0EFA}" destId="{1B71C812-DFAF-49C2-9D21-9A41ABED30F1}" srcOrd="0" destOrd="0" presId="urn:microsoft.com/office/officeart/2005/8/layout/hierarchy1"/>
    <dgm:cxn modelId="{8D4320FE-0C21-4661-AC01-B9B01B59B6DA}" type="presParOf" srcId="{40A0282E-1BC7-4031-A950-72577F5E0EFA}" destId="{A7327887-D112-4D98-857A-A015EF94A5CA}" srcOrd="1" destOrd="0" presId="urn:microsoft.com/office/officeart/2005/8/layout/hierarchy1"/>
    <dgm:cxn modelId="{31DF3976-5F6E-4D87-911A-2FA7B5DA7418}" type="presParOf" srcId="{B06F544C-981C-4E92-954A-FB410AA0C7CF}" destId="{820A835F-0E54-4B4B-82EC-A2E87351E840}" srcOrd="1" destOrd="0" presId="urn:microsoft.com/office/officeart/2005/8/layout/hierarchy1"/>
    <dgm:cxn modelId="{9297881C-B96E-4AEC-B932-CE433099767B}" type="presParOf" srcId="{E794545A-AC3F-47C7-8252-F667F635CF74}" destId="{B9127873-A4A2-4B15-A871-A382D2E22DF4}" srcOrd="2" destOrd="0" presId="urn:microsoft.com/office/officeart/2005/8/layout/hierarchy1"/>
    <dgm:cxn modelId="{9A8D76B5-AA00-437B-BC74-196E52E4AADD}" type="presParOf" srcId="{E794545A-AC3F-47C7-8252-F667F635CF74}" destId="{96213267-6C55-43C7-9A6E-C26DB6292C80}" srcOrd="3" destOrd="0" presId="urn:microsoft.com/office/officeart/2005/8/layout/hierarchy1"/>
    <dgm:cxn modelId="{E4BA0A11-19CB-4585-BF22-BE78866742B8}" type="presParOf" srcId="{96213267-6C55-43C7-9A6E-C26DB6292C80}" destId="{B2327882-66E1-4B58-9F2C-C111908B279C}" srcOrd="0" destOrd="0" presId="urn:microsoft.com/office/officeart/2005/8/layout/hierarchy1"/>
    <dgm:cxn modelId="{D24486D3-082D-41EE-B880-E13B78237EEF}" type="presParOf" srcId="{B2327882-66E1-4B58-9F2C-C111908B279C}" destId="{64DF5969-F9F4-4D3F-8D85-28B9741720AB}" srcOrd="0" destOrd="0" presId="urn:microsoft.com/office/officeart/2005/8/layout/hierarchy1"/>
    <dgm:cxn modelId="{2302F242-375F-4484-86EC-9361B276E55A}" type="presParOf" srcId="{B2327882-66E1-4B58-9F2C-C111908B279C}" destId="{E0122E11-A4A2-49F8-A2FF-5D6C5122B334}" srcOrd="1" destOrd="0" presId="urn:microsoft.com/office/officeart/2005/8/layout/hierarchy1"/>
    <dgm:cxn modelId="{37C5ED98-D1D9-48EE-8E8C-E5C1E3933E36}" type="presParOf" srcId="{96213267-6C55-43C7-9A6E-C26DB6292C80}" destId="{2B14135C-2C95-4270-B9BE-74D2A47018CA}" srcOrd="1" destOrd="0" presId="urn:microsoft.com/office/officeart/2005/8/layout/hierarchy1"/>
    <dgm:cxn modelId="{B8290027-5103-4CC6-83FD-529D72E5FE54}" type="presParOf" srcId="{43DE80D9-680B-4323-9563-381F681E283F}" destId="{2BA9668B-8B42-4C89-8B33-52EEE82BD93B}" srcOrd="2" destOrd="0" presId="urn:microsoft.com/office/officeart/2005/8/layout/hierarchy1"/>
    <dgm:cxn modelId="{5C3201D3-C1B4-4ABA-860C-1D11766B3915}" type="presParOf" srcId="{43DE80D9-680B-4323-9563-381F681E283F}" destId="{74CF08C7-99DB-41C8-806A-7F9D9F404D7D}" srcOrd="3" destOrd="0" presId="urn:microsoft.com/office/officeart/2005/8/layout/hierarchy1"/>
    <dgm:cxn modelId="{B1FFB322-E57F-4534-B512-F76669F02294}" type="presParOf" srcId="{74CF08C7-99DB-41C8-806A-7F9D9F404D7D}" destId="{C9874E4A-C3BD-4C63-B10C-1C6513953BB4}" srcOrd="0" destOrd="0" presId="urn:microsoft.com/office/officeart/2005/8/layout/hierarchy1"/>
    <dgm:cxn modelId="{98D7857F-DF7E-47FD-84AE-D7E5E558DA0C}" type="presParOf" srcId="{C9874E4A-C3BD-4C63-B10C-1C6513953BB4}" destId="{FB61F3C0-943B-4A52-BD52-925A1EC20A0B}" srcOrd="0" destOrd="0" presId="urn:microsoft.com/office/officeart/2005/8/layout/hierarchy1"/>
    <dgm:cxn modelId="{23C7B347-BCEB-4BDD-98CE-C2AB95507F8A}" type="presParOf" srcId="{C9874E4A-C3BD-4C63-B10C-1C6513953BB4}" destId="{A84F021F-E8FE-4EE6-AFE5-5345F4697768}" srcOrd="1" destOrd="0" presId="urn:microsoft.com/office/officeart/2005/8/layout/hierarchy1"/>
    <dgm:cxn modelId="{9861FF21-BE47-41B0-93A6-5B8074144F79}" type="presParOf" srcId="{74CF08C7-99DB-41C8-806A-7F9D9F404D7D}" destId="{E1E3184A-DEBD-4B13-98A4-0E4506927099}" srcOrd="1" destOrd="0" presId="urn:microsoft.com/office/officeart/2005/8/layout/hierarchy1"/>
    <dgm:cxn modelId="{413327C9-6F9C-4218-A5EC-E9EAAB29B610}" type="presParOf" srcId="{E1E3184A-DEBD-4B13-98A4-0E4506927099}" destId="{2D83D309-81E2-48ED-9830-B1CE33629769}" srcOrd="0" destOrd="0" presId="urn:microsoft.com/office/officeart/2005/8/layout/hierarchy1"/>
    <dgm:cxn modelId="{9EE99765-2383-4138-A2DF-4B74B77AA463}" type="presParOf" srcId="{E1E3184A-DEBD-4B13-98A4-0E4506927099}" destId="{78E68EA6-5259-4A4F-B394-72CD9FB7FAFA}" srcOrd="1" destOrd="0" presId="urn:microsoft.com/office/officeart/2005/8/layout/hierarchy1"/>
    <dgm:cxn modelId="{3B40E671-F2F2-4482-B5AB-5E0A795A7A96}" type="presParOf" srcId="{78E68EA6-5259-4A4F-B394-72CD9FB7FAFA}" destId="{5A187115-B455-4E66-AF90-2F879BFE6A2A}" srcOrd="0" destOrd="0" presId="urn:microsoft.com/office/officeart/2005/8/layout/hierarchy1"/>
    <dgm:cxn modelId="{A47FEB41-6C72-4F69-8174-9EF6A2CE8C53}" type="presParOf" srcId="{5A187115-B455-4E66-AF90-2F879BFE6A2A}" destId="{6FAAF964-411B-4D75-B0EE-559AADA118A7}" srcOrd="0" destOrd="0" presId="urn:microsoft.com/office/officeart/2005/8/layout/hierarchy1"/>
    <dgm:cxn modelId="{C896F82E-1EFD-46FE-817A-BFED61D8DDBA}" type="presParOf" srcId="{5A187115-B455-4E66-AF90-2F879BFE6A2A}" destId="{FA880326-FA1A-4073-A6E0-3157EF73CBC2}" srcOrd="1" destOrd="0" presId="urn:microsoft.com/office/officeart/2005/8/layout/hierarchy1"/>
    <dgm:cxn modelId="{EDF4F02B-6DD8-40CB-864D-A28D43B2428B}" type="presParOf" srcId="{78E68EA6-5259-4A4F-B394-72CD9FB7FAFA}" destId="{BECF8640-5638-44B6-9FCF-523929242C90}" srcOrd="1" destOrd="0" presId="urn:microsoft.com/office/officeart/2005/8/layout/hierarchy1"/>
  </dgm:cxnLst>
  <dgm:bg/>
  <dgm:whole>
    <a:ln w="38100"/>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0FD3F4-2A56-42CA-993E-3FCCFC6FF702}" type="doc">
      <dgm:prSet loTypeId="urn:microsoft.com/office/officeart/2005/8/layout/cycle6" loCatId="relationship" qsTypeId="urn:microsoft.com/office/officeart/2005/8/quickstyle/simple1" qsCatId="simple" csTypeId="urn:microsoft.com/office/officeart/2005/8/colors/colorful1" csCatId="colorful" phldr="1"/>
      <dgm:spPr/>
      <dgm:t>
        <a:bodyPr/>
        <a:lstStyle/>
        <a:p>
          <a:endParaRPr lang="en-CA"/>
        </a:p>
      </dgm:t>
    </dgm:pt>
    <dgm:pt modelId="{3B7B5663-8CDD-4469-BBEC-26C80FB64805}">
      <dgm:prSet phldrT="[Text]"/>
      <dgm:spPr>
        <a:solidFill>
          <a:srgbClr val="58B4AE"/>
        </a:solidFill>
      </dgm:spPr>
      <dgm:t>
        <a:bodyPr/>
        <a:lstStyle/>
        <a:p>
          <a:r>
            <a:rPr lang="en-CA" dirty="0"/>
            <a:t>Highlight</a:t>
          </a:r>
        </a:p>
      </dgm:t>
    </dgm:pt>
    <dgm:pt modelId="{EA45EA39-947F-4F8C-B902-0362C0531A30}" type="parTrans" cxnId="{8A401385-FB56-4EBD-B0F2-427BAE5B6C83}">
      <dgm:prSet/>
      <dgm:spPr/>
      <dgm:t>
        <a:bodyPr/>
        <a:lstStyle/>
        <a:p>
          <a:endParaRPr lang="en-CA"/>
        </a:p>
      </dgm:t>
    </dgm:pt>
    <dgm:pt modelId="{73D48268-912A-4C44-9BC7-A761B5AFBACF}" type="sibTrans" cxnId="{8A401385-FB56-4EBD-B0F2-427BAE5B6C83}">
      <dgm:prSet/>
      <dgm:spPr/>
      <dgm:t>
        <a:bodyPr/>
        <a:lstStyle/>
        <a:p>
          <a:endParaRPr lang="en-CA"/>
        </a:p>
      </dgm:t>
    </dgm:pt>
    <dgm:pt modelId="{B910D264-1085-44B8-8AAA-0F149A473DF7}">
      <dgm:prSet phldrT="[Text]"/>
      <dgm:spPr>
        <a:solidFill>
          <a:srgbClr val="FF0000"/>
        </a:solidFill>
      </dgm:spPr>
      <dgm:t>
        <a:bodyPr/>
        <a:lstStyle/>
        <a:p>
          <a:r>
            <a:rPr lang="en-CA" dirty="0"/>
            <a:t>Flash Message</a:t>
          </a:r>
        </a:p>
      </dgm:t>
    </dgm:pt>
    <dgm:pt modelId="{339FDB28-F62C-4217-8059-6DFFDFEAAA05}" type="parTrans" cxnId="{DD53BD4B-DCB1-4661-A8CA-F7CB5CF474D0}">
      <dgm:prSet/>
      <dgm:spPr/>
      <dgm:t>
        <a:bodyPr/>
        <a:lstStyle/>
        <a:p>
          <a:endParaRPr lang="en-CA"/>
        </a:p>
      </dgm:t>
    </dgm:pt>
    <dgm:pt modelId="{F69A2587-AC85-4490-92C0-4AB249E0889F}" type="sibTrans" cxnId="{DD53BD4B-DCB1-4661-A8CA-F7CB5CF474D0}">
      <dgm:prSet/>
      <dgm:spPr/>
      <dgm:t>
        <a:bodyPr/>
        <a:lstStyle/>
        <a:p>
          <a:endParaRPr lang="en-CA"/>
        </a:p>
      </dgm:t>
    </dgm:pt>
    <dgm:pt modelId="{D0532F37-65A3-46BA-B208-84864D0AFE03}">
      <dgm:prSet phldrT="[Text]"/>
      <dgm:spPr>
        <a:solidFill>
          <a:schemeClr val="accent3">
            <a:lumMod val="75000"/>
          </a:schemeClr>
        </a:solidFill>
      </dgm:spPr>
      <dgm:t>
        <a:bodyPr/>
        <a:lstStyle/>
        <a:p>
          <a:r>
            <a:rPr lang="en-CA" dirty="0"/>
            <a:t>Property Files</a:t>
          </a:r>
        </a:p>
      </dgm:t>
    </dgm:pt>
    <dgm:pt modelId="{541D7EC3-AE74-4A91-B344-9D8962F9780C}" type="parTrans" cxnId="{C100E20A-3F7F-4018-98BB-02D24ECA919A}">
      <dgm:prSet/>
      <dgm:spPr/>
      <dgm:t>
        <a:bodyPr/>
        <a:lstStyle/>
        <a:p>
          <a:endParaRPr lang="en-CA"/>
        </a:p>
      </dgm:t>
    </dgm:pt>
    <dgm:pt modelId="{7822DE3E-04D4-4EB2-BB3C-2E3AB0948023}" type="sibTrans" cxnId="{C100E20A-3F7F-4018-98BB-02D24ECA919A}">
      <dgm:prSet/>
      <dgm:spPr/>
      <dgm:t>
        <a:bodyPr/>
        <a:lstStyle/>
        <a:p>
          <a:endParaRPr lang="en-CA"/>
        </a:p>
      </dgm:t>
    </dgm:pt>
    <dgm:pt modelId="{1D9DA67D-C400-4D61-B0E1-853774B52FBC}">
      <dgm:prSet phldrT="[Text]"/>
      <dgm:spPr>
        <a:solidFill>
          <a:schemeClr val="accent1">
            <a:lumMod val="50000"/>
          </a:schemeClr>
        </a:solidFill>
      </dgm:spPr>
      <dgm:t>
        <a:bodyPr/>
        <a:lstStyle/>
        <a:p>
          <a:r>
            <a:rPr lang="en-CA" dirty="0"/>
            <a:t>Routing</a:t>
          </a:r>
        </a:p>
      </dgm:t>
    </dgm:pt>
    <dgm:pt modelId="{DF01B695-3813-4BB2-B46A-59DBE6ECE810}" type="parTrans" cxnId="{D4B3FFEA-EAB4-470B-9463-5A4ED50A67A2}">
      <dgm:prSet/>
      <dgm:spPr/>
      <dgm:t>
        <a:bodyPr/>
        <a:lstStyle/>
        <a:p>
          <a:endParaRPr lang="en-CA"/>
        </a:p>
      </dgm:t>
    </dgm:pt>
    <dgm:pt modelId="{02A7C28C-6037-45C7-96B0-1107F02BF5A0}" type="sibTrans" cxnId="{D4B3FFEA-EAB4-470B-9463-5A4ED50A67A2}">
      <dgm:prSet/>
      <dgm:spPr/>
      <dgm:t>
        <a:bodyPr/>
        <a:lstStyle/>
        <a:p>
          <a:endParaRPr lang="en-CA"/>
        </a:p>
      </dgm:t>
    </dgm:pt>
    <dgm:pt modelId="{A400F8C6-D16D-458E-85C0-A41B7510884D}">
      <dgm:prSet phldrT="[Text]"/>
      <dgm:spPr/>
      <dgm:t>
        <a:bodyPr/>
        <a:lstStyle/>
        <a:p>
          <a:r>
            <a:rPr lang="en-CA" dirty="0"/>
            <a:t>Context</a:t>
          </a:r>
        </a:p>
      </dgm:t>
    </dgm:pt>
    <dgm:pt modelId="{7A11A120-02B5-4941-8970-3D10E723638A}" type="parTrans" cxnId="{86E99E3C-5343-46D0-8A8B-3F303D55E167}">
      <dgm:prSet/>
      <dgm:spPr/>
      <dgm:t>
        <a:bodyPr/>
        <a:lstStyle/>
        <a:p>
          <a:endParaRPr lang="en-CA"/>
        </a:p>
      </dgm:t>
    </dgm:pt>
    <dgm:pt modelId="{FBB6AD80-AF87-4FBB-8EF4-A3619999510A}" type="sibTrans" cxnId="{86E99E3C-5343-46D0-8A8B-3F303D55E167}">
      <dgm:prSet/>
      <dgm:spPr/>
      <dgm:t>
        <a:bodyPr/>
        <a:lstStyle/>
        <a:p>
          <a:endParaRPr lang="en-CA"/>
        </a:p>
      </dgm:t>
    </dgm:pt>
    <dgm:pt modelId="{58EDCE24-7271-4A7F-AFD6-78AF5FE7A52B}" type="pres">
      <dgm:prSet presAssocID="{850FD3F4-2A56-42CA-993E-3FCCFC6FF702}" presName="cycle" presStyleCnt="0">
        <dgm:presLayoutVars>
          <dgm:dir/>
          <dgm:resizeHandles val="exact"/>
        </dgm:presLayoutVars>
      </dgm:prSet>
      <dgm:spPr/>
    </dgm:pt>
    <dgm:pt modelId="{5F685B9C-A8BA-4D26-91B5-281B45F19D50}" type="pres">
      <dgm:prSet presAssocID="{3B7B5663-8CDD-4469-BBEC-26C80FB64805}" presName="node" presStyleLbl="node1" presStyleIdx="0" presStyleCnt="5">
        <dgm:presLayoutVars>
          <dgm:bulletEnabled val="1"/>
        </dgm:presLayoutVars>
      </dgm:prSet>
      <dgm:spPr/>
    </dgm:pt>
    <dgm:pt modelId="{0FD243B3-D35E-48E1-B120-4D3B9C3F43B6}" type="pres">
      <dgm:prSet presAssocID="{3B7B5663-8CDD-4469-BBEC-26C80FB64805}" presName="spNode" presStyleCnt="0"/>
      <dgm:spPr/>
    </dgm:pt>
    <dgm:pt modelId="{F3D62A31-17BB-4617-9C87-204915CEC8EC}" type="pres">
      <dgm:prSet presAssocID="{73D48268-912A-4C44-9BC7-A761B5AFBACF}" presName="sibTrans" presStyleLbl="sibTrans1D1" presStyleIdx="0" presStyleCnt="5"/>
      <dgm:spPr/>
    </dgm:pt>
    <dgm:pt modelId="{2CE87CA3-A2C5-480B-94D9-FDBE3438E672}" type="pres">
      <dgm:prSet presAssocID="{B910D264-1085-44B8-8AAA-0F149A473DF7}" presName="node" presStyleLbl="node1" presStyleIdx="1" presStyleCnt="5">
        <dgm:presLayoutVars>
          <dgm:bulletEnabled val="1"/>
        </dgm:presLayoutVars>
      </dgm:prSet>
      <dgm:spPr/>
    </dgm:pt>
    <dgm:pt modelId="{0DCFC2EA-9C2D-45E7-80BD-60C40B449530}" type="pres">
      <dgm:prSet presAssocID="{B910D264-1085-44B8-8AAA-0F149A473DF7}" presName="spNode" presStyleCnt="0"/>
      <dgm:spPr/>
    </dgm:pt>
    <dgm:pt modelId="{211EB130-EBE0-439F-A2AC-609937451A64}" type="pres">
      <dgm:prSet presAssocID="{F69A2587-AC85-4490-92C0-4AB249E0889F}" presName="sibTrans" presStyleLbl="sibTrans1D1" presStyleIdx="1" presStyleCnt="5"/>
      <dgm:spPr/>
    </dgm:pt>
    <dgm:pt modelId="{781679D6-C9BB-4A97-B677-A2A2DB0B50C7}" type="pres">
      <dgm:prSet presAssocID="{D0532F37-65A3-46BA-B208-84864D0AFE03}" presName="node" presStyleLbl="node1" presStyleIdx="2" presStyleCnt="5">
        <dgm:presLayoutVars>
          <dgm:bulletEnabled val="1"/>
        </dgm:presLayoutVars>
      </dgm:prSet>
      <dgm:spPr/>
    </dgm:pt>
    <dgm:pt modelId="{B19B7EC3-72F6-4AB1-8EA3-E8585FB668F4}" type="pres">
      <dgm:prSet presAssocID="{D0532F37-65A3-46BA-B208-84864D0AFE03}" presName="spNode" presStyleCnt="0"/>
      <dgm:spPr/>
    </dgm:pt>
    <dgm:pt modelId="{8C1496BA-70E7-4701-B09E-589C545ABCC2}" type="pres">
      <dgm:prSet presAssocID="{7822DE3E-04D4-4EB2-BB3C-2E3AB0948023}" presName="sibTrans" presStyleLbl="sibTrans1D1" presStyleIdx="2" presStyleCnt="5"/>
      <dgm:spPr/>
    </dgm:pt>
    <dgm:pt modelId="{616D1B33-4638-4413-82F5-4FCEDEA8CA41}" type="pres">
      <dgm:prSet presAssocID="{1D9DA67D-C400-4D61-B0E1-853774B52FBC}" presName="node" presStyleLbl="node1" presStyleIdx="3" presStyleCnt="5">
        <dgm:presLayoutVars>
          <dgm:bulletEnabled val="1"/>
        </dgm:presLayoutVars>
      </dgm:prSet>
      <dgm:spPr/>
    </dgm:pt>
    <dgm:pt modelId="{9D3629EB-87BB-44E4-A2E1-A2502A1BD961}" type="pres">
      <dgm:prSet presAssocID="{1D9DA67D-C400-4D61-B0E1-853774B52FBC}" presName="spNode" presStyleCnt="0"/>
      <dgm:spPr/>
    </dgm:pt>
    <dgm:pt modelId="{0389895E-06F1-4470-86F8-E288F7D05988}" type="pres">
      <dgm:prSet presAssocID="{02A7C28C-6037-45C7-96B0-1107F02BF5A0}" presName="sibTrans" presStyleLbl="sibTrans1D1" presStyleIdx="3" presStyleCnt="5"/>
      <dgm:spPr/>
    </dgm:pt>
    <dgm:pt modelId="{C61CC193-09C0-4076-83B2-DF8488D0E78E}" type="pres">
      <dgm:prSet presAssocID="{A400F8C6-D16D-458E-85C0-A41B7510884D}" presName="node" presStyleLbl="node1" presStyleIdx="4" presStyleCnt="5">
        <dgm:presLayoutVars>
          <dgm:bulletEnabled val="1"/>
        </dgm:presLayoutVars>
      </dgm:prSet>
      <dgm:spPr/>
    </dgm:pt>
    <dgm:pt modelId="{2EDC3B8D-B74E-4159-911A-6D30354DC7FD}" type="pres">
      <dgm:prSet presAssocID="{A400F8C6-D16D-458E-85C0-A41B7510884D}" presName="spNode" presStyleCnt="0"/>
      <dgm:spPr/>
    </dgm:pt>
    <dgm:pt modelId="{50DDE6B1-F6B0-42AF-A3F5-DDD4D96921FD}" type="pres">
      <dgm:prSet presAssocID="{FBB6AD80-AF87-4FBB-8EF4-A3619999510A}" presName="sibTrans" presStyleLbl="sibTrans1D1" presStyleIdx="4" presStyleCnt="5"/>
      <dgm:spPr/>
    </dgm:pt>
  </dgm:ptLst>
  <dgm:cxnLst>
    <dgm:cxn modelId="{C100E20A-3F7F-4018-98BB-02D24ECA919A}" srcId="{850FD3F4-2A56-42CA-993E-3FCCFC6FF702}" destId="{D0532F37-65A3-46BA-B208-84864D0AFE03}" srcOrd="2" destOrd="0" parTransId="{541D7EC3-AE74-4A91-B344-9D8962F9780C}" sibTransId="{7822DE3E-04D4-4EB2-BB3C-2E3AB0948023}"/>
    <dgm:cxn modelId="{EFF2100B-60C3-4EF8-9F64-864450A0B02F}" type="presOf" srcId="{3B7B5663-8CDD-4469-BBEC-26C80FB64805}" destId="{5F685B9C-A8BA-4D26-91B5-281B45F19D50}" srcOrd="0" destOrd="0" presId="urn:microsoft.com/office/officeart/2005/8/layout/cycle6"/>
    <dgm:cxn modelId="{0FBA691B-6735-4C46-9B2A-41C5A43416EC}" type="presOf" srcId="{F69A2587-AC85-4490-92C0-4AB249E0889F}" destId="{211EB130-EBE0-439F-A2AC-609937451A64}" srcOrd="0" destOrd="0" presId="urn:microsoft.com/office/officeart/2005/8/layout/cycle6"/>
    <dgm:cxn modelId="{2FF13821-1D22-41D6-80CF-7F87EA4D89D1}" type="presOf" srcId="{B910D264-1085-44B8-8AAA-0F149A473DF7}" destId="{2CE87CA3-A2C5-480B-94D9-FDBE3438E672}" srcOrd="0" destOrd="0" presId="urn:microsoft.com/office/officeart/2005/8/layout/cycle6"/>
    <dgm:cxn modelId="{8A9EB227-5DA5-4D29-AFAB-56312D1DD741}" type="presOf" srcId="{1D9DA67D-C400-4D61-B0E1-853774B52FBC}" destId="{616D1B33-4638-4413-82F5-4FCEDEA8CA41}" srcOrd="0" destOrd="0" presId="urn:microsoft.com/office/officeart/2005/8/layout/cycle6"/>
    <dgm:cxn modelId="{04A5F328-7471-42E5-8136-2092ADAD6286}" type="presOf" srcId="{7822DE3E-04D4-4EB2-BB3C-2E3AB0948023}" destId="{8C1496BA-70E7-4701-B09E-589C545ABCC2}" srcOrd="0" destOrd="0" presId="urn:microsoft.com/office/officeart/2005/8/layout/cycle6"/>
    <dgm:cxn modelId="{5E28FE3B-9036-4D57-B6CA-406B90DDDD67}" type="presOf" srcId="{02A7C28C-6037-45C7-96B0-1107F02BF5A0}" destId="{0389895E-06F1-4470-86F8-E288F7D05988}" srcOrd="0" destOrd="0" presId="urn:microsoft.com/office/officeart/2005/8/layout/cycle6"/>
    <dgm:cxn modelId="{86E99E3C-5343-46D0-8A8B-3F303D55E167}" srcId="{850FD3F4-2A56-42CA-993E-3FCCFC6FF702}" destId="{A400F8C6-D16D-458E-85C0-A41B7510884D}" srcOrd="4" destOrd="0" parTransId="{7A11A120-02B5-4941-8970-3D10E723638A}" sibTransId="{FBB6AD80-AF87-4FBB-8EF4-A3619999510A}"/>
    <dgm:cxn modelId="{DD53BD4B-DCB1-4661-A8CA-F7CB5CF474D0}" srcId="{850FD3F4-2A56-42CA-993E-3FCCFC6FF702}" destId="{B910D264-1085-44B8-8AAA-0F149A473DF7}" srcOrd="1" destOrd="0" parTransId="{339FDB28-F62C-4217-8059-6DFFDFEAAA05}" sibTransId="{F69A2587-AC85-4490-92C0-4AB249E0889F}"/>
    <dgm:cxn modelId="{267E474C-D718-4A5A-8E2D-D7A5B17A3583}" type="presOf" srcId="{FBB6AD80-AF87-4FBB-8EF4-A3619999510A}" destId="{50DDE6B1-F6B0-42AF-A3F5-DDD4D96921FD}" srcOrd="0" destOrd="0" presId="urn:microsoft.com/office/officeart/2005/8/layout/cycle6"/>
    <dgm:cxn modelId="{A945895A-0E39-45AD-85AE-612275EF82FC}" type="presOf" srcId="{850FD3F4-2A56-42CA-993E-3FCCFC6FF702}" destId="{58EDCE24-7271-4A7F-AFD6-78AF5FE7A52B}" srcOrd="0" destOrd="0" presId="urn:microsoft.com/office/officeart/2005/8/layout/cycle6"/>
    <dgm:cxn modelId="{8A401385-FB56-4EBD-B0F2-427BAE5B6C83}" srcId="{850FD3F4-2A56-42CA-993E-3FCCFC6FF702}" destId="{3B7B5663-8CDD-4469-BBEC-26C80FB64805}" srcOrd="0" destOrd="0" parTransId="{EA45EA39-947F-4F8C-B902-0362C0531A30}" sibTransId="{73D48268-912A-4C44-9BC7-A761B5AFBACF}"/>
    <dgm:cxn modelId="{2C18CE9A-8A92-4186-B41D-BB46E8AFAEE6}" type="presOf" srcId="{A400F8C6-D16D-458E-85C0-A41B7510884D}" destId="{C61CC193-09C0-4076-83B2-DF8488D0E78E}" srcOrd="0" destOrd="0" presId="urn:microsoft.com/office/officeart/2005/8/layout/cycle6"/>
    <dgm:cxn modelId="{1B6833C6-CE11-4F74-AA13-4EEAE1260286}" type="presOf" srcId="{D0532F37-65A3-46BA-B208-84864D0AFE03}" destId="{781679D6-C9BB-4A97-B677-A2A2DB0B50C7}" srcOrd="0" destOrd="0" presId="urn:microsoft.com/office/officeart/2005/8/layout/cycle6"/>
    <dgm:cxn modelId="{96E52BCC-2DE9-412F-B085-5E235BBE7E96}" type="presOf" srcId="{73D48268-912A-4C44-9BC7-A761B5AFBACF}" destId="{F3D62A31-17BB-4617-9C87-204915CEC8EC}" srcOrd="0" destOrd="0" presId="urn:microsoft.com/office/officeart/2005/8/layout/cycle6"/>
    <dgm:cxn modelId="{D4B3FFEA-EAB4-470B-9463-5A4ED50A67A2}" srcId="{850FD3F4-2A56-42CA-993E-3FCCFC6FF702}" destId="{1D9DA67D-C400-4D61-B0E1-853774B52FBC}" srcOrd="3" destOrd="0" parTransId="{DF01B695-3813-4BB2-B46A-59DBE6ECE810}" sibTransId="{02A7C28C-6037-45C7-96B0-1107F02BF5A0}"/>
    <dgm:cxn modelId="{65CD0AD8-0FD2-4DFE-9444-98C3AC1E81C8}" type="presParOf" srcId="{58EDCE24-7271-4A7F-AFD6-78AF5FE7A52B}" destId="{5F685B9C-A8BA-4D26-91B5-281B45F19D50}" srcOrd="0" destOrd="0" presId="urn:microsoft.com/office/officeart/2005/8/layout/cycle6"/>
    <dgm:cxn modelId="{3469DA01-4014-4742-9466-5A0037431A47}" type="presParOf" srcId="{58EDCE24-7271-4A7F-AFD6-78AF5FE7A52B}" destId="{0FD243B3-D35E-48E1-B120-4D3B9C3F43B6}" srcOrd="1" destOrd="0" presId="urn:microsoft.com/office/officeart/2005/8/layout/cycle6"/>
    <dgm:cxn modelId="{DC7D73BA-ABC0-4276-B130-C4EBC38B17DA}" type="presParOf" srcId="{58EDCE24-7271-4A7F-AFD6-78AF5FE7A52B}" destId="{F3D62A31-17BB-4617-9C87-204915CEC8EC}" srcOrd="2" destOrd="0" presId="urn:microsoft.com/office/officeart/2005/8/layout/cycle6"/>
    <dgm:cxn modelId="{3E04E151-023C-4EF3-989E-598724A78A94}" type="presParOf" srcId="{58EDCE24-7271-4A7F-AFD6-78AF5FE7A52B}" destId="{2CE87CA3-A2C5-480B-94D9-FDBE3438E672}" srcOrd="3" destOrd="0" presId="urn:microsoft.com/office/officeart/2005/8/layout/cycle6"/>
    <dgm:cxn modelId="{46329FC7-0061-4266-883B-753BA07F4C88}" type="presParOf" srcId="{58EDCE24-7271-4A7F-AFD6-78AF5FE7A52B}" destId="{0DCFC2EA-9C2D-45E7-80BD-60C40B449530}" srcOrd="4" destOrd="0" presId="urn:microsoft.com/office/officeart/2005/8/layout/cycle6"/>
    <dgm:cxn modelId="{843076F5-0A8E-4E60-8B8E-01C89E3B73DE}" type="presParOf" srcId="{58EDCE24-7271-4A7F-AFD6-78AF5FE7A52B}" destId="{211EB130-EBE0-439F-A2AC-609937451A64}" srcOrd="5" destOrd="0" presId="urn:microsoft.com/office/officeart/2005/8/layout/cycle6"/>
    <dgm:cxn modelId="{F60D0B76-EE4C-4CAA-8538-3D61AB276523}" type="presParOf" srcId="{58EDCE24-7271-4A7F-AFD6-78AF5FE7A52B}" destId="{781679D6-C9BB-4A97-B677-A2A2DB0B50C7}" srcOrd="6" destOrd="0" presId="urn:microsoft.com/office/officeart/2005/8/layout/cycle6"/>
    <dgm:cxn modelId="{8EE1FA1E-D38C-4AB0-BD76-C08C5965EA5C}" type="presParOf" srcId="{58EDCE24-7271-4A7F-AFD6-78AF5FE7A52B}" destId="{B19B7EC3-72F6-4AB1-8EA3-E8585FB668F4}" srcOrd="7" destOrd="0" presId="urn:microsoft.com/office/officeart/2005/8/layout/cycle6"/>
    <dgm:cxn modelId="{0FF24BE7-7A71-4B53-8CD9-C4B7CDAB1B60}" type="presParOf" srcId="{58EDCE24-7271-4A7F-AFD6-78AF5FE7A52B}" destId="{8C1496BA-70E7-4701-B09E-589C545ABCC2}" srcOrd="8" destOrd="0" presId="urn:microsoft.com/office/officeart/2005/8/layout/cycle6"/>
    <dgm:cxn modelId="{DFE7BA18-3D24-4979-B32F-EDFC5E74D62B}" type="presParOf" srcId="{58EDCE24-7271-4A7F-AFD6-78AF5FE7A52B}" destId="{616D1B33-4638-4413-82F5-4FCEDEA8CA41}" srcOrd="9" destOrd="0" presId="urn:microsoft.com/office/officeart/2005/8/layout/cycle6"/>
    <dgm:cxn modelId="{082550C2-B820-4311-8D2D-B692FAFA80A6}" type="presParOf" srcId="{58EDCE24-7271-4A7F-AFD6-78AF5FE7A52B}" destId="{9D3629EB-87BB-44E4-A2E1-A2502A1BD961}" srcOrd="10" destOrd="0" presId="urn:microsoft.com/office/officeart/2005/8/layout/cycle6"/>
    <dgm:cxn modelId="{A4B4327C-1845-42B4-9FF0-343DE4A4D612}" type="presParOf" srcId="{58EDCE24-7271-4A7F-AFD6-78AF5FE7A52B}" destId="{0389895E-06F1-4470-86F8-E288F7D05988}" srcOrd="11" destOrd="0" presId="urn:microsoft.com/office/officeart/2005/8/layout/cycle6"/>
    <dgm:cxn modelId="{BB0764FD-591E-4CF2-AF0E-CD4162C6C95F}" type="presParOf" srcId="{58EDCE24-7271-4A7F-AFD6-78AF5FE7A52B}" destId="{C61CC193-09C0-4076-83B2-DF8488D0E78E}" srcOrd="12" destOrd="0" presId="urn:microsoft.com/office/officeart/2005/8/layout/cycle6"/>
    <dgm:cxn modelId="{AB5685D5-101A-45BD-B450-F447EE122810}" type="presParOf" srcId="{58EDCE24-7271-4A7F-AFD6-78AF5FE7A52B}" destId="{2EDC3B8D-B74E-4159-911A-6D30354DC7FD}" srcOrd="13" destOrd="0" presId="urn:microsoft.com/office/officeart/2005/8/layout/cycle6"/>
    <dgm:cxn modelId="{FFB63C94-6B0E-4C75-801D-48CCB91C7DD0}" type="presParOf" srcId="{58EDCE24-7271-4A7F-AFD6-78AF5FE7A52B}" destId="{50DDE6B1-F6B0-42AF-A3F5-DDD4D96921FD}"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3D309-81E2-48ED-9830-B1CE33629769}">
      <dsp:nvSpPr>
        <dsp:cNvPr id="0" name=""/>
        <dsp:cNvSpPr/>
      </dsp:nvSpPr>
      <dsp:spPr>
        <a:xfrm>
          <a:off x="3373764" y="1423974"/>
          <a:ext cx="91440" cy="265229"/>
        </a:xfrm>
        <a:custGeom>
          <a:avLst/>
          <a:gdLst/>
          <a:ahLst/>
          <a:cxnLst/>
          <a:rect l="0" t="0" r="0" b="0"/>
          <a:pathLst>
            <a:path>
              <a:moveTo>
                <a:pt x="45720" y="0"/>
              </a:moveTo>
              <a:lnTo>
                <a:pt x="4572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9668B-8B42-4C89-8B33-52EEE82BD93B}">
      <dsp:nvSpPr>
        <dsp:cNvPr id="0" name=""/>
        <dsp:cNvSpPr/>
      </dsp:nvSpPr>
      <dsp:spPr>
        <a:xfrm>
          <a:off x="2583519" y="579649"/>
          <a:ext cx="835965" cy="265229"/>
        </a:xfrm>
        <a:custGeom>
          <a:avLst/>
          <a:gdLst/>
          <a:ahLst/>
          <a:cxnLst/>
          <a:rect l="0" t="0" r="0" b="0"/>
          <a:pathLst>
            <a:path>
              <a:moveTo>
                <a:pt x="0" y="0"/>
              </a:moveTo>
              <a:lnTo>
                <a:pt x="0" y="180745"/>
              </a:lnTo>
              <a:lnTo>
                <a:pt x="835965" y="180745"/>
              </a:lnTo>
              <a:lnTo>
                <a:pt x="835965"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127873-A4A2-4B15-A871-A382D2E22DF4}">
      <dsp:nvSpPr>
        <dsp:cNvPr id="0" name=""/>
        <dsp:cNvSpPr/>
      </dsp:nvSpPr>
      <dsp:spPr>
        <a:xfrm>
          <a:off x="1747553" y="1423974"/>
          <a:ext cx="557310" cy="265229"/>
        </a:xfrm>
        <a:custGeom>
          <a:avLst/>
          <a:gdLst/>
          <a:ahLst/>
          <a:cxnLst/>
          <a:rect l="0" t="0" r="0" b="0"/>
          <a:pathLst>
            <a:path>
              <a:moveTo>
                <a:pt x="0" y="0"/>
              </a:moveTo>
              <a:lnTo>
                <a:pt x="0" y="180745"/>
              </a:lnTo>
              <a:lnTo>
                <a:pt x="557310" y="180745"/>
              </a:lnTo>
              <a:lnTo>
                <a:pt x="55731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EC708-66FB-49F0-A711-D689B4BA2F31}">
      <dsp:nvSpPr>
        <dsp:cNvPr id="0" name=""/>
        <dsp:cNvSpPr/>
      </dsp:nvSpPr>
      <dsp:spPr>
        <a:xfrm>
          <a:off x="1190243" y="1423974"/>
          <a:ext cx="557310" cy="265229"/>
        </a:xfrm>
        <a:custGeom>
          <a:avLst/>
          <a:gdLst/>
          <a:ahLst/>
          <a:cxnLst/>
          <a:rect l="0" t="0" r="0" b="0"/>
          <a:pathLst>
            <a:path>
              <a:moveTo>
                <a:pt x="557310" y="0"/>
              </a:moveTo>
              <a:lnTo>
                <a:pt x="557310" y="180745"/>
              </a:lnTo>
              <a:lnTo>
                <a:pt x="0" y="180745"/>
              </a:lnTo>
              <a:lnTo>
                <a:pt x="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11F63B-9AB2-4EF1-8DFE-1B2D01D647BA}">
      <dsp:nvSpPr>
        <dsp:cNvPr id="0" name=""/>
        <dsp:cNvSpPr/>
      </dsp:nvSpPr>
      <dsp:spPr>
        <a:xfrm>
          <a:off x="1747553" y="579649"/>
          <a:ext cx="835965" cy="265229"/>
        </a:xfrm>
        <a:custGeom>
          <a:avLst/>
          <a:gdLst/>
          <a:ahLst/>
          <a:cxnLst/>
          <a:rect l="0" t="0" r="0" b="0"/>
          <a:pathLst>
            <a:path>
              <a:moveTo>
                <a:pt x="835965" y="0"/>
              </a:moveTo>
              <a:lnTo>
                <a:pt x="835965" y="180745"/>
              </a:lnTo>
              <a:lnTo>
                <a:pt x="0" y="180745"/>
              </a:lnTo>
              <a:lnTo>
                <a:pt x="0"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AB43D-5B4F-4F14-948A-EBF833174C66}">
      <dsp:nvSpPr>
        <dsp:cNvPr id="0" name=""/>
        <dsp:cNvSpPr/>
      </dsp:nvSpPr>
      <dsp:spPr>
        <a:xfrm>
          <a:off x="2127537" y="55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1AA6A-7E06-46B6-A2C0-89B84C461C03}">
      <dsp:nvSpPr>
        <dsp:cNvPr id="0" name=""/>
        <dsp:cNvSpPr/>
      </dsp:nvSpPr>
      <dsp:spPr>
        <a:xfrm>
          <a:off x="2228867" y="96816"/>
          <a:ext cx="911962" cy="5790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A</a:t>
          </a:r>
        </a:p>
      </dsp:txBody>
      <dsp:txXfrm>
        <a:off x="2245828" y="113777"/>
        <a:ext cx="878040" cy="545173"/>
      </dsp:txXfrm>
    </dsp:sp>
    <dsp:sp modelId="{CD2887C5-28AE-4DDC-B5D6-2484D59AF9CB}">
      <dsp:nvSpPr>
        <dsp:cNvPr id="0" name=""/>
        <dsp:cNvSpPr/>
      </dsp:nvSpPr>
      <dsp:spPr>
        <a:xfrm>
          <a:off x="1291572"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AEFD-8A13-4D01-BF2D-6C269BE6D0D5}">
      <dsp:nvSpPr>
        <dsp:cNvPr id="0" name=""/>
        <dsp:cNvSpPr/>
      </dsp:nvSpPr>
      <dsp:spPr>
        <a:xfrm>
          <a:off x="1392901" y="941141"/>
          <a:ext cx="911962" cy="579095"/>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B</a:t>
          </a:r>
        </a:p>
      </dsp:txBody>
      <dsp:txXfrm>
        <a:off x="1409862" y="958102"/>
        <a:ext cx="878040" cy="545173"/>
      </dsp:txXfrm>
    </dsp:sp>
    <dsp:sp modelId="{1B71C812-DFAF-49C2-9D21-9A41ABED30F1}">
      <dsp:nvSpPr>
        <dsp:cNvPr id="0" name=""/>
        <dsp:cNvSpPr/>
      </dsp:nvSpPr>
      <dsp:spPr>
        <a:xfrm>
          <a:off x="73426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27887-D112-4D98-857A-A015EF94A5CA}">
      <dsp:nvSpPr>
        <dsp:cNvPr id="0" name=""/>
        <dsp:cNvSpPr/>
      </dsp:nvSpPr>
      <dsp:spPr>
        <a:xfrm>
          <a:off x="835591" y="1785466"/>
          <a:ext cx="911962" cy="579095"/>
        </a:xfrm>
        <a:prstGeom prst="roundRect">
          <a:avLst>
            <a:gd name="adj" fmla="val 10000"/>
          </a:avLst>
        </a:prstGeom>
        <a:solidFill>
          <a:srgbClr val="FFFF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C</a:t>
          </a:r>
        </a:p>
      </dsp:txBody>
      <dsp:txXfrm>
        <a:off x="852552" y="1802427"/>
        <a:ext cx="878040" cy="545173"/>
      </dsp:txXfrm>
    </dsp:sp>
    <dsp:sp modelId="{64DF5969-F9F4-4D3F-8D85-28B9741720AB}">
      <dsp:nvSpPr>
        <dsp:cNvPr id="0" name=""/>
        <dsp:cNvSpPr/>
      </dsp:nvSpPr>
      <dsp:spPr>
        <a:xfrm>
          <a:off x="184888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22E11-A4A2-49F8-A2FF-5D6C5122B334}">
      <dsp:nvSpPr>
        <dsp:cNvPr id="0" name=""/>
        <dsp:cNvSpPr/>
      </dsp:nvSpPr>
      <dsp:spPr>
        <a:xfrm>
          <a:off x="1950211" y="1785466"/>
          <a:ext cx="911962" cy="579095"/>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D</a:t>
          </a:r>
        </a:p>
      </dsp:txBody>
      <dsp:txXfrm>
        <a:off x="1967172" y="1802427"/>
        <a:ext cx="878040" cy="545173"/>
      </dsp:txXfrm>
    </dsp:sp>
    <dsp:sp modelId="{FB61F3C0-943B-4A52-BD52-925A1EC20A0B}">
      <dsp:nvSpPr>
        <dsp:cNvPr id="0" name=""/>
        <dsp:cNvSpPr/>
      </dsp:nvSpPr>
      <dsp:spPr>
        <a:xfrm>
          <a:off x="2963503"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F021F-E8FE-4EE6-AFE5-5345F4697768}">
      <dsp:nvSpPr>
        <dsp:cNvPr id="0" name=""/>
        <dsp:cNvSpPr/>
      </dsp:nvSpPr>
      <dsp:spPr>
        <a:xfrm>
          <a:off x="3064832" y="941141"/>
          <a:ext cx="911962" cy="57909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E</a:t>
          </a:r>
        </a:p>
      </dsp:txBody>
      <dsp:txXfrm>
        <a:off x="3081793" y="958102"/>
        <a:ext cx="878040" cy="545173"/>
      </dsp:txXfrm>
    </dsp:sp>
    <dsp:sp modelId="{6FAAF964-411B-4D75-B0EE-559AADA118A7}">
      <dsp:nvSpPr>
        <dsp:cNvPr id="0" name=""/>
        <dsp:cNvSpPr/>
      </dsp:nvSpPr>
      <dsp:spPr>
        <a:xfrm>
          <a:off x="2963503"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80326-FA1A-4073-A6E0-3157EF73CBC2}">
      <dsp:nvSpPr>
        <dsp:cNvPr id="0" name=""/>
        <dsp:cNvSpPr/>
      </dsp:nvSpPr>
      <dsp:spPr>
        <a:xfrm>
          <a:off x="3064832" y="1785466"/>
          <a:ext cx="911962" cy="579095"/>
        </a:xfrm>
        <a:prstGeom prst="roundRect">
          <a:avLst>
            <a:gd name="adj" fmla="val 10000"/>
          </a:avLst>
        </a:prstGeom>
        <a:solidFill>
          <a:schemeClr val="accent3">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F</a:t>
          </a:r>
        </a:p>
      </dsp:txBody>
      <dsp:txXfrm>
        <a:off x="3081793" y="1802427"/>
        <a:ext cx="878040" cy="5451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85B9C-A8BA-4D26-91B5-281B45F19D50}">
      <dsp:nvSpPr>
        <dsp:cNvPr id="0" name=""/>
        <dsp:cNvSpPr/>
      </dsp:nvSpPr>
      <dsp:spPr>
        <a:xfrm>
          <a:off x="2620023" y="2723"/>
          <a:ext cx="1890595" cy="1228886"/>
        </a:xfrm>
        <a:prstGeom prst="roundRect">
          <a:avLst/>
        </a:prstGeom>
        <a:solidFill>
          <a:srgbClr val="58B4A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Highlight</a:t>
          </a:r>
        </a:p>
      </dsp:txBody>
      <dsp:txXfrm>
        <a:off x="2680012" y="62712"/>
        <a:ext cx="1770617" cy="1108908"/>
      </dsp:txXfrm>
    </dsp:sp>
    <dsp:sp modelId="{F3D62A31-17BB-4617-9C87-204915CEC8EC}">
      <dsp:nvSpPr>
        <dsp:cNvPr id="0" name=""/>
        <dsp:cNvSpPr/>
      </dsp:nvSpPr>
      <dsp:spPr>
        <a:xfrm>
          <a:off x="1109646" y="617166"/>
          <a:ext cx="4911348" cy="4911348"/>
        </a:xfrm>
        <a:custGeom>
          <a:avLst/>
          <a:gdLst/>
          <a:ahLst/>
          <a:cxnLst/>
          <a:rect l="0" t="0" r="0" b="0"/>
          <a:pathLst>
            <a:path>
              <a:moveTo>
                <a:pt x="3413965" y="194697"/>
              </a:moveTo>
              <a:arcTo wR="2455674" hR="2455674" stAng="17578149" swAng="196196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CE87CA3-A2C5-480B-94D9-FDBE3438E672}">
      <dsp:nvSpPr>
        <dsp:cNvPr id="0" name=""/>
        <dsp:cNvSpPr/>
      </dsp:nvSpPr>
      <dsp:spPr>
        <a:xfrm>
          <a:off x="4955508" y="1699552"/>
          <a:ext cx="1890595" cy="122888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Flash Message</a:t>
          </a:r>
        </a:p>
      </dsp:txBody>
      <dsp:txXfrm>
        <a:off x="5015497" y="1759541"/>
        <a:ext cx="1770617" cy="1108908"/>
      </dsp:txXfrm>
    </dsp:sp>
    <dsp:sp modelId="{211EB130-EBE0-439F-A2AC-609937451A64}">
      <dsp:nvSpPr>
        <dsp:cNvPr id="0" name=""/>
        <dsp:cNvSpPr/>
      </dsp:nvSpPr>
      <dsp:spPr>
        <a:xfrm>
          <a:off x="1109646" y="617166"/>
          <a:ext cx="4911348" cy="4911348"/>
        </a:xfrm>
        <a:custGeom>
          <a:avLst/>
          <a:gdLst/>
          <a:ahLst/>
          <a:cxnLst/>
          <a:rect l="0" t="0" r="0" b="0"/>
          <a:pathLst>
            <a:path>
              <a:moveTo>
                <a:pt x="4907973" y="2326972"/>
              </a:moveTo>
              <a:arcTo wR="2455674" hR="2455674" stAng="21419744" swAng="2196628"/>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81679D6-C9BB-4A97-B677-A2A2DB0B50C7}">
      <dsp:nvSpPr>
        <dsp:cNvPr id="0" name=""/>
        <dsp:cNvSpPr/>
      </dsp:nvSpPr>
      <dsp:spPr>
        <a:xfrm>
          <a:off x="4063432" y="4445079"/>
          <a:ext cx="1890595" cy="1228886"/>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Property Files</a:t>
          </a:r>
        </a:p>
      </dsp:txBody>
      <dsp:txXfrm>
        <a:off x="4123421" y="4505068"/>
        <a:ext cx="1770617" cy="1108908"/>
      </dsp:txXfrm>
    </dsp:sp>
    <dsp:sp modelId="{8C1496BA-70E7-4701-B09E-589C545ABCC2}">
      <dsp:nvSpPr>
        <dsp:cNvPr id="0" name=""/>
        <dsp:cNvSpPr/>
      </dsp:nvSpPr>
      <dsp:spPr>
        <a:xfrm>
          <a:off x="1109646" y="617166"/>
          <a:ext cx="4911348" cy="4911348"/>
        </a:xfrm>
        <a:custGeom>
          <a:avLst/>
          <a:gdLst/>
          <a:ahLst/>
          <a:cxnLst/>
          <a:rect l="0" t="0" r="0" b="0"/>
          <a:pathLst>
            <a:path>
              <a:moveTo>
                <a:pt x="2944026" y="4862300"/>
              </a:moveTo>
              <a:arcTo wR="2455674" hR="2455674" stAng="4711757" swAng="1376485"/>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16D1B33-4638-4413-82F5-4FCEDEA8CA41}">
      <dsp:nvSpPr>
        <dsp:cNvPr id="0" name=""/>
        <dsp:cNvSpPr/>
      </dsp:nvSpPr>
      <dsp:spPr>
        <a:xfrm>
          <a:off x="1176614" y="4445079"/>
          <a:ext cx="1890595" cy="1228886"/>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Routing</a:t>
          </a:r>
        </a:p>
      </dsp:txBody>
      <dsp:txXfrm>
        <a:off x="1236603" y="4505068"/>
        <a:ext cx="1770617" cy="1108908"/>
      </dsp:txXfrm>
    </dsp:sp>
    <dsp:sp modelId="{0389895E-06F1-4470-86F8-E288F7D05988}">
      <dsp:nvSpPr>
        <dsp:cNvPr id="0" name=""/>
        <dsp:cNvSpPr/>
      </dsp:nvSpPr>
      <dsp:spPr>
        <a:xfrm>
          <a:off x="1109646" y="617166"/>
          <a:ext cx="4911348" cy="4911348"/>
        </a:xfrm>
        <a:custGeom>
          <a:avLst/>
          <a:gdLst/>
          <a:ahLst/>
          <a:cxnLst/>
          <a:rect l="0" t="0" r="0" b="0"/>
          <a:pathLst>
            <a:path>
              <a:moveTo>
                <a:pt x="410438" y="3814845"/>
              </a:moveTo>
              <a:arcTo wR="2455674" hR="2455674" stAng="8783627" swAng="2196628"/>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61CC193-09C0-4076-83B2-DF8488D0E78E}">
      <dsp:nvSpPr>
        <dsp:cNvPr id="0" name=""/>
        <dsp:cNvSpPr/>
      </dsp:nvSpPr>
      <dsp:spPr>
        <a:xfrm>
          <a:off x="284538" y="1699552"/>
          <a:ext cx="1890595" cy="122888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Context</a:t>
          </a:r>
        </a:p>
      </dsp:txBody>
      <dsp:txXfrm>
        <a:off x="344527" y="1759541"/>
        <a:ext cx="1770617" cy="1108908"/>
      </dsp:txXfrm>
    </dsp:sp>
    <dsp:sp modelId="{50DDE6B1-F6B0-42AF-A3F5-DDD4D96921FD}">
      <dsp:nvSpPr>
        <dsp:cNvPr id="0" name=""/>
        <dsp:cNvSpPr/>
      </dsp:nvSpPr>
      <dsp:spPr>
        <a:xfrm>
          <a:off x="1109646" y="617166"/>
          <a:ext cx="4911348" cy="4911348"/>
        </a:xfrm>
        <a:custGeom>
          <a:avLst/>
          <a:gdLst/>
          <a:ahLst/>
          <a:cxnLst/>
          <a:rect l="0" t="0" r="0" b="0"/>
          <a:pathLst>
            <a:path>
              <a:moveTo>
                <a:pt x="427806" y="1070723"/>
              </a:moveTo>
              <a:arcTo wR="2455674" hR="2455674" stAng="12859890" swAng="1961961"/>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2023-05-02</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12</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E_E803FA2B.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1.png"/><Relationship Id="rId3" Type="http://schemas.microsoft.com/office/2018/10/relationships/comments" Target="../comments/modernComment_111_D987EFDF.xml"/><Relationship Id="rId7" Type="http://schemas.openxmlformats.org/officeDocument/2006/relationships/diagramColors" Target="../diagrams/colors1.xml"/><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9.png"/><Relationship Id="rId5" Type="http://schemas.openxmlformats.org/officeDocument/2006/relationships/diagramLayout" Target="../diagrams/layout1.xml"/><Relationship Id="rId10" Type="http://schemas.openxmlformats.org/officeDocument/2006/relationships/image" Target="../media/image8.jpg"/><Relationship Id="rId4" Type="http://schemas.openxmlformats.org/officeDocument/2006/relationships/diagramData" Target="../diagrams/data1.xml"/><Relationship Id="rId9" Type="http://schemas.openxmlformats.org/officeDocument/2006/relationships/image" Target="../media/image7.jpg"/><Relationship Id="rId1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12_D9748568.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20_3979AF6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8/10/relationships/comments" Target="../comments/modernComment_12E_6C5B40A.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microsoft.com/office/2018/10/relationships/comments" Target="../comments/modernComment_141_A0FCD99E.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microsoft.com/office/2018/10/relationships/comments" Target="../comments/modernComment_142_1FBF6E7A.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microsoft.com/office/2018/10/relationships/comments" Target="../comments/modernComment_145_75681F6E.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1.png"/><Relationship Id="rId2" Type="http://schemas.microsoft.com/office/2018/10/relationships/comments" Target="../comments/modernComment_166_12A8E97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5.svg"/></Relationships>
</file>

<file path=ppt/slides/_rels/slide85.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svg"/></Relationships>
</file>

<file path=ppt/slides/_rels/slide8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5.svg"/></Relationships>
</file>

<file path=ppt/slides/_rels/slide8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5.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9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9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95.xml.rels><?xml version="1.0" encoding="UTF-8" standalone="yes"?>
<Relationships xmlns="http://schemas.openxmlformats.org/package/2006/relationships"><Relationship Id="rId13" Type="http://schemas.openxmlformats.org/officeDocument/2006/relationships/slide" Target="slide75.xml"/><Relationship Id="rId18" Type="http://schemas.openxmlformats.org/officeDocument/2006/relationships/image" Target="../media/image73.png"/><Relationship Id="rId26" Type="http://schemas.openxmlformats.org/officeDocument/2006/relationships/image" Target="../media/image75.png"/><Relationship Id="rId39" Type="http://schemas.openxmlformats.org/officeDocument/2006/relationships/image" Target="../media/image80.png"/><Relationship Id="rId21" Type="http://schemas.openxmlformats.org/officeDocument/2006/relationships/image" Target="../media/image74.png"/><Relationship Id="rId34" Type="http://schemas.openxmlformats.org/officeDocument/2006/relationships/slide" Target="slide63.xml"/><Relationship Id="rId42" Type="http://schemas.openxmlformats.org/officeDocument/2006/relationships/image" Target="../media/image81.png"/><Relationship Id="rId47" Type="http://schemas.openxmlformats.org/officeDocument/2006/relationships/image" Target="../media/image790.png"/><Relationship Id="rId50" Type="http://schemas.openxmlformats.org/officeDocument/2006/relationships/image" Target="../media/image83.png"/><Relationship Id="rId7" Type="http://schemas.openxmlformats.org/officeDocument/2006/relationships/slide" Target="slide72.xml"/><Relationship Id="rId2" Type="http://schemas.microsoft.com/office/2018/10/relationships/comments" Target="../comments/modernComment_16A_4D6DB88E.xml"/><Relationship Id="rId16" Type="http://schemas.openxmlformats.org/officeDocument/2006/relationships/slide" Target="slide41.xml"/><Relationship Id="rId29" Type="http://schemas.openxmlformats.org/officeDocument/2006/relationships/image" Target="../media/image730.png"/><Relationship Id="rId11" Type="http://schemas.openxmlformats.org/officeDocument/2006/relationships/image" Target="../media/image70.png"/><Relationship Id="rId24" Type="http://schemas.openxmlformats.org/officeDocument/2006/relationships/image" Target="../media/image75.png"/><Relationship Id="rId32" Type="http://schemas.openxmlformats.org/officeDocument/2006/relationships/image" Target="../media/image740.png"/><Relationship Id="rId37" Type="http://schemas.openxmlformats.org/officeDocument/2006/relationships/slide" Target="slide60.xml"/><Relationship Id="rId40" Type="http://schemas.openxmlformats.org/officeDocument/2006/relationships/slide" Target="slide34.xml"/><Relationship Id="rId45" Type="http://schemas.openxmlformats.org/officeDocument/2006/relationships/image" Target="../media/image82.png"/><Relationship Id="rId53" Type="http://schemas.openxmlformats.org/officeDocument/2006/relationships/image" Target="../media/image810.png"/><Relationship Id="rId5" Type="http://schemas.openxmlformats.org/officeDocument/2006/relationships/image" Target="../media/image650.png"/><Relationship Id="rId10" Type="http://schemas.openxmlformats.org/officeDocument/2006/relationships/slide" Target="slide77.xml"/><Relationship Id="rId19" Type="http://schemas.openxmlformats.org/officeDocument/2006/relationships/slide" Target="slide53.xml"/><Relationship Id="rId31" Type="http://schemas.openxmlformats.org/officeDocument/2006/relationships/slide" Target="slide62.xml"/><Relationship Id="rId44" Type="http://schemas.openxmlformats.org/officeDocument/2006/relationships/image" Target="../media/image811.png"/><Relationship Id="rId52" Type="http://schemas.openxmlformats.org/officeDocument/2006/relationships/slide" Target="slide65.xml"/><Relationship Id="rId4" Type="http://schemas.openxmlformats.org/officeDocument/2006/relationships/slide" Target="slide74.xml"/><Relationship Id="rId9" Type="http://schemas.openxmlformats.org/officeDocument/2006/relationships/image" Target="../media/image70.png"/><Relationship Id="rId14" Type="http://schemas.openxmlformats.org/officeDocument/2006/relationships/image" Target="../media/image680.png"/><Relationship Id="rId22" Type="http://schemas.openxmlformats.org/officeDocument/2006/relationships/slide" Target="slide71.xml"/><Relationship Id="rId27" Type="http://schemas.openxmlformats.org/officeDocument/2006/relationships/image" Target="../media/image76.png"/><Relationship Id="rId30" Type="http://schemas.openxmlformats.org/officeDocument/2006/relationships/image" Target="../media/image77.png"/><Relationship Id="rId35" Type="http://schemas.openxmlformats.org/officeDocument/2006/relationships/image" Target="../media/image750.png"/><Relationship Id="rId43" Type="http://schemas.openxmlformats.org/officeDocument/2006/relationships/slide" Target="slide36.xml"/><Relationship Id="rId48" Type="http://schemas.openxmlformats.org/officeDocument/2006/relationships/image" Target="../media/image83.png"/><Relationship Id="rId8" Type="http://schemas.openxmlformats.org/officeDocument/2006/relationships/image" Target="../media/image660.png"/><Relationship Id="rId51" Type="http://schemas.openxmlformats.org/officeDocument/2006/relationships/image" Target="../media/image84.png"/><Relationship Id="rId3" Type="http://schemas.openxmlformats.org/officeDocument/2006/relationships/image" Target="../media/image68.png"/><Relationship Id="rId12" Type="http://schemas.openxmlformats.org/officeDocument/2006/relationships/image" Target="../media/image71.png"/><Relationship Id="rId17" Type="http://schemas.openxmlformats.org/officeDocument/2006/relationships/image" Target="../media/image690.png"/><Relationship Id="rId25" Type="http://schemas.openxmlformats.org/officeDocument/2006/relationships/slide" Target="slide70.xml"/><Relationship Id="rId33" Type="http://schemas.openxmlformats.org/officeDocument/2006/relationships/image" Target="../media/image78.png"/><Relationship Id="rId38" Type="http://schemas.openxmlformats.org/officeDocument/2006/relationships/image" Target="../media/image79.png"/><Relationship Id="rId46" Type="http://schemas.openxmlformats.org/officeDocument/2006/relationships/slide" Target="slide32.xml"/><Relationship Id="rId20" Type="http://schemas.openxmlformats.org/officeDocument/2006/relationships/image" Target="../media/image73.png"/><Relationship Id="rId41" Type="http://schemas.openxmlformats.org/officeDocument/2006/relationships/image" Target="../media/image800.png"/><Relationship Id="rId1" Type="http://schemas.openxmlformats.org/officeDocument/2006/relationships/slideLayout" Target="../slideLayouts/slideLayout2.xml"/><Relationship Id="rId6" Type="http://schemas.openxmlformats.org/officeDocument/2006/relationships/image" Target="../media/image69.png"/><Relationship Id="rId15" Type="http://schemas.openxmlformats.org/officeDocument/2006/relationships/image" Target="../media/image72.png"/><Relationship Id="rId23" Type="http://schemas.openxmlformats.org/officeDocument/2006/relationships/image" Target="../media/image710.png"/><Relationship Id="rId28" Type="http://schemas.openxmlformats.org/officeDocument/2006/relationships/slide" Target="slide68.xml"/><Relationship Id="rId36" Type="http://schemas.openxmlformats.org/officeDocument/2006/relationships/image" Target="../media/image79.png"/><Relationship Id="rId49" Type="http://schemas.openxmlformats.org/officeDocument/2006/relationships/slide" Target="slide44.xml"/></Relationships>
</file>

<file path=ppt/slides/_rels/slide96.xml.rels><?xml version="1.0" encoding="UTF-8" standalone="yes"?>
<Relationships xmlns="http://schemas.openxmlformats.org/package/2006/relationships"><Relationship Id="rId2" Type="http://schemas.microsoft.com/office/2018/10/relationships/comments" Target="../comments/modernComment_15B_848C8CEF.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pic>
        <p:nvPicPr>
          <p:cNvPr id="3" name="Picture 2" descr="A picture containing text, businesscard, vector graphics&#10;&#10;Description automatically generated">
            <a:extLst>
              <a:ext uri="{FF2B5EF4-FFF2-40B4-BE49-F238E27FC236}">
                <a16:creationId xmlns:a16="http://schemas.microsoft.com/office/drawing/2014/main" id="{5ECC44BC-1E1B-5124-98F0-7BE2A51A4A4F}"/>
              </a:ext>
            </a:extLst>
          </p:cNvPr>
          <p:cNvPicPr>
            <a:picLocks noChangeAspect="1"/>
          </p:cNvPicPr>
          <p:nvPr/>
        </p:nvPicPr>
        <p:blipFill>
          <a:blip r:embed="rId4"/>
          <a:stretch>
            <a:fillRect/>
          </a:stretch>
        </p:blipFill>
        <p:spPr>
          <a:xfrm>
            <a:off x="3097617" y="7459237"/>
            <a:ext cx="816935" cy="816935"/>
          </a:xfrm>
          <a:prstGeom prst="rect">
            <a:avLst/>
          </a:prstGeom>
        </p:spPr>
      </p:pic>
      <p:sp>
        <p:nvSpPr>
          <p:cNvPr id="4" name="Rectangle 3">
            <a:extLst>
              <a:ext uri="{FF2B5EF4-FFF2-40B4-BE49-F238E27FC236}">
                <a16:creationId xmlns:a16="http://schemas.microsoft.com/office/drawing/2014/main" id="{12274BFD-7537-7C5B-A829-C6E4864A6FA4}"/>
              </a:ext>
            </a:extLst>
          </p:cNvPr>
          <p:cNvSpPr/>
          <p:nvPr/>
        </p:nvSpPr>
        <p:spPr>
          <a:xfrm>
            <a:off x="6036954" y="9500038"/>
            <a:ext cx="1831141" cy="584775"/>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accent6">
                    <a:lumMod val="20000"/>
                    <a:lumOff val="80000"/>
                  </a:schemeClr>
                </a:solidFill>
                <a:effectLst>
                  <a:outerShdw blurRad="38100" dist="38100" dir="2700000" algn="tl">
                    <a:srgbClr val="000000">
                      <a:alpha val="43137"/>
                    </a:srgbClr>
                  </a:outerShdw>
                </a:effectLst>
                <a:latin typeface="Cochocib Script Latin Pro" panose="020B0604020202020204" pitchFamily="2" charset="0"/>
              </a:rPr>
              <a:t>Sherif Sadek</a:t>
            </a:r>
          </a:p>
        </p:txBody>
      </p:sp>
      <p:sp>
        <p:nvSpPr>
          <p:cNvPr id="5" name="Oval 4">
            <a:extLst>
              <a:ext uri="{FF2B5EF4-FFF2-40B4-BE49-F238E27FC236}">
                <a16:creationId xmlns:a16="http://schemas.microsoft.com/office/drawing/2014/main" id="{5FEF3F02-F1C3-C3D2-ACAC-6A6E51D0F861}"/>
              </a:ext>
            </a:extLst>
          </p:cNvPr>
          <p:cNvSpPr/>
          <p:nvPr/>
        </p:nvSpPr>
        <p:spPr>
          <a:xfrm>
            <a:off x="4189229" y="2771336"/>
            <a:ext cx="489097" cy="4531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52B37631-EB9E-484A-B1A9-FAF302008553}"/>
              </a:ext>
            </a:extLst>
          </p:cNvPr>
          <p:cNvSpPr/>
          <p:nvPr/>
        </p:nvSpPr>
        <p:spPr>
          <a:xfrm>
            <a:off x="4137793" y="2762804"/>
            <a:ext cx="540533"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18</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92574763"/>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
        <p:nvSpPr>
          <p:cNvPr id="5" name="TextBox 4">
            <a:extLst>
              <a:ext uri="{FF2B5EF4-FFF2-40B4-BE49-F238E27FC236}">
                <a16:creationId xmlns:a16="http://schemas.microsoft.com/office/drawing/2014/main" id="{4EDFF755-10AE-F9D6-FE8E-30D899E3E5C6}"/>
              </a:ext>
            </a:extLst>
          </p:cNvPr>
          <p:cNvSpPr txBox="1"/>
          <p:nvPr/>
        </p:nvSpPr>
        <p:spPr>
          <a:xfrm>
            <a:off x="349459" y="8235305"/>
            <a:ext cx="7073481" cy="369332"/>
          </a:xfrm>
          <a:prstGeom prst="rect">
            <a:avLst/>
          </a:prstGeom>
          <a:noFill/>
        </p:spPr>
        <p:txBody>
          <a:bodyPr wrap="square" rtlCol="0">
            <a:spAutoFit/>
          </a:bodyPr>
          <a:lstStyle/>
          <a:p>
            <a:r>
              <a:rPr lang="en-CA" dirty="0"/>
              <a:t>Backend is accessible at port: 8500</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0" y="-83331"/>
            <a:ext cx="22528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React?</a:t>
            </a:r>
          </a:p>
        </p:txBody>
      </p:sp>
      <p:sp>
        <p:nvSpPr>
          <p:cNvPr id="4" name="Rectangle 3">
            <a:extLst>
              <a:ext uri="{FF2B5EF4-FFF2-40B4-BE49-F238E27FC236}">
                <a16:creationId xmlns:a16="http://schemas.microsoft.com/office/drawing/2014/main" id="{E83175B6-E452-FBBA-4810-9E1856B7B81B}"/>
              </a:ext>
            </a:extLst>
          </p:cNvPr>
          <p:cNvSpPr/>
          <p:nvPr/>
        </p:nvSpPr>
        <p:spPr>
          <a:xfrm>
            <a:off x="1049106" y="217156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57211" y="3318369"/>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107714" y="5408666"/>
            <a:ext cx="7987828" cy="646331"/>
          </a:xfrm>
          <a:prstGeom prst="rect">
            <a:avLst/>
          </a:prstGeom>
          <a:noFill/>
        </p:spPr>
        <p:txBody>
          <a:bodyPr wrap="none" lIns="91440" tIns="45720" rIns="91440" bIns="45720">
            <a:spAutoFit/>
          </a:bodyPr>
          <a:lstStyle/>
          <a:p>
            <a:pPr algn="ctr"/>
            <a:r>
              <a:rPr lang="en-US" sz="3600" dirty="0">
                <a:ln w="0"/>
                <a:solidFill>
                  <a:schemeClr val="accent3">
                    <a:lumMod val="50000"/>
                  </a:schemeClr>
                </a:solidFill>
                <a:effectLst>
                  <a:outerShdw blurRad="38100" dist="19050" dir="2700000" algn="tl" rotWithShape="0">
                    <a:schemeClr val="dk1">
                      <a:alpha val="40000"/>
                    </a:schemeClr>
                  </a:outerShdw>
                </a:effectLst>
              </a:rPr>
              <a:t>Usability: Composed of Components</a:t>
            </a:r>
            <a:endParaRPr lang="en-US" sz="3600" b="0" cap="none" spc="0" dirty="0">
              <a:ln w="0"/>
              <a:solidFill>
                <a:schemeClr val="accent3">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68351" y="4379051"/>
            <a:ext cx="7435697" cy="646331"/>
          </a:xfrm>
          <a:prstGeom prst="rect">
            <a:avLst/>
          </a:prstGeom>
          <a:noFill/>
        </p:spPr>
        <p:txBody>
          <a:bodyPr wrap="square" lIns="91440" tIns="45720" rIns="91440" bIns="45720">
            <a:spAutoFit/>
          </a:bodyPr>
          <a:lstStyle/>
          <a:p>
            <a:r>
              <a:rPr lang="en-US" sz="3600" dirty="0">
                <a:ln w="0"/>
                <a:solidFill>
                  <a:srgbClr val="0070C0"/>
                </a:solidFill>
                <a:effectLst>
                  <a:outerShdw blurRad="38100" dist="19050" dir="2700000" algn="tl" rotWithShape="0">
                    <a:schemeClr val="dk1">
                      <a:alpha val="40000"/>
                    </a:schemeClr>
                  </a:outerShdw>
                </a:effectLst>
              </a:rPr>
              <a:t>Widely used: 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477827" y="6366356"/>
            <a:ext cx="6367577" cy="707886"/>
          </a:xfrm>
          <a:prstGeom prst="rect">
            <a:avLst/>
          </a:prstGeom>
          <a:noFill/>
        </p:spPr>
        <p:txBody>
          <a:bodyPr wrap="none" lIns="91440" tIns="45720" rIns="91440" bIns="45720">
            <a:spAutoFit/>
          </a:bodyPr>
          <a:lstStyle/>
          <a:p>
            <a:pPr algn="ctr"/>
            <a:r>
              <a:rPr lang="en-US" sz="4000" dirty="0">
                <a:ln w="0"/>
                <a:solidFill>
                  <a:srgbClr val="0070C0"/>
                </a:solidFill>
                <a:effectLst>
                  <a:outerShdw blurRad="38100" dist="19050" dir="2700000" algn="tl" rotWithShape="0">
                    <a:schemeClr val="dk1">
                      <a:alpha val="40000"/>
                    </a:schemeClr>
                  </a:outerShdw>
                </a:effectLst>
              </a:rPr>
              <a:t>Data flow is unidirectional</a:t>
            </a:r>
          </a:p>
        </p:txBody>
      </p:sp>
      <p:graphicFrame>
        <p:nvGraphicFramePr>
          <p:cNvPr id="6" name="Diagram 5">
            <a:extLst>
              <a:ext uri="{FF2B5EF4-FFF2-40B4-BE49-F238E27FC236}">
                <a16:creationId xmlns:a16="http://schemas.microsoft.com/office/drawing/2014/main" id="{52F3C66B-64B2-ED79-F228-13ACF37E7D60}"/>
              </a:ext>
            </a:extLst>
          </p:cNvPr>
          <p:cNvGraphicFramePr/>
          <p:nvPr>
            <p:extLst>
              <p:ext uri="{D42A27DB-BD31-4B8C-83A1-F6EECF244321}">
                <p14:modId xmlns:p14="http://schemas.microsoft.com/office/powerpoint/2010/main" val="195447061"/>
              </p:ext>
            </p:extLst>
          </p:nvPr>
        </p:nvGraphicFramePr>
        <p:xfrm>
          <a:off x="1482470" y="7629676"/>
          <a:ext cx="4711057" cy="2365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Connector: Curved 10">
            <a:extLst>
              <a:ext uri="{FF2B5EF4-FFF2-40B4-BE49-F238E27FC236}">
                <a16:creationId xmlns:a16="http://schemas.microsoft.com/office/drawing/2014/main" id="{6CA3B59F-B7EC-6876-14D4-5F376D2C9408}"/>
              </a:ext>
            </a:extLst>
          </p:cNvPr>
          <p:cNvCxnSpPr>
            <a:cxnSpLocks/>
          </p:cNvCxnSpPr>
          <p:nvPr/>
        </p:nvCxnSpPr>
        <p:spPr>
          <a:xfrm rot="16200000" flipH="1">
            <a:off x="4721902" y="7929796"/>
            <a:ext cx="1918741" cy="1558977"/>
          </a:xfrm>
          <a:prstGeom prst="curvedConnector3">
            <a:avLst>
              <a:gd name="adj1" fmla="val 10156"/>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BABB7BBE-19D6-BA13-34E6-B9AEF554484B}"/>
              </a:ext>
            </a:extLst>
          </p:cNvPr>
          <p:cNvCxnSpPr>
            <a:cxnSpLocks/>
          </p:cNvCxnSpPr>
          <p:nvPr/>
        </p:nvCxnSpPr>
        <p:spPr>
          <a:xfrm rot="5400000">
            <a:off x="1340542" y="8316982"/>
            <a:ext cx="2097143" cy="963008"/>
          </a:xfrm>
          <a:prstGeom prst="curvedConnector3">
            <a:avLst>
              <a:gd name="adj1" fmla="val 10687"/>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pic>
        <p:nvPicPr>
          <p:cNvPr id="12" name="Picture 11">
            <a:extLst>
              <a:ext uri="{FF2B5EF4-FFF2-40B4-BE49-F238E27FC236}">
                <a16:creationId xmlns:a16="http://schemas.microsoft.com/office/drawing/2014/main" id="{34C9F43D-A81C-3433-45E8-6E7DE0B9E522}"/>
              </a:ext>
            </a:extLst>
          </p:cNvPr>
          <p:cNvPicPr>
            <a:picLocks noChangeAspect="1"/>
          </p:cNvPicPr>
          <p:nvPr/>
        </p:nvPicPr>
        <p:blipFill>
          <a:blip r:embed="rId9"/>
          <a:srcRect/>
          <a:stretch/>
        </p:blipFill>
        <p:spPr>
          <a:xfrm>
            <a:off x="-107714" y="839236"/>
            <a:ext cx="1476854" cy="1476854"/>
          </a:xfrm>
          <a:prstGeom prst="rect">
            <a:avLst/>
          </a:prstGeom>
          <a:ln>
            <a:noFill/>
          </a:ln>
          <a:effectLst>
            <a:softEdge rad="112500"/>
          </a:effectLst>
        </p:spPr>
      </p:pic>
      <p:pic>
        <p:nvPicPr>
          <p:cNvPr id="15" name="Picture 14">
            <a:extLst>
              <a:ext uri="{FF2B5EF4-FFF2-40B4-BE49-F238E27FC236}">
                <a16:creationId xmlns:a16="http://schemas.microsoft.com/office/drawing/2014/main" id="{39D2D999-D40A-7CB9-0AD8-491014BD00AD}"/>
              </a:ext>
            </a:extLst>
          </p:cNvPr>
          <p:cNvPicPr>
            <a:picLocks noChangeAspect="1"/>
          </p:cNvPicPr>
          <p:nvPr/>
        </p:nvPicPr>
        <p:blipFill>
          <a:blip r:embed="rId10"/>
          <a:srcRect/>
          <a:stretch/>
        </p:blipFill>
        <p:spPr>
          <a:xfrm>
            <a:off x="6127194" y="926690"/>
            <a:ext cx="1476854" cy="1476854"/>
          </a:xfrm>
          <a:prstGeom prst="ellipse">
            <a:avLst/>
          </a:prstGeom>
          <a:ln>
            <a:noFill/>
          </a:ln>
          <a:effectLst>
            <a:softEdge rad="112500"/>
          </a:effectLst>
        </p:spPr>
      </p:pic>
      <p:sp>
        <p:nvSpPr>
          <p:cNvPr id="3" name="Rectangle 2">
            <a:extLst>
              <a:ext uri="{FF2B5EF4-FFF2-40B4-BE49-F238E27FC236}">
                <a16:creationId xmlns:a16="http://schemas.microsoft.com/office/drawing/2014/main" id="{BAE8FD5D-ACE7-0A5B-AB67-5AAE7673139D}"/>
              </a:ext>
            </a:extLst>
          </p:cNvPr>
          <p:cNvSpPr/>
          <p:nvPr/>
        </p:nvSpPr>
        <p:spPr>
          <a:xfrm>
            <a:off x="1236175" y="1192817"/>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22" name="Graphic 21" descr="Badge Cross with solid fill">
            <a:extLst>
              <a:ext uri="{FF2B5EF4-FFF2-40B4-BE49-F238E27FC236}">
                <a16:creationId xmlns:a16="http://schemas.microsoft.com/office/drawing/2014/main" id="{C6C8CB8A-03CC-72DF-3259-76EAE4B9FD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97312" y="1558819"/>
            <a:ext cx="701577" cy="701577"/>
          </a:xfrm>
          <a:prstGeom prst="rect">
            <a:avLst/>
          </a:prstGeom>
        </p:spPr>
      </p:pic>
      <p:pic>
        <p:nvPicPr>
          <p:cNvPr id="24" name="Graphic 23" descr="Checkmark with solid fill">
            <a:extLst>
              <a:ext uri="{FF2B5EF4-FFF2-40B4-BE49-F238E27FC236}">
                <a16:creationId xmlns:a16="http://schemas.microsoft.com/office/drawing/2014/main" id="{A1DE3B6C-F156-9137-9FA7-729939190CE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4706" y="1522726"/>
            <a:ext cx="914400" cy="914400"/>
          </a:xfrm>
          <a:prstGeom prst="rect">
            <a:avLst/>
          </a:prstGeom>
        </p:spPr>
      </p:pic>
      <p:sp>
        <p:nvSpPr>
          <p:cNvPr id="10" name="Oval 9">
            <a:extLst>
              <a:ext uri="{FF2B5EF4-FFF2-40B4-BE49-F238E27FC236}">
                <a16:creationId xmlns:a16="http://schemas.microsoft.com/office/drawing/2014/main" id="{01056875-D74F-EA24-A049-A2A03A070332}"/>
              </a:ext>
            </a:extLst>
          </p:cNvPr>
          <p:cNvSpPr/>
          <p:nvPr/>
        </p:nvSpPr>
        <p:spPr>
          <a:xfrm>
            <a:off x="6581303" y="3169981"/>
            <a:ext cx="197105" cy="19372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a:extLst>
              <a:ext uri="{FF2B5EF4-FFF2-40B4-BE49-F238E27FC236}">
                <a16:creationId xmlns:a16="http://schemas.microsoft.com/office/drawing/2014/main" id="{D1F08E30-4D2A-C72D-3F5F-78E9D3BA2253}"/>
              </a:ext>
            </a:extLst>
          </p:cNvPr>
          <p:cNvSpPr/>
          <p:nvPr/>
        </p:nvSpPr>
        <p:spPr>
          <a:xfrm>
            <a:off x="6886102" y="3158461"/>
            <a:ext cx="197105" cy="19372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4FE53855-270C-6770-24F4-4B68F133F3C2}"/>
              </a:ext>
            </a:extLst>
          </p:cNvPr>
          <p:cNvSpPr/>
          <p:nvPr/>
        </p:nvSpPr>
        <p:spPr>
          <a:xfrm>
            <a:off x="7200336" y="3158461"/>
            <a:ext cx="197105" cy="1937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27" presetClass="emph" presetSubtype="0" repeatCount="2000" fill="remove" grpId="1" nodeType="withEffect">
                                  <p:stCondLst>
                                    <p:cond delay="0"/>
                                  </p:stCondLst>
                                  <p:childTnLst>
                                    <p:animClr clrSpc="rgb" dir="cw">
                                      <p:cBhvr override="childStyle">
                                        <p:cTn id="36" dur="500" autoRev="1" fill="remove"/>
                                        <p:tgtEl>
                                          <p:spTgt spid="10"/>
                                        </p:tgtEl>
                                        <p:attrNameLst>
                                          <p:attrName>style.color</p:attrName>
                                        </p:attrNameLst>
                                      </p:cBhvr>
                                      <p:to>
                                        <a:schemeClr val="bg1"/>
                                      </p:to>
                                    </p:animClr>
                                    <p:animClr clrSpc="rgb" dir="cw">
                                      <p:cBhvr>
                                        <p:cTn id="37" dur="500" autoRev="1" fill="remove"/>
                                        <p:tgtEl>
                                          <p:spTgt spid="10"/>
                                        </p:tgtEl>
                                        <p:attrNameLst>
                                          <p:attrName>fillcolor</p:attrName>
                                        </p:attrNameLst>
                                      </p:cBhvr>
                                      <p:to>
                                        <a:schemeClr val="bg1"/>
                                      </p:to>
                                    </p:animClr>
                                    <p:set>
                                      <p:cBhvr>
                                        <p:cTn id="38" dur="500" autoRev="1" fill="remove"/>
                                        <p:tgtEl>
                                          <p:spTgt spid="10"/>
                                        </p:tgtEl>
                                        <p:attrNameLst>
                                          <p:attrName>fill.type</p:attrName>
                                        </p:attrNameLst>
                                      </p:cBhvr>
                                      <p:to>
                                        <p:strVal val="solid"/>
                                      </p:to>
                                    </p:set>
                                    <p:set>
                                      <p:cBhvr>
                                        <p:cTn id="39" dur="500" autoRev="1" fill="remove"/>
                                        <p:tgtEl>
                                          <p:spTgt spid="10"/>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27" presetClass="emph" presetSubtype="0" repeatCount="2000" fill="remove" grpId="1" nodeType="withEffect">
                                  <p:stCondLst>
                                    <p:cond delay="0"/>
                                  </p:stCondLst>
                                  <p:childTnLst>
                                    <p:animClr clrSpc="rgb" dir="cw">
                                      <p:cBhvr override="childStyle">
                                        <p:cTn id="45" dur="500" autoRev="1" fill="remove"/>
                                        <p:tgtEl>
                                          <p:spTgt spid="14"/>
                                        </p:tgtEl>
                                        <p:attrNameLst>
                                          <p:attrName>style.color</p:attrName>
                                        </p:attrNameLst>
                                      </p:cBhvr>
                                      <p:to>
                                        <a:schemeClr val="bg1"/>
                                      </p:to>
                                    </p:animClr>
                                    <p:animClr clrSpc="rgb" dir="cw">
                                      <p:cBhvr>
                                        <p:cTn id="46" dur="500" autoRev="1" fill="remove"/>
                                        <p:tgtEl>
                                          <p:spTgt spid="14"/>
                                        </p:tgtEl>
                                        <p:attrNameLst>
                                          <p:attrName>fillcolor</p:attrName>
                                        </p:attrNameLst>
                                      </p:cBhvr>
                                      <p:to>
                                        <a:schemeClr val="bg1"/>
                                      </p:to>
                                    </p:animClr>
                                    <p:set>
                                      <p:cBhvr>
                                        <p:cTn id="47" dur="500" autoRev="1" fill="remove"/>
                                        <p:tgtEl>
                                          <p:spTgt spid="14"/>
                                        </p:tgtEl>
                                        <p:attrNameLst>
                                          <p:attrName>fill.type</p:attrName>
                                        </p:attrNameLst>
                                      </p:cBhvr>
                                      <p:to>
                                        <p:strVal val="solid"/>
                                      </p:to>
                                    </p:set>
                                    <p:set>
                                      <p:cBhvr>
                                        <p:cTn id="48" dur="500" autoRev="1" fill="remove"/>
                                        <p:tgtEl>
                                          <p:spTgt spid="14"/>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27" presetClass="emph" presetSubtype="0" repeatCount="2000" fill="remove" grpId="1" nodeType="withEffect">
                                  <p:stCondLst>
                                    <p:cond delay="0"/>
                                  </p:stCondLst>
                                  <p:childTnLst>
                                    <p:animClr clrSpc="rgb" dir="cw">
                                      <p:cBhvr override="childStyle">
                                        <p:cTn id="54" dur="500" autoRev="1" fill="remove"/>
                                        <p:tgtEl>
                                          <p:spTgt spid="17"/>
                                        </p:tgtEl>
                                        <p:attrNameLst>
                                          <p:attrName>style.color</p:attrName>
                                        </p:attrNameLst>
                                      </p:cBhvr>
                                      <p:to>
                                        <a:schemeClr val="bg1"/>
                                      </p:to>
                                    </p:animClr>
                                    <p:animClr clrSpc="rgb" dir="cw">
                                      <p:cBhvr>
                                        <p:cTn id="55" dur="500" autoRev="1" fill="remove"/>
                                        <p:tgtEl>
                                          <p:spTgt spid="17"/>
                                        </p:tgtEl>
                                        <p:attrNameLst>
                                          <p:attrName>fillcolor</p:attrName>
                                        </p:attrNameLst>
                                      </p:cBhvr>
                                      <p:to>
                                        <a:schemeClr val="bg1"/>
                                      </p:to>
                                    </p:animClr>
                                    <p:set>
                                      <p:cBhvr>
                                        <p:cTn id="56" dur="500" autoRev="1" fill="remove"/>
                                        <p:tgtEl>
                                          <p:spTgt spid="17"/>
                                        </p:tgtEl>
                                        <p:attrNameLst>
                                          <p:attrName>fill.type</p:attrName>
                                        </p:attrNameLst>
                                      </p:cBhvr>
                                      <p:to>
                                        <p:strVal val="solid"/>
                                      </p:to>
                                    </p:set>
                                    <p:set>
                                      <p:cBhvr>
                                        <p:cTn id="57" dur="500" autoRev="1" fill="remove"/>
                                        <p:tgtEl>
                                          <p:spTgt spid="17"/>
                                        </p:tgtEl>
                                        <p:attrNameLst>
                                          <p:attrName>fill.on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Graphic spid="6" grpId="0">
        <p:bldAsOne/>
      </p:bldGraphic>
      <p:bldP spid="3" grpId="0"/>
      <p:bldP spid="10" grpId="0" animBg="1"/>
      <p:bldP spid="10" grpId="1" animBg="1"/>
      <p:bldP spid="14" grpId="0" animBg="1"/>
      <p:bldP spid="14" grpId="1" animBg="1"/>
      <p:bldP spid="17" grpId="0" animBg="1"/>
      <p:bldP spid="17" grpId="1"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34378" y="5354576"/>
            <a:ext cx="7300195" cy="1477328"/>
          </a:xfrm>
          <a:prstGeom prst="rect">
            <a:avLst/>
          </a:prstGeom>
          <a:noFill/>
        </p:spPr>
        <p:txBody>
          <a:bodyPr wrap="square">
            <a:spAutoFit/>
          </a:bodyPr>
          <a:lstStyle/>
          <a:p>
            <a:r>
              <a:rPr lang="en-CA" dirty="0">
                <a:latin typeface="MS Shell Dlg 2" panose="020B0604030504040204" pitchFamily="34" charset="0"/>
              </a:rPr>
              <a:t>cd to tracker-frontend</a:t>
            </a:r>
          </a:p>
          <a:p>
            <a:pPr>
              <a:lnSpc>
                <a:spcPct val="100000"/>
              </a:lnSpc>
            </a:pPr>
            <a:endParaRPr lang="en-CA" sz="2400" i="1" dirty="0">
              <a:solidFill>
                <a:srgbClr val="00B050"/>
              </a:solidFill>
              <a:latin typeface="MS Shell Dlg 2" panose="020B0604030504040204" pitchFamily="34" charset="0"/>
            </a:endParaRPr>
          </a:p>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tacker-frontend\&gt;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644942" y="3221999"/>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661947" cy="646331"/>
          </a:xfrm>
          <a:prstGeom prst="rect">
            <a:avLst/>
          </a:prstGeom>
          <a:noFill/>
        </p:spPr>
        <p:txBody>
          <a:bodyPr wrap="none" rtlCol="0">
            <a:spAutoFit/>
          </a:bodyPr>
          <a:lstStyle/>
          <a:p>
            <a:r>
              <a:rPr lang="en-CA" dirty="0"/>
              <a:t>Get the </a:t>
            </a:r>
            <a:r>
              <a:rPr lang="en-CA" dirty="0">
                <a:highlight>
                  <a:srgbClr val="00FF00"/>
                </a:highlight>
              </a:rPr>
              <a:t>tag.ico </a:t>
            </a:r>
            <a:r>
              <a:rPr lang="en-CA" dirty="0"/>
              <a:t>file from</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949859" y="4578374"/>
            <a:ext cx="4749753" cy="5124282"/>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a:t>
            </a:r>
            <a:r>
              <a:rPr lang="en-CA" strike="sngStrike" dirty="0"/>
              <a:t>favicon.ico</a:t>
            </a:r>
            <a:r>
              <a:rPr lang="en-CA" dirty="0"/>
              <a:t>. </a:t>
            </a:r>
          </a:p>
        </p:txBody>
      </p:sp>
      <p:sp>
        <p:nvSpPr>
          <p:cNvPr id="8" name="Rectangle: Rounded Corners 7">
            <a:extLst>
              <a:ext uri="{FF2B5EF4-FFF2-40B4-BE49-F238E27FC236}">
                <a16:creationId xmlns:a16="http://schemas.microsoft.com/office/drawing/2014/main" id="{2E1FA5FA-4062-A322-DD96-9161357CCFB0}"/>
              </a:ext>
            </a:extLst>
          </p:cNvPr>
          <p:cNvSpPr/>
          <p:nvPr/>
        </p:nvSpPr>
        <p:spPr>
          <a:xfrm>
            <a:off x="5568696" y="1773936"/>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7D790895-F8DA-8AEB-3EBB-58E6F823DBB1}"/>
              </a:ext>
            </a:extLst>
          </p:cNvPr>
          <p:cNvSpPr/>
          <p:nvPr/>
        </p:nvSpPr>
        <p:spPr>
          <a:xfrm>
            <a:off x="5568696" y="2603393"/>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D56EA6C5-9153-1F58-0FF6-47B9387C8D5B}"/>
              </a:ext>
            </a:extLst>
          </p:cNvPr>
          <p:cNvSpPr/>
          <p:nvPr/>
        </p:nvSpPr>
        <p:spPr>
          <a:xfrm>
            <a:off x="5568696" y="3797340"/>
            <a:ext cx="1618488"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6FBD90A4-420B-BAAC-8749-34E9B7FAE7DC}"/>
              </a:ext>
            </a:extLst>
          </p:cNvPr>
          <p:cNvSpPr/>
          <p:nvPr/>
        </p:nvSpPr>
        <p:spPr>
          <a:xfrm>
            <a:off x="5568696" y="2304234"/>
            <a:ext cx="1417320" cy="243423"/>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7269C60C-4545-5A7E-9E52-288ECE456E72}"/>
              </a:ext>
            </a:extLst>
          </p:cNvPr>
          <p:cNvSpPr/>
          <p:nvPr/>
        </p:nvSpPr>
        <p:spPr>
          <a:xfrm>
            <a:off x="5568696" y="3219108"/>
            <a:ext cx="1417320" cy="438912"/>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43305" y="6058857"/>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35131" y="8057113"/>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
        <p:nvSpPr>
          <p:cNvPr id="5" name="TextBox 4">
            <a:extLst>
              <a:ext uri="{FF2B5EF4-FFF2-40B4-BE49-F238E27FC236}">
                <a16:creationId xmlns:a16="http://schemas.microsoft.com/office/drawing/2014/main" id="{BB863DF9-27D9-A975-0864-7A523DA556E9}"/>
              </a:ext>
            </a:extLst>
          </p:cNvPr>
          <p:cNvSpPr txBox="1"/>
          <p:nvPr/>
        </p:nvSpPr>
        <p:spPr>
          <a:xfrm>
            <a:off x="4245364" y="5122816"/>
            <a:ext cx="3393686" cy="923330"/>
          </a:xfrm>
          <a:prstGeom prst="rect">
            <a:avLst/>
          </a:prstGeom>
          <a:solidFill>
            <a:schemeClr val="accent3">
              <a:lumMod val="75000"/>
            </a:schemeClr>
          </a:solidFill>
        </p:spPr>
        <p:txBody>
          <a:bodyPr wrap="none" rtlCol="0">
            <a:spAutoFit/>
          </a:bodyPr>
          <a:lstStyle/>
          <a:p>
            <a:r>
              <a:rPr lang="en-CA" dirty="0">
                <a:solidFill>
                  <a:schemeClr val="bg1"/>
                </a:solidFill>
              </a:rPr>
              <a:t>You can copy from</a:t>
            </a:r>
            <a:r>
              <a:rPr lang="en-CA" dirty="0">
                <a:solidFill>
                  <a:schemeClr val="bg1"/>
                </a:solidFill>
                <a:highlight>
                  <a:srgbClr val="008080"/>
                </a:highlight>
              </a:rPr>
              <a:t> </a:t>
            </a:r>
            <a:r>
              <a:rPr lang="en-CA" dirty="0" err="1">
                <a:solidFill>
                  <a:schemeClr val="bg1"/>
                </a:solidFill>
                <a:highlight>
                  <a:srgbClr val="008080"/>
                </a:highlight>
              </a:rPr>
              <a:t>createRepo</a:t>
            </a:r>
            <a:endParaRPr lang="en-CA" dirty="0">
              <a:solidFill>
                <a:schemeClr val="bg1"/>
              </a:solidFill>
              <a:highlight>
                <a:srgbClr val="008080"/>
              </a:highlight>
            </a:endParaRPr>
          </a:p>
          <a:p>
            <a:r>
              <a:rPr lang="en-CA" dirty="0">
                <a:solidFill>
                  <a:schemeClr val="bg1"/>
                </a:solidFill>
              </a:rPr>
              <a:t>[</a:t>
            </a:r>
            <a:r>
              <a:rPr lang="en-CA" dirty="0">
                <a:highlight>
                  <a:srgbClr val="FFFF00"/>
                </a:highlight>
              </a:rPr>
              <a:t>react-hackathon.7z]</a:t>
            </a:r>
            <a:br>
              <a:rPr lang="en-CA" dirty="0">
                <a:solidFill>
                  <a:schemeClr val="bg1"/>
                </a:solidFill>
              </a:rPr>
            </a:br>
            <a:r>
              <a:rPr lang="en-CA" dirty="0">
                <a:solidFill>
                  <a:schemeClr val="bg1"/>
                </a:solidFill>
              </a:rPr>
              <a:t>Update the </a:t>
            </a:r>
            <a:r>
              <a:rPr lang="en-CA" dirty="0">
                <a:solidFill>
                  <a:schemeClr val="bg1"/>
                </a:solidFill>
                <a:highlight>
                  <a:srgbClr val="000080"/>
                </a:highlight>
              </a:rPr>
              <a:t>account-name </a:t>
            </a:r>
            <a:r>
              <a:rPr lang="en-CA" dirty="0">
                <a:solidFill>
                  <a:schemeClr val="bg1"/>
                </a:solidFill>
              </a:rPr>
              <a:t>first</a:t>
            </a: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6"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508653"/>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endParaRPr lang="en-US" sz="1200" dirty="0">
              <a:latin typeface="Consolas" panose="020B0609020204030204" pitchFamily="49" charset="0"/>
            </a:endParaRP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endParaRPr lang="en-US" sz="1200" b="0" dirty="0">
              <a:effectLst/>
              <a:latin typeface="Consolas" panose="020B0609020204030204" pitchFamily="49" charset="0"/>
            </a:endParaRP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89738" y="4763308"/>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212549"/>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u="sng"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147559"/>
            <a:ext cx="7314544" cy="831045"/>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400110"/>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
        <p:nvSpPr>
          <p:cNvPr id="2" name="TextBox 1">
            <a:extLst>
              <a:ext uri="{FF2B5EF4-FFF2-40B4-BE49-F238E27FC236}">
                <a16:creationId xmlns:a16="http://schemas.microsoft.com/office/drawing/2014/main" id="{2A657129-64F9-691F-64C3-336514A12641}"/>
              </a:ext>
            </a:extLst>
          </p:cNvPr>
          <p:cNvSpPr txBox="1"/>
          <p:nvPr/>
        </p:nvSpPr>
        <p:spPr>
          <a:xfrm>
            <a:off x="4390845" y="1272324"/>
            <a:ext cx="3230634" cy="523220"/>
          </a:xfrm>
          <a:prstGeom prst="rect">
            <a:avLst/>
          </a:prstGeom>
          <a:solidFill>
            <a:srgbClr val="FFC000"/>
          </a:solidFill>
        </p:spPr>
        <p:txBody>
          <a:bodyPr wrap="square" rtlCol="0">
            <a:spAutoFit/>
          </a:bodyPr>
          <a:lstStyle/>
          <a:p>
            <a:pPr algn="ctr"/>
            <a:r>
              <a:rPr lang="en-CA" sz="1400" dirty="0"/>
              <a:t>You can copy links from </a:t>
            </a:r>
            <a:r>
              <a:rPr lang="en-CA" sz="1400" dirty="0">
                <a:highlight>
                  <a:srgbClr val="FFFF00"/>
                </a:highlight>
              </a:rPr>
              <a:t>simple_react_links.js</a:t>
            </a:r>
            <a:r>
              <a:rPr lang="en-CA" sz="1400" dirty="0"/>
              <a:t>  under snippets</a:t>
            </a:r>
          </a:p>
        </p:txBody>
      </p:sp>
      <p:sp>
        <p:nvSpPr>
          <p:cNvPr id="7" name="TextBox 6">
            <a:extLst>
              <a:ext uri="{FF2B5EF4-FFF2-40B4-BE49-F238E27FC236}">
                <a16:creationId xmlns:a16="http://schemas.microsoft.com/office/drawing/2014/main" id="{802E3703-FEB6-A558-E5DF-2B45FAD58D77}"/>
              </a:ext>
            </a:extLst>
          </p:cNvPr>
          <p:cNvSpPr txBox="1"/>
          <p:nvPr/>
        </p:nvSpPr>
        <p:spPr>
          <a:xfrm>
            <a:off x="0" y="9147710"/>
            <a:ext cx="3916392" cy="369332"/>
          </a:xfrm>
          <a:prstGeom prst="rect">
            <a:avLst/>
          </a:prstGeom>
          <a:noFill/>
        </p:spPr>
        <p:txBody>
          <a:bodyPr wrap="square">
            <a:spAutoFit/>
          </a:bodyPr>
          <a:lstStyle/>
          <a:p>
            <a:r>
              <a:rPr lang="en-CA" sz="1800" dirty="0">
                <a:effectLst/>
                <a:latin typeface="MS Shell Dlg 2" panose="020B0604030504040204" pitchFamily="34" charset="0"/>
              </a:rPr>
              <a:t>Append the following to app.js</a:t>
            </a:r>
            <a:endParaRPr lang="en-CA" sz="1800" dirty="0"/>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P spid="2" grpId="0" animBg="1"/>
      <p:bldP spid="7" grpId="0"/>
    </p:bld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430023" y="-25657"/>
            <a:ext cx="63167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a:t>
            </a:r>
            <a:r>
              <a:rPr lang="en-US" sz="5400" dirty="0" err="1">
                <a:ln w="0"/>
                <a:effectLst>
                  <a:outerShdw blurRad="38100" dist="19050" dir="2700000" algn="tl" rotWithShape="0">
                    <a:schemeClr val="dk1">
                      <a:alpha val="40000"/>
                    </a:schemeClr>
                  </a:outerShdw>
                </a:effectLst>
              </a:rPr>
              <a:t>ReactDOM</a:t>
            </a:r>
            <a:r>
              <a:rPr lang="en-US" sz="5400" dirty="0">
                <a:ln w="0"/>
                <a:effectLst>
                  <a:outerShdw blurRad="38100" dist="19050" dir="2700000" algn="tl" rotWithShape="0">
                    <a:schemeClr val="dk1">
                      <a:alpha val="40000"/>
                    </a:schemeClr>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345037" y="2979316"/>
            <a:ext cx="2849201" cy="114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t>
            </a:r>
          </a:p>
          <a:p>
            <a:pPr algn="ctr"/>
            <a:r>
              <a:rPr lang="en-CA" dirty="0"/>
              <a:t>environment</a:t>
            </a:r>
          </a:p>
          <a:p>
            <a:pPr algn="ctr"/>
            <a:r>
              <a:rPr lang="en-CA" dirty="0"/>
              <a:t>agnostic element:</a:t>
            </a:r>
            <a:br>
              <a:rPr lang="en-CA" dirty="0"/>
            </a:br>
            <a:r>
              <a:rPr lang="en-CA" dirty="0" err="1">
                <a:solidFill>
                  <a:schemeClr val="tx1"/>
                </a:solidFill>
                <a:highlight>
                  <a:srgbClr val="FFFF00"/>
                </a:highlight>
              </a:rPr>
              <a:t>React.createElement</a:t>
            </a:r>
            <a:endParaRPr lang="en-CA" dirty="0">
              <a:solidFill>
                <a:schemeClr val="tx1"/>
              </a:solidFill>
              <a:highlight>
                <a:srgbClr val="FFFF00"/>
              </a:highlight>
            </a:endParaRPr>
          </a:p>
        </p:txBody>
      </p:sp>
      <p:sp>
        <p:nvSpPr>
          <p:cNvPr id="5" name="Rectangle 4">
            <a:extLst>
              <a:ext uri="{FF2B5EF4-FFF2-40B4-BE49-F238E27FC236}">
                <a16:creationId xmlns:a16="http://schemas.microsoft.com/office/drawing/2014/main" id="{0957C6F5-FF42-2998-7205-02CE5D60A408}"/>
              </a:ext>
            </a:extLst>
          </p:cNvPr>
          <p:cNvSpPr/>
          <p:nvPr/>
        </p:nvSpPr>
        <p:spPr>
          <a:xfrm>
            <a:off x="351933" y="4934029"/>
            <a:ext cx="2230416"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DOM element:</a:t>
            </a:r>
            <a:br>
              <a:rPr lang="en-CA" dirty="0"/>
            </a:br>
            <a:r>
              <a:rPr lang="en-CA" dirty="0" err="1">
                <a:solidFill>
                  <a:schemeClr val="tx1"/>
                </a:solidFill>
                <a:highlight>
                  <a:srgbClr val="FFFF00"/>
                </a:highlight>
              </a:rPr>
              <a:t>ReactDOM.render</a:t>
            </a:r>
            <a:endParaRPr lang="en-CA" dirty="0">
              <a:solidFill>
                <a:schemeClr val="tx1"/>
              </a:solidFill>
            </a:endParaRPr>
          </a:p>
        </p:txBody>
      </p:sp>
      <p:sp>
        <p:nvSpPr>
          <p:cNvPr id="7" name="Rectangle 6">
            <a:extLst>
              <a:ext uri="{FF2B5EF4-FFF2-40B4-BE49-F238E27FC236}">
                <a16:creationId xmlns:a16="http://schemas.microsoft.com/office/drawing/2014/main" id="{88491664-49A0-E631-387C-AC449EA061A5}"/>
              </a:ext>
            </a:extLst>
          </p:cNvPr>
          <p:cNvSpPr/>
          <p:nvPr/>
        </p:nvSpPr>
        <p:spPr>
          <a:xfrm>
            <a:off x="5031899" y="4934029"/>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cxnSpLocks/>
            <a:stCxn id="3" idx="1"/>
            <a:endCxn id="5" idx="0"/>
          </p:cNvCxnSpPr>
          <p:nvPr/>
        </p:nvCxnSpPr>
        <p:spPr>
          <a:xfrm rot="10800000" flipV="1">
            <a:off x="1467141" y="3553369"/>
            <a:ext cx="877896"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5194238" y="3553370"/>
            <a:ext cx="774364"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7386" y="3890495"/>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28091" y="5519831"/>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730924" y="4127424"/>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2896440" y="5404396"/>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2648155" y="7946783"/>
            <a:ext cx="2615844"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How to create an </a:t>
            </a:r>
          </a:p>
          <a:p>
            <a:pPr algn="ctr"/>
            <a:r>
              <a:rPr lang="en-CA" dirty="0"/>
              <a:t>environment</a:t>
            </a:r>
          </a:p>
          <a:p>
            <a:pPr algn="ctr"/>
            <a:r>
              <a:rPr lang="en-CA" dirty="0"/>
              <a:t>agnostic element</a:t>
            </a:r>
          </a:p>
        </p:txBody>
      </p:sp>
      <p:sp>
        <p:nvSpPr>
          <p:cNvPr id="16" name="Rectangle 15">
            <a:extLst>
              <a:ext uri="{FF2B5EF4-FFF2-40B4-BE49-F238E27FC236}">
                <a16:creationId xmlns:a16="http://schemas.microsoft.com/office/drawing/2014/main" id="{C93B3832-0DA3-AEAB-1B06-7D3A4A6D2864}"/>
              </a:ext>
            </a:extLst>
          </p:cNvPr>
          <p:cNvSpPr/>
          <p:nvPr/>
        </p:nvSpPr>
        <p:spPr>
          <a:xfrm>
            <a:off x="3144271" y="7724953"/>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248687" y="8453867"/>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9471" y="8004332"/>
            <a:ext cx="416311" cy="416311"/>
          </a:xfrm>
          <a:prstGeom prst="rect">
            <a:avLst/>
          </a:prstGeom>
        </p:spPr>
      </p:pic>
      <p:pic>
        <p:nvPicPr>
          <p:cNvPr id="24" name="Graphic 23" descr="Badge Question Mark with solid fill">
            <a:extLst>
              <a:ext uri="{FF2B5EF4-FFF2-40B4-BE49-F238E27FC236}">
                <a16:creationId xmlns:a16="http://schemas.microsoft.com/office/drawing/2014/main" id="{01CDC7D3-EF69-045D-45BF-C1375614F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0120" y="8155294"/>
            <a:ext cx="748236" cy="748236"/>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06286" y="68833"/>
            <a:ext cx="2770823"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Purpose</a:t>
            </a:r>
          </a:p>
        </p:txBody>
      </p:sp>
      <p:sp>
        <p:nvSpPr>
          <p:cNvPr id="3" name="Rectangle 2">
            <a:extLst>
              <a:ext uri="{FF2B5EF4-FFF2-40B4-BE49-F238E27FC236}">
                <a16:creationId xmlns:a16="http://schemas.microsoft.com/office/drawing/2014/main" id="{87D6F867-135B-07E5-E9EE-7CCE9364FACA}"/>
              </a:ext>
            </a:extLst>
          </p:cNvPr>
          <p:cNvSpPr/>
          <p:nvPr/>
        </p:nvSpPr>
        <p:spPr>
          <a:xfrm>
            <a:off x="206286" y="976629"/>
            <a:ext cx="3054426"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Lay </a:t>
            </a:r>
            <a:r>
              <a:rPr lang="en-US" sz="3200" dirty="0">
                <a:ln w="0"/>
                <a:solidFill>
                  <a:schemeClr val="tx1">
                    <a:lumMod val="95000"/>
                    <a:lumOff val="5000"/>
                  </a:schemeClr>
                </a:solidFill>
                <a:effectLst>
                  <a:outerShdw blurRad="38100" dist="19050" dir="2700000" algn="tl" rotWithShape="0">
                    <a:schemeClr val="dk1">
                      <a:alpha val="40000"/>
                    </a:schemeClr>
                  </a:outerShdw>
                </a:effectLst>
              </a:rPr>
              <a:t>F</a:t>
            </a: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oundation</a:t>
            </a:r>
          </a:p>
        </p:txBody>
      </p:sp>
      <p:sp>
        <p:nvSpPr>
          <p:cNvPr id="4" name="Rectangle 3">
            <a:extLst>
              <a:ext uri="{FF2B5EF4-FFF2-40B4-BE49-F238E27FC236}">
                <a16:creationId xmlns:a16="http://schemas.microsoft.com/office/drawing/2014/main" id="{93E05061-56CF-E477-DDCB-78752CF7031E}"/>
              </a:ext>
            </a:extLst>
          </p:cNvPr>
          <p:cNvSpPr/>
          <p:nvPr/>
        </p:nvSpPr>
        <p:spPr>
          <a:xfrm>
            <a:off x="275981" y="1607571"/>
            <a:ext cx="1642821"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Practice</a:t>
            </a:r>
          </a:p>
        </p:txBody>
      </p:sp>
      <p:sp>
        <p:nvSpPr>
          <p:cNvPr id="5" name="Rectangle 4">
            <a:extLst>
              <a:ext uri="{FF2B5EF4-FFF2-40B4-BE49-F238E27FC236}">
                <a16:creationId xmlns:a16="http://schemas.microsoft.com/office/drawing/2014/main" id="{F9E11DF8-CC3E-3B4E-6E7F-A16D1227812C}"/>
              </a:ext>
            </a:extLst>
          </p:cNvPr>
          <p:cNvSpPr/>
          <p:nvPr/>
        </p:nvSpPr>
        <p:spPr>
          <a:xfrm>
            <a:off x="181443" y="3179214"/>
            <a:ext cx="3639009" cy="523220"/>
          </a:xfrm>
          <a:prstGeom prst="rect">
            <a:avLst/>
          </a:prstGeom>
          <a:noFill/>
        </p:spPr>
        <p:txBody>
          <a:bodyPr wrap="none" lIns="91440" tIns="45720" rIns="91440" bIns="45720">
            <a:spAutoFit/>
          </a:bodyPr>
          <a:lstStyle/>
          <a:p>
            <a:pPr algn="ctr"/>
            <a:r>
              <a:rPr lang="en-US" sz="2800" dirty="0">
                <a:ln w="0"/>
                <a:solidFill>
                  <a:schemeClr val="tx1">
                    <a:lumMod val="95000"/>
                    <a:lumOff val="5000"/>
                  </a:schemeClr>
                </a:solidFill>
                <a:effectLst>
                  <a:outerShdw blurRad="38100" dist="19050" dir="2700000" algn="tl" rotWithShape="0">
                    <a:schemeClr val="dk1">
                      <a:alpha val="40000"/>
                    </a:schemeClr>
                  </a:outerShdw>
                </a:effectLst>
              </a:rPr>
              <a:t>We have limited time</a:t>
            </a:r>
          </a:p>
        </p:txBody>
      </p:sp>
      <p:sp>
        <p:nvSpPr>
          <p:cNvPr id="7" name="Rectangle 6">
            <a:extLst>
              <a:ext uri="{FF2B5EF4-FFF2-40B4-BE49-F238E27FC236}">
                <a16:creationId xmlns:a16="http://schemas.microsoft.com/office/drawing/2014/main" id="{7BA7B086-D407-B5C9-2933-73C1EB007833}"/>
              </a:ext>
            </a:extLst>
          </p:cNvPr>
          <p:cNvSpPr/>
          <p:nvPr/>
        </p:nvSpPr>
        <p:spPr>
          <a:xfrm>
            <a:off x="206286" y="3937977"/>
            <a:ext cx="7453297" cy="523220"/>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You need to get your hands dirty to learn </a:t>
            </a:r>
            <a:endParaRPr lang="en-US" sz="2800" b="0" cap="none" spc="0" dirty="0">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ED96C495-4480-8F31-6837-A72167F44745}"/>
              </a:ext>
            </a:extLst>
          </p:cNvPr>
          <p:cNvSpPr/>
          <p:nvPr/>
        </p:nvSpPr>
        <p:spPr>
          <a:xfrm>
            <a:off x="206286" y="2238513"/>
            <a:ext cx="251863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Axioms</a:t>
            </a:r>
          </a:p>
        </p:txBody>
      </p:sp>
      <p:sp>
        <p:nvSpPr>
          <p:cNvPr id="9" name="Rectangle 8">
            <a:extLst>
              <a:ext uri="{FF2B5EF4-FFF2-40B4-BE49-F238E27FC236}">
                <a16:creationId xmlns:a16="http://schemas.microsoft.com/office/drawing/2014/main" id="{813FD01E-0D66-AF19-2F9C-949234D17636}"/>
              </a:ext>
            </a:extLst>
          </p:cNvPr>
          <p:cNvSpPr/>
          <p:nvPr/>
        </p:nvSpPr>
        <p:spPr>
          <a:xfrm>
            <a:off x="301187" y="4789457"/>
            <a:ext cx="7358396" cy="954107"/>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You will forget everything two weeks from now unless…</a:t>
            </a:r>
          </a:p>
        </p:txBody>
      </p:sp>
      <p:sp>
        <p:nvSpPr>
          <p:cNvPr id="10" name="Rectangle 9">
            <a:extLst>
              <a:ext uri="{FF2B5EF4-FFF2-40B4-BE49-F238E27FC236}">
                <a16:creationId xmlns:a16="http://schemas.microsoft.com/office/drawing/2014/main" id="{F40E5936-A4CC-B0F4-61AA-56F87E1E66C7}"/>
              </a:ext>
            </a:extLst>
          </p:cNvPr>
          <p:cNvSpPr/>
          <p:nvPr/>
        </p:nvSpPr>
        <p:spPr>
          <a:xfrm>
            <a:off x="344309" y="6100045"/>
            <a:ext cx="7358396" cy="523220"/>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No Expert in the room</a:t>
            </a:r>
          </a:p>
        </p:txBody>
      </p:sp>
      <p:sp>
        <p:nvSpPr>
          <p:cNvPr id="11" name="Rectangle 10">
            <a:extLst>
              <a:ext uri="{FF2B5EF4-FFF2-40B4-BE49-F238E27FC236}">
                <a16:creationId xmlns:a16="http://schemas.microsoft.com/office/drawing/2014/main" id="{4A45A91B-DEAB-D96A-51C0-4024CE494A54}"/>
              </a:ext>
            </a:extLst>
          </p:cNvPr>
          <p:cNvSpPr/>
          <p:nvPr/>
        </p:nvSpPr>
        <p:spPr>
          <a:xfrm>
            <a:off x="344309" y="7163856"/>
            <a:ext cx="331327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Every Day</a:t>
            </a:r>
          </a:p>
        </p:txBody>
      </p:sp>
      <p:sp>
        <p:nvSpPr>
          <p:cNvPr id="12" name="Rectangle 11">
            <a:extLst>
              <a:ext uri="{FF2B5EF4-FFF2-40B4-BE49-F238E27FC236}">
                <a16:creationId xmlns:a16="http://schemas.microsoft.com/office/drawing/2014/main" id="{8AACF486-5ED1-D2F0-158D-EC4C07012B69}"/>
              </a:ext>
            </a:extLst>
          </p:cNvPr>
          <p:cNvSpPr/>
          <p:nvPr/>
        </p:nvSpPr>
        <p:spPr>
          <a:xfrm>
            <a:off x="414004" y="8087186"/>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Recording Link to be posted in slack</a:t>
            </a:r>
          </a:p>
        </p:txBody>
      </p:sp>
      <p:sp>
        <p:nvSpPr>
          <p:cNvPr id="13" name="Rectangle 12">
            <a:extLst>
              <a:ext uri="{FF2B5EF4-FFF2-40B4-BE49-F238E27FC236}">
                <a16:creationId xmlns:a16="http://schemas.microsoft.com/office/drawing/2014/main" id="{374E4E78-D329-1459-DE50-6F32A7A15498}"/>
              </a:ext>
            </a:extLst>
          </p:cNvPr>
          <p:cNvSpPr/>
          <p:nvPr/>
        </p:nvSpPr>
        <p:spPr>
          <a:xfrm>
            <a:off x="414004" y="8789383"/>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Slides Covered to be posted in slack</a:t>
            </a:r>
          </a:p>
        </p:txBody>
      </p:sp>
    </p:spTree>
    <p:extLst>
      <p:ext uri="{BB962C8B-B14F-4D97-AF65-F5344CB8AC3E}">
        <p14:creationId xmlns:p14="http://schemas.microsoft.com/office/powerpoint/2010/main" val="211620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8" grpId="0"/>
      <p:bldP spid="9"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3"/>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797979"/>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component that will create a react element.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567034"/>
            <a:ext cx="7283302" cy="707886"/>
          </a:xfrm>
          <a:prstGeom prst="rect">
            <a:avLst/>
          </a:prstGeom>
          <a:noFill/>
        </p:spPr>
        <p:txBody>
          <a:bodyPr wrap="square">
            <a:spAutoFit/>
          </a:bodyPr>
          <a:lstStyle/>
          <a:p>
            <a:r>
              <a:rPr lang="en-CA" sz="2000" dirty="0">
                <a:effectLst/>
                <a:latin typeface="MS Shell Dlg 2" panose="020B0604030504040204" pitchFamily="34" charset="0"/>
              </a:rPr>
              <a:t>Thus, we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38396" y="7339681"/>
            <a:ext cx="7527851" cy="707886"/>
          </a:xfrm>
          <a:prstGeom prst="rect">
            <a:avLst/>
          </a:prstGeom>
          <a:noFill/>
        </p:spPr>
        <p:txBody>
          <a:bodyPr wrap="square">
            <a:spAutoFit/>
          </a:bodyPr>
          <a:lstStyle/>
          <a:p>
            <a:r>
              <a:rPr lang="en-CA" sz="2000" dirty="0">
                <a:latin typeface="MS Shell Dlg 2" panose="020B0604030504040204" pitchFamily="34" charset="0"/>
              </a:rPr>
              <a:t>What we see highlighted above is an enhanced flavor of what we did earlier. It’s just rendering - let’s verify.</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12553" y="8043974"/>
            <a:ext cx="7283302" cy="707886"/>
          </a:xfrm>
          <a:prstGeom prst="rect">
            <a:avLst/>
          </a:prstGeom>
          <a:noFill/>
        </p:spPr>
        <p:txBody>
          <a:bodyPr wrap="square">
            <a:spAutoFit/>
          </a:bodyPr>
          <a:lstStyle/>
          <a:p>
            <a:r>
              <a:rPr lang="en-CA" sz="2000" dirty="0">
                <a:latin typeface="MS Shell Dlg 2" panose="020B0604030504040204" pitchFamily="34" charset="0"/>
              </a:rPr>
              <a:t>Comment the highlighted part, add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244550" y="8428694"/>
            <a:ext cx="7283301" cy="646331"/>
          </a:xfrm>
          <a:prstGeom prst="rect">
            <a:avLst/>
          </a:prstGeom>
          <a:noFill/>
          <a:ln w="28575">
            <a:solidFill>
              <a:schemeClr val="tx1">
                <a:lumMod val="95000"/>
                <a:lumOff val="5000"/>
              </a:schemeClr>
            </a:solidFill>
          </a:ln>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to have:</a:t>
            </a:r>
            <a:r>
              <a:rPr lang="en-CA" dirty="0"/>
              <a:t>  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44549" y="9489598"/>
            <a:ext cx="7219310" cy="523220"/>
          </a:xfrm>
          <a:prstGeom prst="rect">
            <a:avLst/>
          </a:prstGeom>
          <a:noFill/>
        </p:spPr>
        <p:txBody>
          <a:bodyPr wrap="square" rtlCol="0">
            <a:spAutoFit/>
          </a:bodyPr>
          <a:lstStyle/>
          <a:p>
            <a:r>
              <a:rPr lang="en-US" sz="1400" dirty="0"/>
              <a:t>Add checks to development phase such as identify deprecate methods and unsafe state changes</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animBg="1"/>
      <p:bldP spid="19" grpId="0"/>
      <p:bldP spid="20" grpId="0"/>
    </p:bldLst>
  </p:timing>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0" y="6503060"/>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168638" y="7830845"/>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2308324"/>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What about &lt;App/&gt;? We are using it rather than using App().</a:t>
            </a:r>
          </a:p>
        </p:txBody>
      </p:sp>
    </p:spTree>
    <p:extLst>
      <p:ext uri="{BB962C8B-B14F-4D97-AF65-F5344CB8AC3E}">
        <p14:creationId xmlns:p14="http://schemas.microsoft.com/office/powerpoint/2010/main" val="2972690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html, and uses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35720" y="5076097"/>
            <a:ext cx="7843838" cy="369332"/>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256421"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099051" y="4706765"/>
            <a:ext cx="2270574" cy="369332"/>
          </a:xfrm>
          <a:prstGeom prst="rect">
            <a:avLst/>
          </a:prstGeom>
          <a:solidFill>
            <a:srgbClr val="C00000"/>
          </a:solidFill>
        </p:spPr>
        <p:txBody>
          <a:bodyPr wrap="square">
            <a:spAutoFit/>
          </a:bodyPr>
          <a:lstStyle/>
          <a:p>
            <a:pPr algn="ctr"/>
            <a:r>
              <a:rPr lang="en-CA" dirty="0">
                <a:solidFill>
                  <a:schemeClr val="bg1"/>
                </a:solidFill>
              </a:rPr>
              <a:t>h1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46580" y="9087522"/>
            <a:ext cx="2174204" cy="646331"/>
          </a:xfrm>
          <a:prstGeom prst="rect">
            <a:avLst/>
          </a:prstGeom>
          <a:solidFill>
            <a:srgbClr val="C00000"/>
          </a:solidFill>
        </p:spPr>
        <p:txBody>
          <a:bodyPr wrap="square">
            <a:spAutoFit/>
          </a:bodyPr>
          <a:lstStyle/>
          <a:p>
            <a:pPr algn="ctr"/>
            <a:r>
              <a:rPr lang="en-CA" dirty="0">
                <a:solidFill>
                  <a:schemeClr val="bg1"/>
                </a:solidFill>
              </a:rPr>
              <a:t>Customized</a:t>
            </a:r>
          </a:p>
          <a:p>
            <a:pPr algn="ctr"/>
            <a:r>
              <a:rPr lang="en-CA" dirty="0">
                <a:solidFill>
                  <a:schemeClr val="bg1"/>
                </a:solidFill>
              </a:rPr>
              <a:t>Component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4" name="Graphic 3" descr="Bullseye outline">
            <a:extLst>
              <a:ext uri="{FF2B5EF4-FFF2-40B4-BE49-F238E27FC236}">
                <a16:creationId xmlns:a16="http://schemas.microsoft.com/office/drawing/2014/main" id="{3A6F3C0C-2742-F54D-D587-244A57394A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92703" y="2332627"/>
            <a:ext cx="1366080" cy="1366080"/>
          </a:xfrm>
          <a:prstGeom prst="rect">
            <a:avLst/>
          </a:prstGeom>
        </p:spPr>
      </p:pic>
      <p:sp>
        <p:nvSpPr>
          <p:cNvPr id="3" name="TextBox 2">
            <a:extLst>
              <a:ext uri="{FF2B5EF4-FFF2-40B4-BE49-F238E27FC236}">
                <a16:creationId xmlns:a16="http://schemas.microsoft.com/office/drawing/2014/main" id="{FE790A0F-5F27-70FD-5948-A5F666C9B50D}"/>
              </a:ext>
            </a:extLst>
          </p:cNvPr>
          <p:cNvSpPr txBox="1"/>
          <p:nvPr/>
        </p:nvSpPr>
        <p:spPr>
          <a:xfrm>
            <a:off x="60085" y="6557802"/>
            <a:ext cx="2735822" cy="1200329"/>
          </a:xfrm>
          <a:prstGeom prst="rect">
            <a:avLst/>
          </a:prstGeom>
          <a:solidFill>
            <a:schemeClr val="accent3">
              <a:lumMod val="75000"/>
            </a:schemeClr>
          </a:solidFill>
          <a:ln w="28575">
            <a:solidFill>
              <a:schemeClr val="tx1"/>
            </a:solidFill>
          </a:ln>
        </p:spPr>
        <p:txBody>
          <a:bodyPr wrap="square">
            <a:spAutoFit/>
          </a:bodyPr>
          <a:lstStyle/>
          <a:p>
            <a:pPr algn="ctr"/>
            <a:r>
              <a:rPr lang="en-US" b="0" dirty="0">
                <a:solidFill>
                  <a:srgbClr val="FFFFFF"/>
                </a:solidFill>
                <a:effectLst/>
                <a:latin typeface="Consolas" panose="020B0609020204030204" pitchFamily="49" charset="0"/>
              </a:rPr>
              <a:t>JSX handles our customized component as </a:t>
            </a:r>
            <a:r>
              <a:rPr lang="en-US" b="0" dirty="0">
                <a:solidFill>
                  <a:schemeClr val="tx1">
                    <a:lumMod val="95000"/>
                    <a:lumOff val="5000"/>
                  </a:schemeClr>
                </a:solidFill>
                <a:effectLst/>
                <a:latin typeface="Consolas" panose="020B0609020204030204" pitchFamily="49" charset="0"/>
              </a:rPr>
              <a:t>A</a:t>
            </a:r>
            <a:r>
              <a:rPr lang="en-US" b="0" dirty="0">
                <a:solidFill>
                  <a:srgbClr val="FFFFFF"/>
                </a:solidFill>
                <a:effectLst/>
                <a:latin typeface="Consolas" panose="020B0609020204030204" pitchFamily="49" charset="0"/>
              </a:rPr>
              <a:t>pp, a</a:t>
            </a:r>
            <a:r>
              <a:rPr lang="en-US" dirty="0">
                <a:solidFill>
                  <a:srgbClr val="FFFFFF"/>
                </a:solidFill>
                <a:latin typeface="Consolas" panose="020B0609020204030204" pitchFamily="49" charset="0"/>
              </a:rPr>
              <a:t>s well as html ones as </a:t>
            </a:r>
            <a:r>
              <a:rPr lang="en-US" dirty="0">
                <a:solidFill>
                  <a:schemeClr val="tx1">
                    <a:lumMod val="95000"/>
                    <a:lumOff val="5000"/>
                  </a:schemeClr>
                </a:solidFill>
                <a:latin typeface="Consolas" panose="020B0609020204030204" pitchFamily="49" charset="0"/>
              </a:rPr>
              <a:t>h</a:t>
            </a:r>
            <a:r>
              <a:rPr lang="en-US" dirty="0">
                <a:solidFill>
                  <a:srgbClr val="FFFFFF"/>
                </a:solidFill>
                <a:latin typeface="Consolas" panose="020B0609020204030204" pitchFamily="49" charset="0"/>
              </a:rPr>
              <a:t>1</a:t>
            </a:r>
            <a:endParaRPr lang="en-US" b="0" dirty="0">
              <a:solidFill>
                <a:srgbClr val="FFFFFF"/>
              </a:solidFill>
              <a:effectLst/>
              <a:latin typeface="Consolas" panose="020B0609020204030204" pitchFamily="49" charset="0"/>
            </a:endParaRPr>
          </a:p>
        </p:txBody>
      </p:sp>
      <p:sp>
        <p:nvSpPr>
          <p:cNvPr id="5" name="Oval 4">
            <a:extLst>
              <a:ext uri="{FF2B5EF4-FFF2-40B4-BE49-F238E27FC236}">
                <a16:creationId xmlns:a16="http://schemas.microsoft.com/office/drawing/2014/main" id="{CDF45B0E-3881-E0F4-C08E-033A2EE291E0}"/>
              </a:ext>
            </a:extLst>
          </p:cNvPr>
          <p:cNvSpPr/>
          <p:nvPr/>
        </p:nvSpPr>
        <p:spPr>
          <a:xfrm>
            <a:off x="3178536" y="3020082"/>
            <a:ext cx="197105" cy="19372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27" presetClass="emph" presetSubtype="0" repeatCount="3000" fill="remove" grpId="2" nodeType="withEffect">
                                  <p:stCondLst>
                                    <p:cond delay="0"/>
                                  </p:stCondLst>
                                  <p:childTnLst>
                                    <p:animClr clrSpc="rgb" dir="cw">
                                      <p:cBhvr override="childStyle">
                                        <p:cTn id="60" dur="250" autoRev="1" fill="remove"/>
                                        <p:tgtEl>
                                          <p:spTgt spid="5"/>
                                        </p:tgtEl>
                                        <p:attrNameLst>
                                          <p:attrName>style.color</p:attrName>
                                        </p:attrNameLst>
                                      </p:cBhvr>
                                      <p:to>
                                        <a:schemeClr val="bg1"/>
                                      </p:to>
                                    </p:animClr>
                                    <p:animClr clrSpc="rgb" dir="cw">
                                      <p:cBhvr>
                                        <p:cTn id="61" dur="250" autoRev="1" fill="remove"/>
                                        <p:tgtEl>
                                          <p:spTgt spid="5"/>
                                        </p:tgtEl>
                                        <p:attrNameLst>
                                          <p:attrName>fillcolor</p:attrName>
                                        </p:attrNameLst>
                                      </p:cBhvr>
                                      <p:to>
                                        <a:schemeClr val="bg1"/>
                                      </p:to>
                                    </p:animClr>
                                    <p:set>
                                      <p:cBhvr>
                                        <p:cTn id="62" dur="250" autoRev="1" fill="remove"/>
                                        <p:tgtEl>
                                          <p:spTgt spid="5"/>
                                        </p:tgtEl>
                                        <p:attrNameLst>
                                          <p:attrName>fill.type</p:attrName>
                                        </p:attrNameLst>
                                      </p:cBhvr>
                                      <p:to>
                                        <p:strVal val="solid"/>
                                      </p:to>
                                    </p:set>
                                    <p:set>
                                      <p:cBhvr>
                                        <p:cTn id="63"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P spid="3" grpId="0" animBg="1"/>
      <p:bldP spid="5" grpId="1" animBg="1"/>
      <p:bldP spid="5" grpId="2" animBg="1"/>
    </p:bldLst>
  </p:timing>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153420"/>
            <a:ext cx="6729547" cy="3046988"/>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Before we start building the project, we want to run the server at a different port: </a:t>
            </a:r>
            <a:r>
              <a:rPr lang="en-CA" sz="4800" dirty="0">
                <a:effectLst>
                  <a:outerShdw blurRad="38100" dist="38100" dir="2700000" algn="tl">
                    <a:srgbClr val="000000">
                      <a:alpha val="43137"/>
                    </a:srgbClr>
                  </a:outerShdw>
                </a:effectLst>
                <a:highlight>
                  <a:srgbClr val="FFFF00"/>
                </a:highlight>
                <a:latin typeface="MS Shell Dlg 2" panose="020B0604030504040204" pitchFamily="34" charset="0"/>
              </a:rPr>
              <a:t>4000</a:t>
            </a:r>
          </a:p>
        </p:txBody>
      </p:sp>
      <p:sp>
        <p:nvSpPr>
          <p:cNvPr id="2" name="TextBox 1">
            <a:extLst>
              <a:ext uri="{FF2B5EF4-FFF2-40B4-BE49-F238E27FC236}">
                <a16:creationId xmlns:a16="http://schemas.microsoft.com/office/drawing/2014/main" id="{A03E1325-AD23-BEB1-189C-75A672B6AF83}"/>
              </a:ext>
            </a:extLst>
          </p:cNvPr>
          <p:cNvSpPr txBox="1"/>
          <p:nvPr/>
        </p:nvSpPr>
        <p:spPr>
          <a:xfrm>
            <a:off x="339932" y="4159955"/>
            <a:ext cx="4943203" cy="707886"/>
          </a:xfrm>
          <a:prstGeom prst="rect">
            <a:avLst/>
          </a:prstGeom>
          <a:noFill/>
        </p:spPr>
        <p:txBody>
          <a:bodyPr wrap="square">
            <a:spAutoFit/>
          </a:bodyPr>
          <a:lstStyle/>
          <a:p>
            <a:r>
              <a:rPr lang="en-CA" sz="4000" dirty="0">
                <a:latin typeface="MS Shell Dlg 2" panose="020B0604030504040204" pitchFamily="34" charset="0"/>
              </a:rPr>
              <a:t>Stop the server, </a:t>
            </a:r>
            <a:r>
              <a:rPr lang="en-CA" sz="4000" dirty="0">
                <a:highlight>
                  <a:srgbClr val="FFFF00"/>
                </a:highlight>
                <a:latin typeface="MS Shell Dlg 2" panose="020B0604030504040204" pitchFamily="34" charset="0"/>
              </a:rPr>
              <a:t>ctr-c</a:t>
            </a:r>
          </a:p>
        </p:txBody>
      </p:sp>
      <p:sp>
        <p:nvSpPr>
          <p:cNvPr id="4" name="TextBox 3">
            <a:extLst>
              <a:ext uri="{FF2B5EF4-FFF2-40B4-BE49-F238E27FC236}">
                <a16:creationId xmlns:a16="http://schemas.microsoft.com/office/drawing/2014/main" id="{995513C2-1884-8C75-0120-6654F29E6785}"/>
              </a:ext>
            </a:extLst>
          </p:cNvPr>
          <p:cNvSpPr txBox="1"/>
          <p:nvPr/>
        </p:nvSpPr>
        <p:spPr>
          <a:xfrm>
            <a:off x="339932" y="4974296"/>
            <a:ext cx="4943203" cy="707886"/>
          </a:xfrm>
          <a:prstGeom prst="rect">
            <a:avLst/>
          </a:prstGeom>
          <a:noFill/>
        </p:spPr>
        <p:txBody>
          <a:bodyPr wrap="square">
            <a:spAutoFit/>
          </a:bodyPr>
          <a:lstStyle/>
          <a:p>
            <a:r>
              <a:rPr lang="en-CA" sz="4000" dirty="0">
                <a:latin typeface="MS Shell Dlg 2" panose="020B0604030504040204" pitchFamily="34" charset="0"/>
              </a:rPr>
              <a:t>Update </a:t>
            </a:r>
            <a:r>
              <a:rPr lang="en-CA" sz="4000" dirty="0" err="1">
                <a:latin typeface="MS Shell Dlg 2" panose="020B0604030504040204" pitchFamily="34" charset="0"/>
              </a:rPr>
              <a:t>package.json</a:t>
            </a:r>
            <a:endParaRPr lang="en-CA" sz="4000" dirty="0">
              <a:highlight>
                <a:srgbClr val="FFFF00"/>
              </a:highlight>
              <a:latin typeface="MS Shell Dlg 2" panose="020B0604030504040204" pitchFamily="34" charset="0"/>
            </a:endParaRPr>
          </a:p>
        </p:txBody>
      </p:sp>
      <p:pic>
        <p:nvPicPr>
          <p:cNvPr id="6" name="Picture 5">
            <a:extLst>
              <a:ext uri="{FF2B5EF4-FFF2-40B4-BE49-F238E27FC236}">
                <a16:creationId xmlns:a16="http://schemas.microsoft.com/office/drawing/2014/main" id="{7E5325DA-C645-1326-496C-E4183F2F25E4}"/>
              </a:ext>
            </a:extLst>
          </p:cNvPr>
          <p:cNvPicPr>
            <a:picLocks noChangeAspect="1"/>
          </p:cNvPicPr>
          <p:nvPr/>
        </p:nvPicPr>
        <p:blipFill>
          <a:blip r:embed="rId2"/>
          <a:stretch>
            <a:fillRect/>
          </a:stretch>
        </p:blipFill>
        <p:spPr>
          <a:xfrm>
            <a:off x="1527560" y="5682182"/>
            <a:ext cx="5723413" cy="1578430"/>
          </a:xfrm>
          <a:prstGeom prst="rect">
            <a:avLst/>
          </a:prstGeom>
        </p:spPr>
      </p:pic>
      <p:sp>
        <p:nvSpPr>
          <p:cNvPr id="7" name="TextBox 6">
            <a:extLst>
              <a:ext uri="{FF2B5EF4-FFF2-40B4-BE49-F238E27FC236}">
                <a16:creationId xmlns:a16="http://schemas.microsoft.com/office/drawing/2014/main" id="{665FBADF-651A-8519-F23D-313457BF7FDA}"/>
              </a:ext>
            </a:extLst>
          </p:cNvPr>
          <p:cNvSpPr txBox="1"/>
          <p:nvPr/>
        </p:nvSpPr>
        <p:spPr>
          <a:xfrm>
            <a:off x="339931" y="7310865"/>
            <a:ext cx="6674032" cy="707886"/>
          </a:xfrm>
          <a:prstGeom prst="rect">
            <a:avLst/>
          </a:prstGeom>
          <a:noFill/>
        </p:spPr>
        <p:txBody>
          <a:bodyPr wrap="square">
            <a:spAutoFit/>
          </a:bodyPr>
          <a:lstStyle/>
          <a:p>
            <a:r>
              <a:rPr lang="en-CA" sz="4000" dirty="0">
                <a:latin typeface="MS Shell Dlg 2" panose="020B0604030504040204" pitchFamily="34" charset="0"/>
              </a:rPr>
              <a:t>Start the server, </a:t>
            </a:r>
            <a:r>
              <a:rPr lang="en-CA" sz="4000" dirty="0" err="1">
                <a:highlight>
                  <a:srgbClr val="FFFF00"/>
                </a:highlight>
                <a:latin typeface="MS Shell Dlg 2" panose="020B0604030504040204" pitchFamily="34" charset="0"/>
              </a:rPr>
              <a:t>npm</a:t>
            </a:r>
            <a:r>
              <a:rPr lang="en-CA" sz="4000" dirty="0">
                <a:highlight>
                  <a:srgbClr val="FFFF00"/>
                </a:highlight>
                <a:latin typeface="MS Shell Dlg 2" panose="020B0604030504040204" pitchFamily="34" charset="0"/>
              </a:rPr>
              <a:t> start</a:t>
            </a:r>
          </a:p>
        </p:txBody>
      </p:sp>
    </p:spTree>
    <p:extLst>
      <p:ext uri="{BB962C8B-B14F-4D97-AF65-F5344CB8AC3E}">
        <p14:creationId xmlns:p14="http://schemas.microsoft.com/office/powerpoint/2010/main" val="342900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183112" y="0"/>
            <a:ext cx="2086863" cy="830997"/>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Recap</a:t>
            </a:r>
          </a:p>
        </p:txBody>
      </p:sp>
      <p:sp>
        <p:nvSpPr>
          <p:cNvPr id="4" name="Rectangle 3">
            <a:extLst>
              <a:ext uri="{FF2B5EF4-FFF2-40B4-BE49-F238E27FC236}">
                <a16:creationId xmlns:a16="http://schemas.microsoft.com/office/drawing/2014/main" id="{8F8B1B37-A0D1-CC39-7489-97D6EC9F19A8}"/>
              </a:ext>
            </a:extLst>
          </p:cNvPr>
          <p:cNvSpPr/>
          <p:nvPr/>
        </p:nvSpPr>
        <p:spPr>
          <a:xfrm>
            <a:off x="1399085" y="1921300"/>
            <a:ext cx="1540806" cy="584775"/>
          </a:xfrm>
          <a:prstGeom prst="rect">
            <a:avLst/>
          </a:prstGeom>
          <a:noFill/>
        </p:spPr>
        <p:txBody>
          <a:bodyPr wrap="non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design</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a:extLst>
              <a:ext uri="{FF2B5EF4-FFF2-40B4-BE49-F238E27FC236}">
                <a16:creationId xmlns:a16="http://schemas.microsoft.com/office/drawing/2014/main" id="{EB43B40E-AEDA-42D2-7214-2FD258A84989}"/>
              </a:ext>
            </a:extLst>
          </p:cNvPr>
          <p:cNvSpPr txBox="1"/>
          <p:nvPr/>
        </p:nvSpPr>
        <p:spPr>
          <a:xfrm>
            <a:off x="4144062" y="3280126"/>
            <a:ext cx="2345572" cy="400110"/>
          </a:xfrm>
          <a:prstGeom prst="rect">
            <a:avLst/>
          </a:prstGeom>
          <a:noFill/>
        </p:spPr>
        <p:txBody>
          <a:bodyPr wrap="square" rtlCol="0">
            <a:spAutoFit/>
          </a:bodyPr>
          <a:lstStyle/>
          <a:p>
            <a:r>
              <a:rPr lang="en-CA" sz="2000" b="1" dirty="0"/>
              <a:t>create-react-app</a:t>
            </a:r>
          </a:p>
        </p:txBody>
      </p:sp>
      <p:cxnSp>
        <p:nvCxnSpPr>
          <p:cNvPr id="7" name="Connector: Elbow 6">
            <a:extLst>
              <a:ext uri="{FF2B5EF4-FFF2-40B4-BE49-F238E27FC236}">
                <a16:creationId xmlns:a16="http://schemas.microsoft.com/office/drawing/2014/main" id="{9494B8EE-49D3-D988-8E4D-AA270486E0BF}"/>
              </a:ext>
            </a:extLst>
          </p:cNvPr>
          <p:cNvCxnSpPr>
            <a:cxnSpLocks/>
            <a:stCxn id="29" idx="3"/>
            <a:endCxn id="5" idx="1"/>
          </p:cNvCxnSpPr>
          <p:nvPr/>
        </p:nvCxnSpPr>
        <p:spPr>
          <a:xfrm flipV="1">
            <a:off x="3530816" y="3480181"/>
            <a:ext cx="613246"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E53224-DFFC-BC8E-D85F-61BACE1F9F64}"/>
              </a:ext>
            </a:extLst>
          </p:cNvPr>
          <p:cNvSpPr txBox="1"/>
          <p:nvPr/>
        </p:nvSpPr>
        <p:spPr>
          <a:xfrm>
            <a:off x="3396782" y="2446277"/>
            <a:ext cx="2988253" cy="400110"/>
          </a:xfrm>
          <a:prstGeom prst="rect">
            <a:avLst/>
          </a:prstGeom>
          <a:noFill/>
        </p:spPr>
        <p:txBody>
          <a:bodyPr wrap="square" rtlCol="0">
            <a:spAutoFit/>
          </a:bodyPr>
          <a:lstStyle/>
          <a:p>
            <a:r>
              <a:rPr lang="en-CA" sz="2000" b="1" dirty="0"/>
              <a:t>Efficient [Virtual DOM]</a:t>
            </a:r>
            <a:endParaRPr lang="en-CA" sz="1600" b="1" dirty="0"/>
          </a:p>
        </p:txBody>
      </p:sp>
      <p:cxnSp>
        <p:nvCxnSpPr>
          <p:cNvPr id="9" name="Connector: Elbow 8">
            <a:extLst>
              <a:ext uri="{FF2B5EF4-FFF2-40B4-BE49-F238E27FC236}">
                <a16:creationId xmlns:a16="http://schemas.microsoft.com/office/drawing/2014/main" id="{5F18F3D0-3667-3D92-FA5C-949C803A30D8}"/>
              </a:ext>
            </a:extLst>
          </p:cNvPr>
          <p:cNvCxnSpPr>
            <a:cxnSpLocks/>
            <a:stCxn id="4" idx="3"/>
            <a:endCxn id="8" idx="1"/>
          </p:cNvCxnSpPr>
          <p:nvPr/>
        </p:nvCxnSpPr>
        <p:spPr>
          <a:xfrm>
            <a:off x="2939891" y="2213688"/>
            <a:ext cx="456891" cy="4326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3C23FE3-8F8A-C081-4E37-61F171A83204}"/>
              </a:ext>
            </a:extLst>
          </p:cNvPr>
          <p:cNvSpPr txBox="1"/>
          <p:nvPr/>
        </p:nvSpPr>
        <p:spPr>
          <a:xfrm>
            <a:off x="3396782" y="2087316"/>
            <a:ext cx="4375618" cy="400110"/>
          </a:xfrm>
          <a:prstGeom prst="rect">
            <a:avLst/>
          </a:prstGeom>
          <a:noFill/>
        </p:spPr>
        <p:txBody>
          <a:bodyPr wrap="square" rtlCol="0">
            <a:spAutoFit/>
          </a:bodyPr>
          <a:lstStyle/>
          <a:p>
            <a:r>
              <a:rPr lang="en-CA" sz="2000" b="1" dirty="0"/>
              <a:t>Data follow - unidirectional</a:t>
            </a:r>
          </a:p>
        </p:txBody>
      </p:sp>
      <p:cxnSp>
        <p:nvCxnSpPr>
          <p:cNvPr id="17" name="Connector: Elbow 16">
            <a:extLst>
              <a:ext uri="{FF2B5EF4-FFF2-40B4-BE49-F238E27FC236}">
                <a16:creationId xmlns:a16="http://schemas.microsoft.com/office/drawing/2014/main" id="{4A5DD7B1-C204-DEB4-DB70-E6BE24D34201}"/>
              </a:ext>
            </a:extLst>
          </p:cNvPr>
          <p:cNvCxnSpPr>
            <a:cxnSpLocks/>
            <a:stCxn id="4" idx="3"/>
            <a:endCxn id="16" idx="1"/>
          </p:cNvCxnSpPr>
          <p:nvPr/>
        </p:nvCxnSpPr>
        <p:spPr>
          <a:xfrm>
            <a:off x="2939891" y="2213688"/>
            <a:ext cx="456891" cy="736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2EAB2F7-80D1-CDBB-642D-0E99F2FF6273}"/>
              </a:ext>
            </a:extLst>
          </p:cNvPr>
          <p:cNvSpPr/>
          <p:nvPr/>
        </p:nvSpPr>
        <p:spPr>
          <a:xfrm>
            <a:off x="61533" y="914483"/>
            <a:ext cx="204126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React</a:t>
            </a:r>
          </a:p>
        </p:txBody>
      </p:sp>
      <p:cxnSp>
        <p:nvCxnSpPr>
          <p:cNvPr id="28" name="Connector: Elbow 27">
            <a:extLst>
              <a:ext uri="{FF2B5EF4-FFF2-40B4-BE49-F238E27FC236}">
                <a16:creationId xmlns:a16="http://schemas.microsoft.com/office/drawing/2014/main" id="{9135784C-55FF-46D8-CF06-EB3C3F6085B2}"/>
              </a:ext>
            </a:extLst>
          </p:cNvPr>
          <p:cNvCxnSpPr>
            <a:stCxn id="23" idx="2"/>
            <a:endCxn id="4" idx="1"/>
          </p:cNvCxnSpPr>
          <p:nvPr/>
        </p:nvCxnSpPr>
        <p:spPr>
          <a:xfrm rot="16200000" flipH="1">
            <a:off x="1052688" y="1867290"/>
            <a:ext cx="375875" cy="3169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99A31D-3FBC-4F45-93F5-8C5C889A0C56}"/>
              </a:ext>
            </a:extLst>
          </p:cNvPr>
          <p:cNvSpPr/>
          <p:nvPr/>
        </p:nvSpPr>
        <p:spPr>
          <a:xfrm>
            <a:off x="674778" y="3187794"/>
            <a:ext cx="2856038" cy="584775"/>
          </a:xfrm>
          <a:prstGeom prst="rect">
            <a:avLst/>
          </a:prstGeom>
          <a:noFill/>
        </p:spPr>
        <p:txBody>
          <a:bodyPr wrap="non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development</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cxnSp>
        <p:nvCxnSpPr>
          <p:cNvPr id="30" name="Connector: Elbow 29">
            <a:extLst>
              <a:ext uri="{FF2B5EF4-FFF2-40B4-BE49-F238E27FC236}">
                <a16:creationId xmlns:a16="http://schemas.microsoft.com/office/drawing/2014/main" id="{6A03F3B3-F49E-741D-FF53-B18578BB5715}"/>
              </a:ext>
            </a:extLst>
          </p:cNvPr>
          <p:cNvCxnSpPr>
            <a:cxnSpLocks/>
            <a:stCxn id="23" idx="2"/>
            <a:endCxn id="29" idx="1"/>
          </p:cNvCxnSpPr>
          <p:nvPr/>
        </p:nvCxnSpPr>
        <p:spPr>
          <a:xfrm rot="5400000">
            <a:off x="57288" y="2455304"/>
            <a:ext cx="1642369" cy="407387"/>
          </a:xfrm>
          <a:prstGeom prst="bentConnector4">
            <a:avLst>
              <a:gd name="adj1" fmla="val 41099"/>
              <a:gd name="adj2" fmla="val 156114"/>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BC28450-259B-6684-D6AF-66D1373352DB}"/>
              </a:ext>
            </a:extLst>
          </p:cNvPr>
          <p:cNvSpPr txBox="1"/>
          <p:nvPr/>
        </p:nvSpPr>
        <p:spPr>
          <a:xfrm>
            <a:off x="3154345" y="1718115"/>
            <a:ext cx="1678166" cy="400110"/>
          </a:xfrm>
          <a:prstGeom prst="rect">
            <a:avLst/>
          </a:prstGeom>
          <a:noFill/>
        </p:spPr>
        <p:txBody>
          <a:bodyPr wrap="square" rtlCol="0">
            <a:spAutoFit/>
          </a:bodyPr>
          <a:lstStyle/>
          <a:p>
            <a:r>
              <a:rPr lang="en-CA" sz="2000" b="1" dirty="0"/>
              <a:t>Library</a:t>
            </a:r>
          </a:p>
        </p:txBody>
      </p:sp>
      <p:cxnSp>
        <p:nvCxnSpPr>
          <p:cNvPr id="34" name="Connector: Elbow 33">
            <a:extLst>
              <a:ext uri="{FF2B5EF4-FFF2-40B4-BE49-F238E27FC236}">
                <a16:creationId xmlns:a16="http://schemas.microsoft.com/office/drawing/2014/main" id="{3786122A-6AA6-A46B-F5E2-44FF0BA8926F}"/>
              </a:ext>
            </a:extLst>
          </p:cNvPr>
          <p:cNvCxnSpPr>
            <a:cxnSpLocks/>
            <a:stCxn id="4" idx="3"/>
            <a:endCxn id="33" idx="1"/>
          </p:cNvCxnSpPr>
          <p:nvPr/>
        </p:nvCxnSpPr>
        <p:spPr>
          <a:xfrm flipV="1">
            <a:off x="2939891" y="1918170"/>
            <a:ext cx="214454" cy="2955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DDDED4-1626-7F35-B778-B1D1E783A742}"/>
              </a:ext>
            </a:extLst>
          </p:cNvPr>
          <p:cNvSpPr txBox="1"/>
          <p:nvPr/>
        </p:nvSpPr>
        <p:spPr>
          <a:xfrm>
            <a:off x="4570343" y="3822949"/>
            <a:ext cx="3114377" cy="400110"/>
          </a:xfrm>
          <a:prstGeom prst="rect">
            <a:avLst/>
          </a:prstGeom>
          <a:noFill/>
        </p:spPr>
        <p:txBody>
          <a:bodyPr wrap="square" rtlCol="0">
            <a:spAutoFit/>
          </a:bodyPr>
          <a:lstStyle/>
          <a:p>
            <a:r>
              <a:rPr lang="en-CA" sz="2000" b="1" dirty="0"/>
              <a:t>Hot Deployment Server</a:t>
            </a:r>
            <a:endParaRPr lang="en-CA" sz="1600" b="1" dirty="0"/>
          </a:p>
        </p:txBody>
      </p:sp>
      <p:cxnSp>
        <p:nvCxnSpPr>
          <p:cNvPr id="44" name="Connector: Elbow 43">
            <a:extLst>
              <a:ext uri="{FF2B5EF4-FFF2-40B4-BE49-F238E27FC236}">
                <a16:creationId xmlns:a16="http://schemas.microsoft.com/office/drawing/2014/main" id="{18E19D36-24B1-C4B7-4B90-57B7C2292866}"/>
              </a:ext>
            </a:extLst>
          </p:cNvPr>
          <p:cNvCxnSpPr>
            <a:cxnSpLocks/>
            <a:stCxn id="5" idx="2"/>
            <a:endCxn id="43" idx="1"/>
          </p:cNvCxnSpPr>
          <p:nvPr/>
        </p:nvCxnSpPr>
        <p:spPr>
          <a:xfrm rot="5400000">
            <a:off x="4772212" y="3478368"/>
            <a:ext cx="342768" cy="746505"/>
          </a:xfrm>
          <a:prstGeom prst="bentConnector4">
            <a:avLst>
              <a:gd name="adj1" fmla="val 20818"/>
              <a:gd name="adj2" fmla="val 13062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1CA2DD6-8807-228A-DA55-A674F2FAC4FC}"/>
              </a:ext>
            </a:extLst>
          </p:cNvPr>
          <p:cNvSpPr txBox="1"/>
          <p:nvPr/>
        </p:nvSpPr>
        <p:spPr>
          <a:xfrm>
            <a:off x="4607543" y="4201061"/>
            <a:ext cx="1727012" cy="400110"/>
          </a:xfrm>
          <a:prstGeom prst="rect">
            <a:avLst/>
          </a:prstGeom>
          <a:noFill/>
        </p:spPr>
        <p:txBody>
          <a:bodyPr wrap="square" rtlCol="0">
            <a:spAutoFit/>
          </a:bodyPr>
          <a:lstStyle/>
          <a:p>
            <a:r>
              <a:rPr lang="en-CA" sz="2000" b="1" dirty="0" err="1"/>
              <a:t>Transpiler</a:t>
            </a:r>
            <a:endParaRPr lang="en-CA" sz="1600" b="1" dirty="0"/>
          </a:p>
        </p:txBody>
      </p:sp>
      <p:cxnSp>
        <p:nvCxnSpPr>
          <p:cNvPr id="51" name="Connector: Elbow 50">
            <a:extLst>
              <a:ext uri="{FF2B5EF4-FFF2-40B4-BE49-F238E27FC236}">
                <a16:creationId xmlns:a16="http://schemas.microsoft.com/office/drawing/2014/main" id="{33FA72F8-3455-F22B-99CD-2412E0BAA43B}"/>
              </a:ext>
            </a:extLst>
          </p:cNvPr>
          <p:cNvCxnSpPr>
            <a:cxnSpLocks/>
            <a:stCxn id="43" idx="1"/>
            <a:endCxn id="50" idx="1"/>
          </p:cNvCxnSpPr>
          <p:nvPr/>
        </p:nvCxnSpPr>
        <p:spPr>
          <a:xfrm rot="10800000" flipH="1" flipV="1">
            <a:off x="4570343" y="4023004"/>
            <a:ext cx="37200" cy="378112"/>
          </a:xfrm>
          <a:prstGeom prst="bentConnector3">
            <a:avLst>
              <a:gd name="adj1" fmla="val -614516"/>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B824EDD-D572-C5C3-FC05-C2ADDBC41514}"/>
              </a:ext>
            </a:extLst>
          </p:cNvPr>
          <p:cNvSpPr txBox="1"/>
          <p:nvPr/>
        </p:nvSpPr>
        <p:spPr>
          <a:xfrm>
            <a:off x="4625244" y="4582112"/>
            <a:ext cx="1657035" cy="400110"/>
          </a:xfrm>
          <a:prstGeom prst="rect">
            <a:avLst/>
          </a:prstGeom>
          <a:noFill/>
        </p:spPr>
        <p:txBody>
          <a:bodyPr wrap="square" rtlCol="0">
            <a:spAutoFit/>
          </a:bodyPr>
          <a:lstStyle/>
          <a:p>
            <a:r>
              <a:rPr lang="en-CA" sz="2000" b="1" dirty="0"/>
              <a:t>Webpack</a:t>
            </a:r>
            <a:endParaRPr lang="en-CA" sz="1600" b="1" dirty="0"/>
          </a:p>
        </p:txBody>
      </p:sp>
      <p:cxnSp>
        <p:nvCxnSpPr>
          <p:cNvPr id="54" name="Connector: Elbow 53">
            <a:extLst>
              <a:ext uri="{FF2B5EF4-FFF2-40B4-BE49-F238E27FC236}">
                <a16:creationId xmlns:a16="http://schemas.microsoft.com/office/drawing/2014/main" id="{B36FF7DA-0F58-3AEB-72D3-5021F2B06154}"/>
              </a:ext>
            </a:extLst>
          </p:cNvPr>
          <p:cNvCxnSpPr>
            <a:cxnSpLocks/>
            <a:stCxn id="43" idx="1"/>
            <a:endCxn id="53" idx="1"/>
          </p:cNvCxnSpPr>
          <p:nvPr/>
        </p:nvCxnSpPr>
        <p:spPr>
          <a:xfrm rot="10800000" flipH="1" flipV="1">
            <a:off x="4570342" y="4023003"/>
            <a:ext cx="54901" cy="759163"/>
          </a:xfrm>
          <a:prstGeom prst="bentConnector3">
            <a:avLst>
              <a:gd name="adj1" fmla="val -416386"/>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32AEF81-1E4C-39D9-C432-6E584F0F0570}"/>
              </a:ext>
            </a:extLst>
          </p:cNvPr>
          <p:cNvSpPr txBox="1"/>
          <p:nvPr/>
        </p:nvSpPr>
        <p:spPr>
          <a:xfrm>
            <a:off x="4570341" y="4977476"/>
            <a:ext cx="1657035" cy="400110"/>
          </a:xfrm>
          <a:prstGeom prst="rect">
            <a:avLst/>
          </a:prstGeom>
          <a:noFill/>
        </p:spPr>
        <p:txBody>
          <a:bodyPr wrap="square" rtlCol="0">
            <a:spAutoFit/>
          </a:bodyPr>
          <a:lstStyle/>
          <a:p>
            <a:r>
              <a:rPr lang="en-CA" sz="2000" b="1" dirty="0"/>
              <a:t>libraries</a:t>
            </a:r>
            <a:endParaRPr lang="en-CA" sz="1600" b="1" dirty="0"/>
          </a:p>
        </p:txBody>
      </p:sp>
      <p:cxnSp>
        <p:nvCxnSpPr>
          <p:cNvPr id="61" name="Connector: Elbow 60">
            <a:extLst>
              <a:ext uri="{FF2B5EF4-FFF2-40B4-BE49-F238E27FC236}">
                <a16:creationId xmlns:a16="http://schemas.microsoft.com/office/drawing/2014/main" id="{3D591C49-F2A0-314B-43BE-E1E2193A3706}"/>
              </a:ext>
            </a:extLst>
          </p:cNvPr>
          <p:cNvCxnSpPr>
            <a:cxnSpLocks/>
            <a:stCxn id="53" idx="1"/>
            <a:endCxn id="60" idx="1"/>
          </p:cNvCxnSpPr>
          <p:nvPr/>
        </p:nvCxnSpPr>
        <p:spPr>
          <a:xfrm rot="10800000" flipV="1">
            <a:off x="4570342" y="4782167"/>
            <a:ext cx="54903" cy="395364"/>
          </a:xfrm>
          <a:prstGeom prst="bentConnector3">
            <a:avLst>
              <a:gd name="adj1" fmla="val 51637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0A38C556-C7C3-EBD2-4322-F61326C7B903}"/>
              </a:ext>
            </a:extLst>
          </p:cNvPr>
          <p:cNvSpPr txBox="1"/>
          <p:nvPr/>
        </p:nvSpPr>
        <p:spPr>
          <a:xfrm>
            <a:off x="4625243" y="5341275"/>
            <a:ext cx="3457212" cy="400110"/>
          </a:xfrm>
          <a:prstGeom prst="rect">
            <a:avLst/>
          </a:prstGeom>
          <a:noFill/>
        </p:spPr>
        <p:txBody>
          <a:bodyPr wrap="square" rtlCol="0">
            <a:spAutoFit/>
          </a:bodyPr>
          <a:lstStyle/>
          <a:p>
            <a:r>
              <a:rPr lang="en-CA" sz="2000" b="1" dirty="0"/>
              <a:t>Standard folder structure</a:t>
            </a:r>
            <a:endParaRPr lang="en-CA" sz="1600" b="1" dirty="0"/>
          </a:p>
        </p:txBody>
      </p:sp>
      <p:cxnSp>
        <p:nvCxnSpPr>
          <p:cNvPr id="79" name="Connector: Elbow 78">
            <a:extLst>
              <a:ext uri="{FF2B5EF4-FFF2-40B4-BE49-F238E27FC236}">
                <a16:creationId xmlns:a16="http://schemas.microsoft.com/office/drawing/2014/main" id="{43EC722E-7901-AC16-EE6D-C2FC82BA77CA}"/>
              </a:ext>
            </a:extLst>
          </p:cNvPr>
          <p:cNvCxnSpPr>
            <a:cxnSpLocks/>
            <a:stCxn id="60" idx="1"/>
            <a:endCxn id="78" idx="1"/>
          </p:cNvCxnSpPr>
          <p:nvPr/>
        </p:nvCxnSpPr>
        <p:spPr>
          <a:xfrm rot="10800000" flipH="1" flipV="1">
            <a:off x="4570341" y="5177530"/>
            <a:ext cx="54902" cy="363799"/>
          </a:xfrm>
          <a:prstGeom prst="bentConnector3">
            <a:avLst>
              <a:gd name="adj1" fmla="val -416378"/>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259402F0-11F2-EB51-E86A-6424B17B0FB0}"/>
              </a:ext>
            </a:extLst>
          </p:cNvPr>
          <p:cNvSpPr txBox="1"/>
          <p:nvPr/>
        </p:nvSpPr>
        <p:spPr>
          <a:xfrm>
            <a:off x="1808039" y="4056100"/>
            <a:ext cx="1449339" cy="400110"/>
          </a:xfrm>
          <a:prstGeom prst="rect">
            <a:avLst/>
          </a:prstGeom>
          <a:noFill/>
        </p:spPr>
        <p:txBody>
          <a:bodyPr wrap="square" rtlCol="0">
            <a:spAutoFit/>
          </a:bodyPr>
          <a:lstStyle/>
          <a:p>
            <a:r>
              <a:rPr lang="en-CA" sz="2000" b="1" dirty="0"/>
              <a:t>Node.js?</a:t>
            </a:r>
          </a:p>
        </p:txBody>
      </p:sp>
      <p:cxnSp>
        <p:nvCxnSpPr>
          <p:cNvPr id="92" name="Connector: Elbow 91">
            <a:extLst>
              <a:ext uri="{FF2B5EF4-FFF2-40B4-BE49-F238E27FC236}">
                <a16:creationId xmlns:a16="http://schemas.microsoft.com/office/drawing/2014/main" id="{98A02E4B-8060-58F7-F8EE-77EE464B09A8}"/>
              </a:ext>
            </a:extLst>
          </p:cNvPr>
          <p:cNvCxnSpPr>
            <a:cxnSpLocks/>
            <a:stCxn id="29" idx="2"/>
            <a:endCxn id="91" idx="1"/>
          </p:cNvCxnSpPr>
          <p:nvPr/>
        </p:nvCxnSpPr>
        <p:spPr>
          <a:xfrm rot="5400000">
            <a:off x="1713625" y="3866983"/>
            <a:ext cx="483586" cy="294758"/>
          </a:xfrm>
          <a:prstGeom prst="bentConnector4">
            <a:avLst>
              <a:gd name="adj1" fmla="val 29315"/>
              <a:gd name="adj2" fmla="val 177555"/>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526BE210-C31E-3A36-E96B-A23E66F33834}"/>
              </a:ext>
            </a:extLst>
          </p:cNvPr>
          <p:cNvSpPr txBox="1"/>
          <p:nvPr/>
        </p:nvSpPr>
        <p:spPr>
          <a:xfrm>
            <a:off x="2186098" y="4471126"/>
            <a:ext cx="883419" cy="400110"/>
          </a:xfrm>
          <a:prstGeom prst="rect">
            <a:avLst/>
          </a:prstGeom>
          <a:noFill/>
        </p:spPr>
        <p:txBody>
          <a:bodyPr wrap="square" rtlCol="0">
            <a:spAutoFit/>
          </a:bodyPr>
          <a:lstStyle/>
          <a:p>
            <a:r>
              <a:rPr lang="en-CA" sz="2000" b="1" dirty="0" err="1"/>
              <a:t>npm</a:t>
            </a:r>
            <a:endParaRPr lang="en-CA" sz="1600" b="1" dirty="0"/>
          </a:p>
        </p:txBody>
      </p:sp>
      <p:sp>
        <p:nvSpPr>
          <p:cNvPr id="97" name="TextBox 96">
            <a:extLst>
              <a:ext uri="{FF2B5EF4-FFF2-40B4-BE49-F238E27FC236}">
                <a16:creationId xmlns:a16="http://schemas.microsoft.com/office/drawing/2014/main" id="{36061C1C-7373-DA9C-1B64-6AB2E2325A15}"/>
              </a:ext>
            </a:extLst>
          </p:cNvPr>
          <p:cNvSpPr txBox="1"/>
          <p:nvPr/>
        </p:nvSpPr>
        <p:spPr>
          <a:xfrm>
            <a:off x="2169875" y="4834923"/>
            <a:ext cx="1954567" cy="400110"/>
          </a:xfrm>
          <a:prstGeom prst="rect">
            <a:avLst/>
          </a:prstGeom>
          <a:noFill/>
        </p:spPr>
        <p:txBody>
          <a:bodyPr wrap="square" rtlCol="0">
            <a:spAutoFit/>
          </a:bodyPr>
          <a:lstStyle/>
          <a:p>
            <a:r>
              <a:rPr lang="en-CA" sz="2000" b="1" dirty="0"/>
              <a:t>Indirect usage</a:t>
            </a:r>
            <a:endParaRPr lang="en-CA" sz="1600" b="1" dirty="0"/>
          </a:p>
        </p:txBody>
      </p:sp>
      <p:cxnSp>
        <p:nvCxnSpPr>
          <p:cNvPr id="98" name="Connector: Elbow 97">
            <a:extLst>
              <a:ext uri="{FF2B5EF4-FFF2-40B4-BE49-F238E27FC236}">
                <a16:creationId xmlns:a16="http://schemas.microsoft.com/office/drawing/2014/main" id="{7CCCCFC5-E46F-2328-AB15-C42C2BFD2AD1}"/>
              </a:ext>
            </a:extLst>
          </p:cNvPr>
          <p:cNvCxnSpPr>
            <a:cxnSpLocks/>
            <a:endCxn id="96" idx="1"/>
          </p:cNvCxnSpPr>
          <p:nvPr/>
        </p:nvCxnSpPr>
        <p:spPr>
          <a:xfrm rot="16200000" flipH="1">
            <a:off x="1925604" y="4410687"/>
            <a:ext cx="284794" cy="2361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0261F438-10B5-B204-A548-22E27C3AB69B}"/>
              </a:ext>
            </a:extLst>
          </p:cNvPr>
          <p:cNvCxnSpPr>
            <a:cxnSpLocks/>
            <a:stCxn id="96" idx="1"/>
            <a:endCxn id="97" idx="1"/>
          </p:cNvCxnSpPr>
          <p:nvPr/>
        </p:nvCxnSpPr>
        <p:spPr>
          <a:xfrm rot="10800000" flipV="1">
            <a:off x="2169876" y="4671180"/>
            <a:ext cx="16223" cy="363797"/>
          </a:xfrm>
          <a:prstGeom prst="bentConnector3">
            <a:avLst>
              <a:gd name="adj1" fmla="val 150911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A2584557-ACA3-0244-7669-3C96F97A1020}"/>
              </a:ext>
            </a:extLst>
          </p:cNvPr>
          <p:cNvSpPr txBox="1"/>
          <p:nvPr/>
        </p:nvSpPr>
        <p:spPr>
          <a:xfrm>
            <a:off x="4273236" y="5849946"/>
            <a:ext cx="1019301" cy="400110"/>
          </a:xfrm>
          <a:prstGeom prst="rect">
            <a:avLst/>
          </a:prstGeom>
          <a:noFill/>
        </p:spPr>
        <p:txBody>
          <a:bodyPr wrap="square" rtlCol="0">
            <a:spAutoFit/>
          </a:bodyPr>
          <a:lstStyle/>
          <a:p>
            <a:r>
              <a:rPr lang="en-CA" sz="2000" b="1" dirty="0"/>
              <a:t>public</a:t>
            </a:r>
            <a:endParaRPr lang="en-CA" sz="1600" b="1" dirty="0"/>
          </a:p>
        </p:txBody>
      </p:sp>
      <p:sp>
        <p:nvSpPr>
          <p:cNvPr id="116" name="TextBox 115">
            <a:extLst>
              <a:ext uri="{FF2B5EF4-FFF2-40B4-BE49-F238E27FC236}">
                <a16:creationId xmlns:a16="http://schemas.microsoft.com/office/drawing/2014/main" id="{7FA29AEC-B10F-70DF-A82C-99C1EF976C14}"/>
              </a:ext>
            </a:extLst>
          </p:cNvPr>
          <p:cNvSpPr txBox="1"/>
          <p:nvPr/>
        </p:nvSpPr>
        <p:spPr>
          <a:xfrm>
            <a:off x="5208075" y="6318837"/>
            <a:ext cx="1019301" cy="400110"/>
          </a:xfrm>
          <a:prstGeom prst="rect">
            <a:avLst/>
          </a:prstGeom>
          <a:noFill/>
        </p:spPr>
        <p:txBody>
          <a:bodyPr wrap="square" rtlCol="0">
            <a:spAutoFit/>
          </a:bodyPr>
          <a:lstStyle/>
          <a:p>
            <a:r>
              <a:rPr lang="en-CA" sz="2000" b="1" dirty="0"/>
              <a:t>html</a:t>
            </a:r>
            <a:endParaRPr lang="en-CA" sz="1600" b="1" dirty="0"/>
          </a:p>
        </p:txBody>
      </p:sp>
      <p:sp>
        <p:nvSpPr>
          <p:cNvPr id="117" name="TextBox 116">
            <a:extLst>
              <a:ext uri="{FF2B5EF4-FFF2-40B4-BE49-F238E27FC236}">
                <a16:creationId xmlns:a16="http://schemas.microsoft.com/office/drawing/2014/main" id="{92CD1E58-E187-7AE9-FD8A-FFB84E235E32}"/>
              </a:ext>
            </a:extLst>
          </p:cNvPr>
          <p:cNvSpPr txBox="1"/>
          <p:nvPr/>
        </p:nvSpPr>
        <p:spPr>
          <a:xfrm>
            <a:off x="4077117" y="6366383"/>
            <a:ext cx="1173189" cy="400110"/>
          </a:xfrm>
          <a:prstGeom prst="rect">
            <a:avLst/>
          </a:prstGeom>
          <a:noFill/>
        </p:spPr>
        <p:txBody>
          <a:bodyPr wrap="square" rtlCol="0">
            <a:spAutoFit/>
          </a:bodyPr>
          <a:lstStyle/>
          <a:p>
            <a:r>
              <a:rPr lang="en-CA" sz="2000" b="1" dirty="0"/>
              <a:t>images</a:t>
            </a:r>
            <a:endParaRPr lang="en-CA" sz="1600" b="1" dirty="0"/>
          </a:p>
        </p:txBody>
      </p:sp>
      <p:sp>
        <p:nvSpPr>
          <p:cNvPr id="118" name="TextBox 117">
            <a:extLst>
              <a:ext uri="{FF2B5EF4-FFF2-40B4-BE49-F238E27FC236}">
                <a16:creationId xmlns:a16="http://schemas.microsoft.com/office/drawing/2014/main" id="{7BB076A6-0854-312E-172C-F31BDAD101DF}"/>
              </a:ext>
            </a:extLst>
          </p:cNvPr>
          <p:cNvSpPr txBox="1"/>
          <p:nvPr/>
        </p:nvSpPr>
        <p:spPr>
          <a:xfrm>
            <a:off x="1132804" y="5672013"/>
            <a:ext cx="2014355" cy="400110"/>
          </a:xfrm>
          <a:prstGeom prst="rect">
            <a:avLst/>
          </a:prstGeom>
          <a:noFill/>
        </p:spPr>
        <p:txBody>
          <a:bodyPr wrap="square" rtlCol="0">
            <a:spAutoFit/>
          </a:bodyPr>
          <a:lstStyle/>
          <a:p>
            <a:r>
              <a:rPr lang="en-CA" sz="2000" b="1" dirty="0" err="1"/>
              <a:t>node_modules</a:t>
            </a:r>
            <a:endParaRPr lang="en-CA" sz="1600" b="1" dirty="0"/>
          </a:p>
        </p:txBody>
      </p:sp>
      <p:sp>
        <p:nvSpPr>
          <p:cNvPr id="119" name="TextBox 118">
            <a:extLst>
              <a:ext uri="{FF2B5EF4-FFF2-40B4-BE49-F238E27FC236}">
                <a16:creationId xmlns:a16="http://schemas.microsoft.com/office/drawing/2014/main" id="{1360DD43-7240-C7E1-12DC-AE9B1ABB594D}"/>
              </a:ext>
            </a:extLst>
          </p:cNvPr>
          <p:cNvSpPr txBox="1"/>
          <p:nvPr/>
        </p:nvSpPr>
        <p:spPr>
          <a:xfrm>
            <a:off x="1204911" y="6323968"/>
            <a:ext cx="1173189" cy="400110"/>
          </a:xfrm>
          <a:prstGeom prst="rect">
            <a:avLst/>
          </a:prstGeom>
          <a:noFill/>
        </p:spPr>
        <p:txBody>
          <a:bodyPr wrap="square" rtlCol="0">
            <a:spAutoFit/>
          </a:bodyPr>
          <a:lstStyle/>
          <a:p>
            <a:r>
              <a:rPr lang="en-CA" sz="2000" b="1" dirty="0"/>
              <a:t>React</a:t>
            </a:r>
            <a:endParaRPr lang="en-CA" sz="1600" b="1" dirty="0"/>
          </a:p>
        </p:txBody>
      </p:sp>
      <p:sp>
        <p:nvSpPr>
          <p:cNvPr id="120" name="TextBox 119">
            <a:extLst>
              <a:ext uri="{FF2B5EF4-FFF2-40B4-BE49-F238E27FC236}">
                <a16:creationId xmlns:a16="http://schemas.microsoft.com/office/drawing/2014/main" id="{5D115D9D-71FE-0CDB-4C69-764D717255E8}"/>
              </a:ext>
            </a:extLst>
          </p:cNvPr>
          <p:cNvSpPr txBox="1"/>
          <p:nvPr/>
        </p:nvSpPr>
        <p:spPr>
          <a:xfrm>
            <a:off x="2316223" y="6334574"/>
            <a:ext cx="1610234" cy="400110"/>
          </a:xfrm>
          <a:prstGeom prst="rect">
            <a:avLst/>
          </a:prstGeom>
          <a:noFill/>
        </p:spPr>
        <p:txBody>
          <a:bodyPr wrap="square" rtlCol="0">
            <a:spAutoFit/>
          </a:bodyPr>
          <a:lstStyle/>
          <a:p>
            <a:r>
              <a:rPr lang="en-CA" sz="2000" b="1" dirty="0" err="1"/>
              <a:t>ReactDOM</a:t>
            </a:r>
            <a:endParaRPr lang="en-CA" sz="1600" b="1" dirty="0"/>
          </a:p>
        </p:txBody>
      </p:sp>
      <p:sp>
        <p:nvSpPr>
          <p:cNvPr id="121" name="TextBox 120">
            <a:extLst>
              <a:ext uri="{FF2B5EF4-FFF2-40B4-BE49-F238E27FC236}">
                <a16:creationId xmlns:a16="http://schemas.microsoft.com/office/drawing/2014/main" id="{5D7C0B5A-5CD1-A9B9-C22A-269CE0E94A02}"/>
              </a:ext>
            </a:extLst>
          </p:cNvPr>
          <p:cNvSpPr txBox="1"/>
          <p:nvPr/>
        </p:nvSpPr>
        <p:spPr>
          <a:xfrm>
            <a:off x="398093" y="6971469"/>
            <a:ext cx="2772739" cy="400110"/>
          </a:xfrm>
          <a:prstGeom prst="rect">
            <a:avLst/>
          </a:prstGeom>
          <a:noFill/>
        </p:spPr>
        <p:txBody>
          <a:bodyPr wrap="square" rtlCol="0">
            <a:spAutoFit/>
          </a:bodyPr>
          <a:lstStyle/>
          <a:p>
            <a:r>
              <a:rPr lang="en-CA" sz="2000" b="1" dirty="0"/>
              <a:t>Create react element</a:t>
            </a:r>
            <a:endParaRPr lang="en-CA" sz="1600" b="1" dirty="0"/>
          </a:p>
        </p:txBody>
      </p:sp>
      <p:sp>
        <p:nvSpPr>
          <p:cNvPr id="122" name="TextBox 121">
            <a:extLst>
              <a:ext uri="{FF2B5EF4-FFF2-40B4-BE49-F238E27FC236}">
                <a16:creationId xmlns:a16="http://schemas.microsoft.com/office/drawing/2014/main" id="{E8FE5D30-73D7-2B82-4854-8C870582BD2D}"/>
              </a:ext>
            </a:extLst>
          </p:cNvPr>
          <p:cNvSpPr txBox="1"/>
          <p:nvPr/>
        </p:nvSpPr>
        <p:spPr>
          <a:xfrm>
            <a:off x="3188898" y="7060988"/>
            <a:ext cx="2209800" cy="400110"/>
          </a:xfrm>
          <a:prstGeom prst="rect">
            <a:avLst/>
          </a:prstGeom>
          <a:noFill/>
        </p:spPr>
        <p:txBody>
          <a:bodyPr wrap="square" rtlCol="0">
            <a:spAutoFit/>
          </a:bodyPr>
          <a:lstStyle/>
          <a:p>
            <a:r>
              <a:rPr lang="en-CA" sz="2000" b="1" dirty="0"/>
              <a:t>Render element</a:t>
            </a:r>
            <a:endParaRPr lang="en-CA" sz="1600" b="1" dirty="0"/>
          </a:p>
        </p:txBody>
      </p:sp>
      <p:sp>
        <p:nvSpPr>
          <p:cNvPr id="123" name="TextBox 122">
            <a:extLst>
              <a:ext uri="{FF2B5EF4-FFF2-40B4-BE49-F238E27FC236}">
                <a16:creationId xmlns:a16="http://schemas.microsoft.com/office/drawing/2014/main" id="{7937F7DA-5ABD-C053-F5C3-68E55EA881C9}"/>
              </a:ext>
            </a:extLst>
          </p:cNvPr>
          <p:cNvSpPr txBox="1"/>
          <p:nvPr/>
        </p:nvSpPr>
        <p:spPr>
          <a:xfrm>
            <a:off x="567070" y="7496000"/>
            <a:ext cx="1382834" cy="400110"/>
          </a:xfrm>
          <a:prstGeom prst="rect">
            <a:avLst/>
          </a:prstGeom>
          <a:noFill/>
        </p:spPr>
        <p:txBody>
          <a:bodyPr wrap="square" rtlCol="0">
            <a:spAutoFit/>
          </a:bodyPr>
          <a:lstStyle/>
          <a:p>
            <a:r>
              <a:rPr lang="en-CA" sz="2000" b="1" dirty="0"/>
              <a:t>Function</a:t>
            </a:r>
            <a:endParaRPr lang="en-CA" sz="1600" b="1" dirty="0"/>
          </a:p>
        </p:txBody>
      </p:sp>
      <p:sp>
        <p:nvSpPr>
          <p:cNvPr id="124" name="TextBox 123">
            <a:extLst>
              <a:ext uri="{FF2B5EF4-FFF2-40B4-BE49-F238E27FC236}">
                <a16:creationId xmlns:a16="http://schemas.microsoft.com/office/drawing/2014/main" id="{04A1F17C-9315-0D8F-7415-EA3DF360C99E}"/>
              </a:ext>
            </a:extLst>
          </p:cNvPr>
          <p:cNvSpPr txBox="1"/>
          <p:nvPr/>
        </p:nvSpPr>
        <p:spPr>
          <a:xfrm>
            <a:off x="2355701" y="7544637"/>
            <a:ext cx="901677" cy="400110"/>
          </a:xfrm>
          <a:prstGeom prst="rect">
            <a:avLst/>
          </a:prstGeom>
          <a:noFill/>
        </p:spPr>
        <p:txBody>
          <a:bodyPr wrap="square" rtlCol="0">
            <a:spAutoFit/>
          </a:bodyPr>
          <a:lstStyle/>
          <a:p>
            <a:r>
              <a:rPr lang="en-CA" sz="2000" b="1" dirty="0"/>
              <a:t>Class</a:t>
            </a:r>
            <a:endParaRPr lang="en-CA" sz="1600" b="1" dirty="0"/>
          </a:p>
        </p:txBody>
      </p:sp>
      <p:sp>
        <p:nvSpPr>
          <p:cNvPr id="125" name="TextBox 124">
            <a:extLst>
              <a:ext uri="{FF2B5EF4-FFF2-40B4-BE49-F238E27FC236}">
                <a16:creationId xmlns:a16="http://schemas.microsoft.com/office/drawing/2014/main" id="{50F8B100-B020-AD8D-7260-FA38C14549A1}"/>
              </a:ext>
            </a:extLst>
          </p:cNvPr>
          <p:cNvSpPr txBox="1"/>
          <p:nvPr/>
        </p:nvSpPr>
        <p:spPr>
          <a:xfrm>
            <a:off x="1670148" y="8070870"/>
            <a:ext cx="799868" cy="400110"/>
          </a:xfrm>
          <a:prstGeom prst="rect">
            <a:avLst/>
          </a:prstGeom>
          <a:noFill/>
        </p:spPr>
        <p:txBody>
          <a:bodyPr wrap="square" rtlCol="0">
            <a:spAutoFit/>
          </a:bodyPr>
          <a:lstStyle/>
          <a:p>
            <a:r>
              <a:rPr lang="en-CA" sz="2000" b="1" dirty="0"/>
              <a:t>JSX</a:t>
            </a:r>
            <a:endParaRPr lang="en-CA" sz="1600" b="1" dirty="0"/>
          </a:p>
        </p:txBody>
      </p:sp>
      <p:cxnSp>
        <p:nvCxnSpPr>
          <p:cNvPr id="126" name="Connector: Elbow 125">
            <a:extLst>
              <a:ext uri="{FF2B5EF4-FFF2-40B4-BE49-F238E27FC236}">
                <a16:creationId xmlns:a16="http://schemas.microsoft.com/office/drawing/2014/main" id="{C768B0B9-CF4D-B73B-BA81-DE370BAFEDB2}"/>
              </a:ext>
            </a:extLst>
          </p:cNvPr>
          <p:cNvCxnSpPr>
            <a:cxnSpLocks/>
            <a:stCxn id="78" idx="2"/>
            <a:endCxn id="115" idx="0"/>
          </p:cNvCxnSpPr>
          <p:nvPr/>
        </p:nvCxnSpPr>
        <p:spPr>
          <a:xfrm rot="5400000">
            <a:off x="5514088" y="5010184"/>
            <a:ext cx="108561" cy="15709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73B36382-B660-78DD-6F86-15B865A7F1AC}"/>
              </a:ext>
            </a:extLst>
          </p:cNvPr>
          <p:cNvCxnSpPr>
            <a:cxnSpLocks/>
            <a:stCxn id="115" idx="2"/>
            <a:endCxn id="117" idx="0"/>
          </p:cNvCxnSpPr>
          <p:nvPr/>
        </p:nvCxnSpPr>
        <p:spPr>
          <a:xfrm rot="5400000">
            <a:off x="4665137" y="6248632"/>
            <a:ext cx="116327" cy="1191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0CF0651D-1108-FA57-8831-6515A55F51EE}"/>
              </a:ext>
            </a:extLst>
          </p:cNvPr>
          <p:cNvCxnSpPr>
            <a:cxnSpLocks/>
            <a:stCxn id="115" idx="2"/>
            <a:endCxn id="116" idx="0"/>
          </p:cNvCxnSpPr>
          <p:nvPr/>
        </p:nvCxnSpPr>
        <p:spPr>
          <a:xfrm rot="16200000" flipH="1">
            <a:off x="5215916" y="5817026"/>
            <a:ext cx="68781" cy="9348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FCF4F957-A310-3A25-F626-5F26494F40B7}"/>
              </a:ext>
            </a:extLst>
          </p:cNvPr>
          <p:cNvCxnSpPr>
            <a:cxnSpLocks/>
            <a:endCxn id="118" idx="3"/>
          </p:cNvCxnSpPr>
          <p:nvPr/>
        </p:nvCxnSpPr>
        <p:spPr>
          <a:xfrm rot="10800000" flipV="1">
            <a:off x="3147160" y="5809666"/>
            <a:ext cx="2847245" cy="624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onnector: Elbow 142">
            <a:extLst>
              <a:ext uri="{FF2B5EF4-FFF2-40B4-BE49-F238E27FC236}">
                <a16:creationId xmlns:a16="http://schemas.microsoft.com/office/drawing/2014/main" id="{B70358DE-B0FC-3B4B-687D-4B3E28BC842C}"/>
              </a:ext>
            </a:extLst>
          </p:cNvPr>
          <p:cNvCxnSpPr>
            <a:cxnSpLocks/>
            <a:stCxn id="118" idx="2"/>
            <a:endCxn id="120" idx="0"/>
          </p:cNvCxnSpPr>
          <p:nvPr/>
        </p:nvCxnSpPr>
        <p:spPr>
          <a:xfrm rot="16200000" flipH="1">
            <a:off x="2499436" y="5712669"/>
            <a:ext cx="262451" cy="9813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onnector: Elbow 150">
            <a:extLst>
              <a:ext uri="{FF2B5EF4-FFF2-40B4-BE49-F238E27FC236}">
                <a16:creationId xmlns:a16="http://schemas.microsoft.com/office/drawing/2014/main" id="{C55F26FB-B051-850A-F31C-D77E8EB57FDF}"/>
              </a:ext>
            </a:extLst>
          </p:cNvPr>
          <p:cNvCxnSpPr>
            <a:cxnSpLocks/>
            <a:stCxn id="118" idx="2"/>
            <a:endCxn id="119" idx="0"/>
          </p:cNvCxnSpPr>
          <p:nvPr/>
        </p:nvCxnSpPr>
        <p:spPr>
          <a:xfrm rot="5400000">
            <a:off x="1839822" y="6023807"/>
            <a:ext cx="251845" cy="3484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83762FF2-0471-CC7A-83A7-7A6031058E8E}"/>
              </a:ext>
            </a:extLst>
          </p:cNvPr>
          <p:cNvCxnSpPr>
            <a:cxnSpLocks/>
            <a:stCxn id="119" idx="2"/>
            <a:endCxn id="121" idx="0"/>
          </p:cNvCxnSpPr>
          <p:nvPr/>
        </p:nvCxnSpPr>
        <p:spPr>
          <a:xfrm rot="5400000">
            <a:off x="1664290" y="6844252"/>
            <a:ext cx="247391" cy="70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BAC3ADE4-B757-1A77-B360-4414BAE737F7}"/>
              </a:ext>
            </a:extLst>
          </p:cNvPr>
          <p:cNvCxnSpPr>
            <a:cxnSpLocks/>
            <a:stCxn id="120" idx="2"/>
            <a:endCxn id="122" idx="0"/>
          </p:cNvCxnSpPr>
          <p:nvPr/>
        </p:nvCxnSpPr>
        <p:spPr>
          <a:xfrm rot="16200000" flipH="1">
            <a:off x="3544417" y="6311607"/>
            <a:ext cx="326304" cy="1172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017BC713-2E7C-F0B4-2801-3018EF1C0141}"/>
              </a:ext>
            </a:extLst>
          </p:cNvPr>
          <p:cNvSpPr txBox="1"/>
          <p:nvPr/>
        </p:nvSpPr>
        <p:spPr>
          <a:xfrm>
            <a:off x="6489634" y="5802400"/>
            <a:ext cx="1280318" cy="400110"/>
          </a:xfrm>
          <a:prstGeom prst="rect">
            <a:avLst/>
          </a:prstGeom>
          <a:noFill/>
        </p:spPr>
        <p:txBody>
          <a:bodyPr wrap="square" rtlCol="0">
            <a:spAutoFit/>
          </a:bodyPr>
          <a:lstStyle/>
          <a:p>
            <a:r>
              <a:rPr lang="en-CA" sz="2000" b="1" dirty="0"/>
              <a:t>package</a:t>
            </a:r>
            <a:endParaRPr lang="en-CA" sz="1600" b="1" dirty="0"/>
          </a:p>
        </p:txBody>
      </p:sp>
      <p:sp>
        <p:nvSpPr>
          <p:cNvPr id="185" name="TextBox 184">
            <a:extLst>
              <a:ext uri="{FF2B5EF4-FFF2-40B4-BE49-F238E27FC236}">
                <a16:creationId xmlns:a16="http://schemas.microsoft.com/office/drawing/2014/main" id="{F5816F4D-173B-C0B8-AC5B-2E8C7BDFB53B}"/>
              </a:ext>
            </a:extLst>
          </p:cNvPr>
          <p:cNvSpPr txBox="1"/>
          <p:nvPr/>
        </p:nvSpPr>
        <p:spPr>
          <a:xfrm>
            <a:off x="5803556" y="5893652"/>
            <a:ext cx="592086" cy="400110"/>
          </a:xfrm>
          <a:prstGeom prst="rect">
            <a:avLst/>
          </a:prstGeom>
          <a:noFill/>
        </p:spPr>
        <p:txBody>
          <a:bodyPr wrap="square" rtlCol="0">
            <a:spAutoFit/>
          </a:bodyPr>
          <a:lstStyle/>
          <a:p>
            <a:r>
              <a:rPr lang="en-CA" sz="2000" b="1" dirty="0" err="1"/>
              <a:t>src</a:t>
            </a:r>
            <a:endParaRPr lang="en-CA" sz="1600" b="1" dirty="0"/>
          </a:p>
        </p:txBody>
      </p:sp>
      <p:cxnSp>
        <p:nvCxnSpPr>
          <p:cNvPr id="186" name="Connector: Elbow 185">
            <a:extLst>
              <a:ext uri="{FF2B5EF4-FFF2-40B4-BE49-F238E27FC236}">
                <a16:creationId xmlns:a16="http://schemas.microsoft.com/office/drawing/2014/main" id="{BBB75299-5B79-1BB4-C54B-100F71CEC9F2}"/>
              </a:ext>
            </a:extLst>
          </p:cNvPr>
          <p:cNvCxnSpPr>
            <a:cxnSpLocks/>
            <a:endCxn id="185" idx="0"/>
          </p:cNvCxnSpPr>
          <p:nvPr/>
        </p:nvCxnSpPr>
        <p:spPr>
          <a:xfrm rot="10800000" flipV="1">
            <a:off x="6099599" y="5802400"/>
            <a:ext cx="234956" cy="912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Connector: Elbow 188">
            <a:extLst>
              <a:ext uri="{FF2B5EF4-FFF2-40B4-BE49-F238E27FC236}">
                <a16:creationId xmlns:a16="http://schemas.microsoft.com/office/drawing/2014/main" id="{BA67FB1B-5474-1F5C-8B93-FB74BD178673}"/>
              </a:ext>
            </a:extLst>
          </p:cNvPr>
          <p:cNvCxnSpPr>
            <a:cxnSpLocks/>
          </p:cNvCxnSpPr>
          <p:nvPr/>
        </p:nvCxnSpPr>
        <p:spPr>
          <a:xfrm>
            <a:off x="6127533" y="5802401"/>
            <a:ext cx="1012944" cy="966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Connector: Elbow 199">
            <a:extLst>
              <a:ext uri="{FF2B5EF4-FFF2-40B4-BE49-F238E27FC236}">
                <a16:creationId xmlns:a16="http://schemas.microsoft.com/office/drawing/2014/main" id="{6AE0AF52-EB88-3F5A-9B3C-9A586E837BA6}"/>
              </a:ext>
            </a:extLst>
          </p:cNvPr>
          <p:cNvCxnSpPr>
            <a:cxnSpLocks/>
            <a:stCxn id="121" idx="2"/>
            <a:endCxn id="123" idx="0"/>
          </p:cNvCxnSpPr>
          <p:nvPr/>
        </p:nvCxnSpPr>
        <p:spPr>
          <a:xfrm rot="5400000">
            <a:off x="1459265" y="7170801"/>
            <a:ext cx="124421" cy="5259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Connector: Elbow 203">
            <a:extLst>
              <a:ext uri="{FF2B5EF4-FFF2-40B4-BE49-F238E27FC236}">
                <a16:creationId xmlns:a16="http://schemas.microsoft.com/office/drawing/2014/main" id="{A9DDD883-F738-96C9-EDBD-F3CABF3BD85D}"/>
              </a:ext>
            </a:extLst>
          </p:cNvPr>
          <p:cNvCxnSpPr>
            <a:cxnSpLocks/>
            <a:stCxn id="121" idx="2"/>
            <a:endCxn id="124" idx="1"/>
          </p:cNvCxnSpPr>
          <p:nvPr/>
        </p:nvCxnSpPr>
        <p:spPr>
          <a:xfrm rot="16200000" flipH="1">
            <a:off x="1883526" y="7272516"/>
            <a:ext cx="373113" cy="5712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Connector: Elbow 208">
            <a:extLst>
              <a:ext uri="{FF2B5EF4-FFF2-40B4-BE49-F238E27FC236}">
                <a16:creationId xmlns:a16="http://schemas.microsoft.com/office/drawing/2014/main" id="{253B198C-7D4F-225A-63C5-BD38DAB77FD2}"/>
              </a:ext>
            </a:extLst>
          </p:cNvPr>
          <p:cNvCxnSpPr>
            <a:cxnSpLocks/>
            <a:stCxn id="123" idx="2"/>
            <a:endCxn id="125" idx="1"/>
          </p:cNvCxnSpPr>
          <p:nvPr/>
        </p:nvCxnSpPr>
        <p:spPr>
          <a:xfrm rot="16200000" flipH="1">
            <a:off x="1276910" y="7877686"/>
            <a:ext cx="374815" cy="4116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Connector: Elbow 211">
            <a:extLst>
              <a:ext uri="{FF2B5EF4-FFF2-40B4-BE49-F238E27FC236}">
                <a16:creationId xmlns:a16="http://schemas.microsoft.com/office/drawing/2014/main" id="{A5A863CD-41C7-CD86-928E-FDE38FAA09E8}"/>
              </a:ext>
            </a:extLst>
          </p:cNvPr>
          <p:cNvCxnSpPr>
            <a:cxnSpLocks/>
            <a:stCxn id="124" idx="2"/>
            <a:endCxn id="125" idx="3"/>
          </p:cNvCxnSpPr>
          <p:nvPr/>
        </p:nvCxnSpPr>
        <p:spPr>
          <a:xfrm rot="5400000">
            <a:off x="2475189" y="7939574"/>
            <a:ext cx="326178" cy="3365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17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8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8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8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8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2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1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3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3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14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1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5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1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4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2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2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65"/>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22"/>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00"/>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2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04"/>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24"/>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209"/>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12"/>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6" grpId="0"/>
      <p:bldP spid="23" grpId="0"/>
      <p:bldP spid="29" grpId="0"/>
      <p:bldP spid="33" grpId="0"/>
      <p:bldP spid="43" grpId="0"/>
      <p:bldP spid="50" grpId="0"/>
      <p:bldP spid="53" grpId="0"/>
      <p:bldP spid="60" grpId="0"/>
      <p:bldP spid="78" grpId="0"/>
      <p:bldP spid="91" grpId="0"/>
      <p:bldP spid="96" grpId="0"/>
      <p:bldP spid="97" grpId="0"/>
      <p:bldP spid="115" grpId="0"/>
      <p:bldP spid="116" grpId="0"/>
      <p:bldP spid="117" grpId="0"/>
      <p:bldP spid="118" grpId="0"/>
      <p:bldP spid="119" grpId="0"/>
      <p:bldP spid="120" grpId="0"/>
      <p:bldP spid="121" grpId="0"/>
      <p:bldP spid="122" grpId="0"/>
      <p:bldP spid="123" grpId="0"/>
      <p:bldP spid="124" grpId="0"/>
      <p:bldP spid="125" grpId="0"/>
      <p:bldP spid="184" grpId="0"/>
      <p:bldP spid="18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B16B35DB-CAFB-9C6A-6F17-0E79F3E42ED9}"/>
              </a:ext>
            </a:extLst>
          </p:cNvPr>
          <p:cNvSpPr>
            <a:spLocks noChangeArrowheads="1"/>
          </p:cNvSpPr>
          <p:nvPr/>
        </p:nvSpPr>
        <p:spPr bwMode="auto">
          <a:xfrm>
            <a:off x="3464332" y="5990454"/>
            <a:ext cx="184388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highlight>
                  <a:srgbClr val="FFFF00"/>
                </a:highlight>
                <a:latin typeface="Arial Unicode MS"/>
              </a:rPr>
              <a:t>Note</a:t>
            </a:r>
            <a:r>
              <a:rPr kumimoji="0" lang="en-US" altLang="en-US" sz="1100" b="1" i="0" u="none" strike="noStrike" cap="none" normalizeH="0" baseline="0" dirty="0">
                <a:ln>
                  <a:noFill/>
                </a:ln>
                <a:solidFill>
                  <a:schemeClr val="tx1"/>
                </a:solidFill>
                <a:effectLst/>
                <a:latin typeface="Arial Unicode MS"/>
              </a:rPr>
              <a:t>: A better design would have been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5B416C3-D9CE-67C3-1516-2517FE8CF771}"/>
              </a:ext>
            </a:extLst>
          </p:cNvPr>
          <p:cNvSpPr txBox="1"/>
          <p:nvPr/>
        </p:nvSpPr>
        <p:spPr>
          <a:xfrm>
            <a:off x="4544362" y="7114803"/>
            <a:ext cx="1271997" cy="369332"/>
          </a:xfrm>
          <a:prstGeom prst="rect">
            <a:avLst/>
          </a:prstGeom>
          <a:solidFill>
            <a:schemeClr val="accent6">
              <a:lumMod val="60000"/>
              <a:lumOff val="40000"/>
            </a:schemeClr>
          </a:solidFill>
          <a:ln w="19050">
            <a:solidFill>
              <a:schemeClr val="tx1"/>
            </a:solidFill>
          </a:ln>
        </p:spPr>
        <p:txBody>
          <a:bodyPr wrap="square" rtlCol="0">
            <a:spAutoFit/>
          </a:bodyPr>
          <a:lstStyle/>
          <a:p>
            <a:r>
              <a:rPr lang="en-CA" dirty="0">
                <a:solidFill>
                  <a:schemeClr val="tx2">
                    <a:lumMod val="60000"/>
                    <a:lumOff val="40000"/>
                  </a:schemeClr>
                </a:solidFill>
              </a:rPr>
              <a:t>Header.js</a:t>
            </a:r>
          </a:p>
        </p:txBody>
      </p:sp>
      <p:cxnSp>
        <p:nvCxnSpPr>
          <p:cNvPr id="18" name="Connector: Elbow 17">
            <a:extLst>
              <a:ext uri="{FF2B5EF4-FFF2-40B4-BE49-F238E27FC236}">
                <a16:creationId xmlns:a16="http://schemas.microsoft.com/office/drawing/2014/main" id="{493B8C52-2D7B-CA14-42B0-B23FBDC2FD9B}"/>
              </a:ext>
            </a:extLst>
          </p:cNvPr>
          <p:cNvCxnSpPr>
            <a:stCxn id="3" idx="3"/>
            <a:endCxn id="12" idx="0"/>
          </p:cNvCxnSpPr>
          <p:nvPr/>
        </p:nvCxnSpPr>
        <p:spPr>
          <a:xfrm>
            <a:off x="3464706" y="6394535"/>
            <a:ext cx="1715655" cy="720268"/>
          </a:xfrm>
          <a:prstGeom prst="bentConnector2">
            <a:avLst/>
          </a:prstGeom>
          <a:ln w="19050"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Rectangle 21">
            <a:extLst>
              <a:ext uri="{FF2B5EF4-FFF2-40B4-BE49-F238E27FC236}">
                <a16:creationId xmlns:a16="http://schemas.microsoft.com/office/drawing/2014/main" id="{73F4EBAB-B7C1-AB76-66C0-0FE0FD24E406}"/>
              </a:ext>
            </a:extLst>
          </p:cNvPr>
          <p:cNvSpPr/>
          <p:nvPr/>
        </p:nvSpPr>
        <p:spPr>
          <a:xfrm>
            <a:off x="801004" y="8062276"/>
            <a:ext cx="671979" cy="923330"/>
          </a:xfrm>
          <a:prstGeom prst="rect">
            <a:avLst/>
          </a:prstGeom>
          <a:noFill/>
        </p:spPr>
        <p:txBody>
          <a:bodyPr wrap="none" lIns="91440" tIns="45720" rIns="91440" bIns="45720">
            <a:spAutoFit/>
          </a:bodyPr>
          <a:lstStyle/>
          <a:p>
            <a:pPr algn="ctr"/>
            <a:r>
              <a:rPr lang="en-US" sz="5400" b="1" cap="none" spc="0" dirty="0">
                <a:ln w="9525">
                  <a:solidFill>
                    <a:sysClr val="windowText" lastClr="000000"/>
                  </a:solidFill>
                  <a:prstDash val="solid"/>
                </a:ln>
                <a:solidFill>
                  <a:schemeClr val="bg2">
                    <a:lumMod val="90000"/>
                  </a:schemeClr>
                </a:solidFill>
                <a:effectLst>
                  <a:outerShdw blurRad="12700" dist="38100" dir="2700000" algn="tl" rotWithShape="0">
                    <a:schemeClr val="bg1">
                      <a:lumMod val="50000"/>
                    </a:schemeClr>
                  </a:outerShdw>
                </a:effectLst>
              </a:rPr>
              <a:t>X</a:t>
            </a:r>
          </a:p>
        </p:txBody>
      </p: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P spid="6" grpId="0"/>
      <p:bldP spid="12" grpId="0" animBg="1"/>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1C10E1-CE3B-2561-C215-4238BB2A0557}"/>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Build folder Structure.</a:t>
            </a:r>
          </a:p>
          <a:p>
            <a:endParaRPr lang="en-CA" b="1" dirty="0">
              <a:latin typeface="Consolas" panose="020B0609020204030204" pitchFamily="49" charset="0"/>
            </a:endParaRPr>
          </a:p>
          <a:p>
            <a:r>
              <a:rPr lang="en-CA" b="1" dirty="0">
                <a:effectLst/>
                <a:latin typeface="Consolas" panose="020B0609020204030204" pitchFamily="49" charset="0"/>
              </a:rPr>
              <a:t>Update App.js</a:t>
            </a:r>
          </a:p>
        </p:txBody>
      </p:sp>
    </p:spTree>
    <p:extLst>
      <p:ext uri="{BB962C8B-B14F-4D97-AF65-F5344CB8AC3E}">
        <p14:creationId xmlns:p14="http://schemas.microsoft.com/office/powerpoint/2010/main" val="214637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59" y="3265132"/>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a:t>
            </a:r>
            <a:r>
              <a:rPr lang="en-US" sz="1800" dirty="0">
                <a:effectLst/>
                <a:highlight>
                  <a:srgbClr val="FFFF00"/>
                </a:highlight>
                <a:latin typeface="Segoe UI" panose="020B0502040204020203" pitchFamily="34" charset="0"/>
              </a:rPr>
              <a:t>=&gt;</a:t>
            </a:r>
            <a:r>
              <a:rPr lang="en-US" sz="1800" dirty="0">
                <a:effectLst/>
                <a:latin typeface="Segoe UI" panose="020B0502040204020203" pitchFamily="34" charset="0"/>
              </a:rPr>
              <a: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59" y="4499907"/>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import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59" y="376727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holding the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77384" y="5490829"/>
            <a:ext cx="5702500" cy="1200329"/>
          </a:xfrm>
          <a:prstGeom prst="rect">
            <a:avLst/>
          </a:prstGeom>
          <a:noFill/>
          <a:ln>
            <a:solidFill>
              <a:schemeClr val="tx1"/>
            </a:solidFill>
          </a:ln>
        </p:spPr>
        <p:txBody>
          <a:bodyPr wrap="square">
            <a:spAutoFit/>
          </a:bodyPr>
          <a:lstStyle/>
          <a:p>
            <a:r>
              <a:rPr lang="en-US" b="1" dirty="0">
                <a:solidFill>
                  <a:srgbClr val="00B050"/>
                </a:solidFill>
                <a:effectLst/>
                <a:latin typeface="Consolas" panose="020B0609020204030204" pitchFamily="49" charset="0"/>
              </a:rPr>
              <a:t>//update Main.js</a:t>
            </a:r>
          </a:p>
          <a:p>
            <a:r>
              <a:rPr lang="en-US" b="1" dirty="0">
                <a:effectLst/>
                <a:latin typeface="Consolas" panose="020B0609020204030204" pitchFamily="49" charset="0"/>
              </a:rPr>
              <a:t>function Main() {</a:t>
            </a:r>
          </a:p>
          <a:p>
            <a:r>
              <a:rPr lang="en-US" b="1" dirty="0">
                <a:effectLst/>
                <a:latin typeface="Consolas" panose="020B0609020204030204" pitchFamily="49" charset="0"/>
              </a:rPr>
              <a:t>} </a:t>
            </a:r>
          </a:p>
          <a:p>
            <a:r>
              <a:rPr lang="en-US" b="1" dirty="0">
                <a:effectLst/>
                <a:latin typeface="Consolas" panose="020B0609020204030204" pitchFamily="49" charset="0"/>
              </a:rPr>
              <a:t>export default Main;</a:t>
            </a:r>
          </a:p>
        </p:txBody>
      </p:sp>
      <p:pic>
        <p:nvPicPr>
          <p:cNvPr id="3" name="Picture 2">
            <a:extLst>
              <a:ext uri="{FF2B5EF4-FFF2-40B4-BE49-F238E27FC236}">
                <a16:creationId xmlns:a16="http://schemas.microsoft.com/office/drawing/2014/main" id="{0B6223CA-55A7-E72B-B0A4-F3069C119511}"/>
              </a:ext>
            </a:extLst>
          </p:cNvPr>
          <p:cNvPicPr>
            <a:picLocks noChangeAspect="1"/>
          </p:cNvPicPr>
          <p:nvPr/>
        </p:nvPicPr>
        <p:blipFill>
          <a:blip r:embed="rId3"/>
          <a:stretch>
            <a:fillRect/>
          </a:stretch>
        </p:blipFill>
        <p:spPr>
          <a:xfrm>
            <a:off x="2645864" y="918395"/>
            <a:ext cx="1914525" cy="33337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7EECF06B-DD25-D8D1-924A-1E5E0643A128}"/>
              </a:ext>
            </a:extLst>
          </p:cNvPr>
          <p:cNvSpPr txBox="1"/>
          <p:nvPr/>
        </p:nvSpPr>
        <p:spPr>
          <a:xfrm>
            <a:off x="173867" y="5035193"/>
            <a:ext cx="6910934" cy="369332"/>
          </a:xfrm>
          <a:prstGeom prst="rect">
            <a:avLst/>
          </a:prstGeom>
          <a:noFill/>
        </p:spPr>
        <p:txBody>
          <a:bodyPr wrap="square">
            <a:spAutoFit/>
          </a:bodyPr>
          <a:lstStyle/>
          <a:p>
            <a:r>
              <a:rPr lang="en-US" dirty="0">
                <a:latin typeface="Segoe UI" panose="020B0502040204020203" pitchFamily="34" charset="0"/>
              </a:rPr>
              <a:t>Update Main.js and include Header in Main.js</a:t>
            </a:r>
            <a:endParaRPr lang="en-US" sz="2000" dirty="0">
              <a:effectLst/>
              <a:latin typeface="Arial" panose="020B0604020202020204" pitchFamily="34" charset="0"/>
            </a:endParaRPr>
          </a:p>
        </p:txBody>
      </p:sp>
      <p:sp>
        <p:nvSpPr>
          <p:cNvPr id="4" name="TextBox 3">
            <a:extLst>
              <a:ext uri="{FF2B5EF4-FFF2-40B4-BE49-F238E27FC236}">
                <a16:creationId xmlns:a16="http://schemas.microsoft.com/office/drawing/2014/main" id="{0EDCF70A-7F55-5EFF-2343-A27574FACF73}"/>
              </a:ext>
            </a:extLst>
          </p:cNvPr>
          <p:cNvSpPr txBox="1"/>
          <p:nvPr/>
        </p:nvSpPr>
        <p:spPr>
          <a:xfrm>
            <a:off x="277384" y="8304074"/>
            <a:ext cx="5702500" cy="1754326"/>
          </a:xfrm>
          <a:prstGeom prst="rect">
            <a:avLst/>
          </a:prstGeom>
          <a:noFill/>
          <a:ln>
            <a:solidFill>
              <a:schemeClr val="tx1"/>
            </a:solidFill>
          </a:ln>
        </p:spPr>
        <p:txBody>
          <a:bodyPr wrap="square">
            <a:spAutoFit/>
          </a:bodyPr>
          <a:lstStyle/>
          <a:p>
            <a:r>
              <a:rPr lang="en-US" b="1" dirty="0">
                <a:solidFill>
                  <a:srgbClr val="00B050"/>
                </a:solidFill>
                <a:effectLst/>
                <a:latin typeface="Consolas" panose="020B0609020204030204" pitchFamily="49" charset="0"/>
              </a:rPr>
              <a:t>//update Main.js and add Header</a:t>
            </a:r>
          </a:p>
          <a:p>
            <a:r>
              <a:rPr lang="en-US" b="1" dirty="0">
                <a:effectLst/>
                <a:latin typeface="Consolas" panose="020B0609020204030204" pitchFamily="49" charset="0"/>
              </a:rPr>
              <a:t>import Header from './header/Header';</a:t>
            </a:r>
          </a:p>
          <a:p>
            <a:r>
              <a:rPr lang="en-US" b="1" dirty="0">
                <a:solidFill>
                  <a:schemeClr val="bg1">
                    <a:lumMod val="75000"/>
                  </a:schemeClr>
                </a:solidFill>
                <a:effectLst/>
                <a:latin typeface="Consolas" panose="020B0609020204030204" pitchFamily="49" charset="0"/>
              </a:rPr>
              <a:t>function Main() {</a:t>
            </a:r>
          </a:p>
          <a:p>
            <a:r>
              <a:rPr lang="en-US" b="1" dirty="0">
                <a:latin typeface="Consolas" panose="020B0609020204030204" pitchFamily="49" charset="0"/>
              </a:rPr>
              <a:t>  return (&lt;Header/&gt;);</a:t>
            </a:r>
          </a:p>
          <a:p>
            <a:r>
              <a:rPr lang="en-US" b="1" dirty="0">
                <a:solidFill>
                  <a:schemeClr val="bg1">
                    <a:lumMod val="75000"/>
                  </a:schemeClr>
                </a:solidFill>
                <a:effectLst/>
                <a:latin typeface="Consolas" panose="020B0609020204030204" pitchFamily="49" charset="0"/>
              </a:rPr>
              <a:t>}</a:t>
            </a:r>
          </a:p>
          <a:p>
            <a:r>
              <a:rPr lang="en-US" b="1" dirty="0">
                <a:solidFill>
                  <a:schemeClr val="bg1">
                    <a:lumMod val="75000"/>
                  </a:schemeClr>
                </a:solidFill>
                <a:effectLst/>
                <a:latin typeface="Consolas" panose="020B0609020204030204" pitchFamily="49" charset="0"/>
              </a:rPr>
              <a:t> export default Main ;</a:t>
            </a:r>
          </a:p>
        </p:txBody>
      </p:sp>
      <p:sp>
        <p:nvSpPr>
          <p:cNvPr id="9" name="TextBox 8">
            <a:extLst>
              <a:ext uri="{FF2B5EF4-FFF2-40B4-BE49-F238E27FC236}">
                <a16:creationId xmlns:a16="http://schemas.microsoft.com/office/drawing/2014/main" id="{EBEFA08B-D6BD-CBE8-65DF-EAF3C9F30387}"/>
              </a:ext>
            </a:extLst>
          </p:cNvPr>
          <p:cNvSpPr txBox="1"/>
          <p:nvPr/>
        </p:nvSpPr>
        <p:spPr>
          <a:xfrm>
            <a:off x="277384" y="6808846"/>
            <a:ext cx="5702500" cy="1200329"/>
          </a:xfrm>
          <a:prstGeom prst="rect">
            <a:avLst/>
          </a:prstGeom>
          <a:noFill/>
          <a:ln>
            <a:solidFill>
              <a:schemeClr val="tx1"/>
            </a:solidFill>
          </a:ln>
        </p:spPr>
        <p:txBody>
          <a:bodyPr wrap="square">
            <a:spAutoFit/>
          </a:bodyPr>
          <a:lstStyle/>
          <a:p>
            <a:r>
              <a:rPr lang="en-US" b="1" dirty="0">
                <a:solidFill>
                  <a:srgbClr val="00B050"/>
                </a:solidFill>
                <a:effectLst/>
                <a:latin typeface="Consolas" panose="020B0609020204030204" pitchFamily="49" charset="0"/>
              </a:rPr>
              <a:t>//update Main.js</a:t>
            </a:r>
          </a:p>
          <a:p>
            <a:r>
              <a:rPr lang="en-US" b="1" dirty="0">
                <a:effectLst/>
                <a:latin typeface="Consolas" panose="020B0609020204030204" pitchFamily="49" charset="0"/>
              </a:rPr>
              <a:t>const Main =() =&gt;{</a:t>
            </a:r>
          </a:p>
          <a:p>
            <a:r>
              <a:rPr lang="en-US" b="1" dirty="0">
                <a:effectLst/>
                <a:latin typeface="Consolas" panose="020B0609020204030204" pitchFamily="49" charset="0"/>
              </a:rPr>
              <a:t>} </a:t>
            </a:r>
          </a:p>
          <a:p>
            <a:r>
              <a:rPr lang="en-US" b="1" dirty="0">
                <a:effectLst/>
                <a:latin typeface="Consolas" panose="020B0609020204030204" pitchFamily="49" charset="0"/>
              </a:rPr>
              <a:t>export default Main;</a:t>
            </a:r>
          </a:p>
        </p:txBody>
      </p:sp>
      <p:sp>
        <p:nvSpPr>
          <p:cNvPr id="10" name="Rectangle 9">
            <a:extLst>
              <a:ext uri="{FF2B5EF4-FFF2-40B4-BE49-F238E27FC236}">
                <a16:creationId xmlns:a16="http://schemas.microsoft.com/office/drawing/2014/main" id="{9CB48854-986A-2C93-2082-E686308EBBD3}"/>
              </a:ext>
            </a:extLst>
          </p:cNvPr>
          <p:cNvSpPr/>
          <p:nvPr/>
        </p:nvSpPr>
        <p:spPr>
          <a:xfrm>
            <a:off x="3908668" y="6269968"/>
            <a:ext cx="94769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rPr>
              <a:t>OR</a:t>
            </a:r>
            <a:endParaRPr lang="en-CA"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2" grpId="0"/>
      <p:bldP spid="4" grpId="0" animBg="1"/>
      <p:bldP spid="9" grpId="0" animBg="1"/>
      <p:bldP spid="10" grpId="0"/>
    </p:bldLst>
  </p:timing>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554545"/>
          </a:xfrm>
          <a:prstGeom prst="rect">
            <a:avLst/>
          </a:prstGeom>
          <a:noFill/>
          <a:ln w="28575">
            <a:solidFill>
              <a:schemeClr val="tx1"/>
            </a:solidFill>
          </a:ln>
        </p:spPr>
        <p:txBody>
          <a:bodyPr wrap="square">
            <a:spAutoFit/>
          </a:bodyPr>
          <a:lstStyle/>
          <a:p>
            <a:r>
              <a:rPr lang="en-CA" sz="1600" dirty="0">
                <a:solidFill>
                  <a:schemeClr val="tx2">
                    <a:lumMod val="60000"/>
                    <a:lumOff val="40000"/>
                  </a:schemeClr>
                </a:solidFill>
                <a:highlight>
                  <a:srgbClr val="FFFF00"/>
                </a:highlight>
              </a:rPr>
              <a:t>const</a:t>
            </a:r>
            <a:r>
              <a:rPr lang="en-CA" sz="1600" dirty="0">
                <a:solidFill>
                  <a:schemeClr val="tx2">
                    <a:lumMod val="60000"/>
                    <a:lumOff val="40000"/>
                  </a:schemeClr>
                </a:solidFill>
              </a:rPr>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dirty="0">
                <a:solidFill>
                  <a:schemeClr val="tx2">
                    <a:lumMod val="60000"/>
                    <a:lumOff val="40000"/>
                  </a:schemeClr>
                </a:solidFill>
              </a:rPr>
              <a:t>}</a:t>
            </a:r>
          </a:p>
          <a:p>
            <a:r>
              <a:rPr lang="en-CA" sz="1600" dirty="0">
                <a:solidFill>
                  <a:schemeClr val="tx2">
                    <a:lumMod val="60000"/>
                    <a:lumOff val="40000"/>
                  </a:schemeClr>
                </a:solidFill>
              </a:rPr>
              <a:t>export default Header; </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5" y="8534237"/>
            <a:ext cx="7361067" cy="1077218"/>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Main.js</a:t>
            </a:r>
          </a:p>
          <a:p>
            <a:r>
              <a:rPr lang="en-US" sz="1600" b="0" dirty="0">
                <a:solidFill>
                  <a:schemeClr val="bg1">
                    <a:lumMod val="75000"/>
                  </a:schemeClr>
                </a:solidFill>
                <a:effectLst/>
                <a:latin typeface="Consolas" panose="020B0609020204030204" pitchFamily="49" charset="0"/>
              </a:rPr>
              <a:t>function Main() {</a:t>
            </a:r>
          </a:p>
          <a:p>
            <a:r>
              <a:rPr lang="en-US" sz="1600" b="0" dirty="0">
                <a:solidFill>
                  <a:schemeClr val="bg1">
                    <a:lumMod val="75000"/>
                  </a:schemeClr>
                </a:solidFill>
                <a:effectLst/>
                <a:latin typeface="Consolas" panose="020B0609020204030204" pitchFamily="49" charset="0"/>
              </a:rPr>
              <a:t>  return ( &lt;Header </a:t>
            </a:r>
            <a:r>
              <a:rPr lang="en-US" sz="1600" b="1" dirty="0">
                <a:effectLst/>
                <a:latin typeface="Consolas" panose="020B0609020204030204" pitchFamily="49" charset="0"/>
              </a:rPr>
              <a:t>version = '1.0'</a:t>
            </a:r>
            <a:r>
              <a:rPr lang="en-US" sz="1600" b="0" dirty="0">
                <a:solidFill>
                  <a:schemeClr val="bg1">
                    <a:lumMod val="75000"/>
                  </a:schemeClr>
                </a:solidFill>
                <a:effectLst/>
                <a:latin typeface="Consolas" panose="020B0609020204030204" pitchFamily="49" charset="0"/>
              </a:rPr>
              <a:t>/&gt; );  </a:t>
            </a:r>
            <a:r>
              <a:rPr lang="en-US" sz="1600" b="0" dirty="0">
                <a:solidFill>
                  <a:srgbClr val="00B050"/>
                </a:solidFill>
                <a:effectLst/>
                <a:latin typeface="Consolas" panose="020B0609020204030204" pitchFamily="49" charset="0"/>
              </a:rPr>
              <a:t>//pass the version</a:t>
            </a:r>
          </a:p>
          <a:p>
            <a:r>
              <a:rPr lang="en-US" sz="1600" b="0" dirty="0">
                <a:solidFill>
                  <a:schemeClr val="bg1">
                    <a:lumMod val="75000"/>
                  </a:schemeClr>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5567266" y="816490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Oval 3">
            <a:extLst>
              <a:ext uri="{FF2B5EF4-FFF2-40B4-BE49-F238E27FC236}">
                <a16:creationId xmlns:a16="http://schemas.microsoft.com/office/drawing/2014/main" id="{D3DC4D74-E871-D1B5-C8BB-C354DD64E5C6}"/>
              </a:ext>
            </a:extLst>
          </p:cNvPr>
          <p:cNvSpPr/>
          <p:nvPr/>
        </p:nvSpPr>
        <p:spPr>
          <a:xfrm>
            <a:off x="1948828" y="5167507"/>
            <a:ext cx="197105" cy="1937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27" presetClass="emph" presetSubtype="0" repeatCount="2000" fill="remove" grpId="1" nodeType="withEffect">
                                  <p:stCondLst>
                                    <p:cond delay="0"/>
                                  </p:stCondLst>
                                  <p:childTnLst>
                                    <p:animClr clrSpc="rgb" dir="cw">
                                      <p:cBhvr override="childStyle">
                                        <p:cTn id="20" dur="500" autoRev="1" fill="remove"/>
                                        <p:tgtEl>
                                          <p:spTgt spid="4"/>
                                        </p:tgtEl>
                                        <p:attrNameLst>
                                          <p:attrName>style.color</p:attrName>
                                        </p:attrNameLst>
                                      </p:cBhvr>
                                      <p:to>
                                        <a:schemeClr val="bg1"/>
                                      </p:to>
                                    </p:animClr>
                                    <p:animClr clrSpc="rgb" dir="cw">
                                      <p:cBhvr>
                                        <p:cTn id="21" dur="500" autoRev="1" fill="remove"/>
                                        <p:tgtEl>
                                          <p:spTgt spid="4"/>
                                        </p:tgtEl>
                                        <p:attrNameLst>
                                          <p:attrName>fillcolor</p:attrName>
                                        </p:attrNameLst>
                                      </p:cBhvr>
                                      <p:to>
                                        <a:schemeClr val="bg1"/>
                                      </p:to>
                                    </p:animClr>
                                    <p:set>
                                      <p:cBhvr>
                                        <p:cTn id="22" dur="500" autoRev="1" fill="remove"/>
                                        <p:tgtEl>
                                          <p:spTgt spid="4"/>
                                        </p:tgtEl>
                                        <p:attrNameLst>
                                          <p:attrName>fill.type</p:attrName>
                                        </p:attrNameLst>
                                      </p:cBhvr>
                                      <p:to>
                                        <p:strVal val="solid"/>
                                      </p:to>
                                    </p:set>
                                    <p:set>
                                      <p:cBhvr>
                                        <p:cTn id="23" dur="500" autoRev="1" fill="remove"/>
                                        <p:tgtEl>
                                          <p:spTgt spid="4"/>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P spid="4" grpId="0" animBg="1"/>
      <p:bldP spid="4" grpId="1" animBg="1"/>
    </p:bldLst>
  </p:timing>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b="1" dirty="0"/>
              <a:t>import 'bootstrap/</a:t>
            </a:r>
            <a:r>
              <a:rPr lang="en-CA" b="1" dirty="0" err="1"/>
              <a:t>dist</a:t>
            </a:r>
            <a:r>
              <a:rPr lang="en-CA" b="1" dirty="0"/>
              <a:t>/</a:t>
            </a:r>
            <a:r>
              <a:rPr lang="en-CA" b="1" dirty="0" err="1"/>
              <a:t>css</a:t>
            </a:r>
            <a:r>
              <a:rPr lang="en-CA" b="1" dirty="0"/>
              <a:t>/bootstrap.css';</a:t>
            </a:r>
          </a:p>
          <a:p>
            <a:r>
              <a:rPr lang="en-CA" b="1" dirty="0"/>
              <a:t>import Container from 'react-bootstrap/Container';</a:t>
            </a:r>
          </a:p>
          <a:p>
            <a:r>
              <a:rPr lang="en-CA" b="1" dirty="0"/>
              <a:t>import Image from 'react-bootstrap/Image';</a:t>
            </a:r>
          </a:p>
          <a:p>
            <a:r>
              <a:rPr lang="en-CA" b="1" dirty="0"/>
              <a:t>import Row from 'react-bootstrap/Row'; </a:t>
            </a:r>
          </a:p>
          <a:p>
            <a:r>
              <a:rPr lang="en-CA" b="1"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Will use Bootstrap:</a:t>
            </a:r>
            <a:r>
              <a:rPr lang="en-US" dirty="0">
                <a:latin typeface="Segoe UI" panose="020B0502040204020203" pitchFamily="34" charset="0"/>
              </a:rPr>
              <a:t>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1069962" y="2307586"/>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1069962" y="2773233"/>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1069961" y="3210067"/>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483722" y="6336683"/>
            <a:ext cx="2076466" cy="369332"/>
          </a:xfrm>
          <a:prstGeom prst="rect">
            <a:avLst/>
          </a:prstGeom>
          <a:solidFill>
            <a:srgbClr val="FF0000"/>
          </a:solidFill>
          <a:ln w="19050">
            <a:solidFill>
              <a:schemeClr val="tx1"/>
            </a:solidFill>
          </a:ln>
        </p:spPr>
        <p:txBody>
          <a:bodyPr wrap="square" rtlCol="0">
            <a:spAutoFit/>
          </a:bodyPr>
          <a:lstStyle/>
          <a:p>
            <a:r>
              <a:rPr lang="en-CA" dirty="0">
                <a:solidFill>
                  <a:schemeClr val="bg1"/>
                </a:solidFill>
              </a:rPr>
              <a:t>What’s missing?</a:t>
            </a:r>
          </a:p>
        </p:txBody>
      </p:sp>
      <p:sp>
        <p:nvSpPr>
          <p:cNvPr id="3" name="TextBox 2">
            <a:extLst>
              <a:ext uri="{FF2B5EF4-FFF2-40B4-BE49-F238E27FC236}">
                <a16:creationId xmlns:a16="http://schemas.microsoft.com/office/drawing/2014/main" id="{8FBACFAB-D9D4-7BF6-B2CD-CB2923EB2230}"/>
              </a:ext>
            </a:extLst>
          </p:cNvPr>
          <p:cNvSpPr txBox="1"/>
          <p:nvPr/>
        </p:nvSpPr>
        <p:spPr>
          <a:xfrm>
            <a:off x="2972365" y="9129888"/>
            <a:ext cx="4594367" cy="646331"/>
          </a:xfrm>
          <a:prstGeom prst="rect">
            <a:avLst/>
          </a:prstGeom>
          <a:noFill/>
          <a:ln>
            <a:solidFill>
              <a:srgbClr val="0070C0"/>
            </a:solidFill>
          </a:ln>
        </p:spPr>
        <p:txBody>
          <a:bodyPr wrap="square" rtlCol="0">
            <a:spAutoFit/>
          </a:bodyPr>
          <a:lstStyle/>
          <a:p>
            <a:r>
              <a:rPr lang="en-CA" dirty="0"/>
              <a:t>copy </a:t>
            </a:r>
            <a:r>
              <a:rPr lang="en-CA" dirty="0">
                <a:highlight>
                  <a:srgbClr val="FFFF00"/>
                </a:highlight>
              </a:rPr>
              <a:t>logo.png </a:t>
            </a:r>
            <a:r>
              <a:rPr lang="en-CA" dirty="0"/>
              <a:t>from: </a:t>
            </a:r>
            <a:r>
              <a:rPr lang="en-CA" dirty="0">
                <a:highlight>
                  <a:srgbClr val="FFFF00"/>
                </a:highlight>
              </a:rPr>
              <a:t>react-hackathon.7z </a:t>
            </a:r>
            <a:r>
              <a:rPr lang="en-CA" dirty="0"/>
              <a:t>and paste it under the public folder</a:t>
            </a:r>
          </a:p>
        </p:txBody>
      </p:sp>
      <p:sp>
        <p:nvSpPr>
          <p:cNvPr id="10" name="TextBox 9">
            <a:extLst>
              <a:ext uri="{FF2B5EF4-FFF2-40B4-BE49-F238E27FC236}">
                <a16:creationId xmlns:a16="http://schemas.microsoft.com/office/drawing/2014/main" id="{CD898D99-CEA2-3F22-C15D-A2B2C1E36093}"/>
              </a:ext>
            </a:extLst>
          </p:cNvPr>
          <p:cNvSpPr txBox="1"/>
          <p:nvPr/>
        </p:nvSpPr>
        <p:spPr>
          <a:xfrm>
            <a:off x="3702425" y="7075347"/>
            <a:ext cx="3850394" cy="369332"/>
          </a:xfrm>
          <a:prstGeom prst="rect">
            <a:avLst/>
          </a:prstGeom>
          <a:solidFill>
            <a:srgbClr val="002060"/>
          </a:solidFill>
        </p:spPr>
        <p:txBody>
          <a:bodyPr wrap="square">
            <a:spAutoFit/>
          </a:bodyPr>
          <a:lstStyle/>
          <a:p>
            <a:r>
              <a:rPr lang="en-CA" dirty="0">
                <a:solidFill>
                  <a:schemeClr val="bg1"/>
                </a:solidFill>
                <a:latin typeface="Segoe UI" panose="020B0502040204020203" pitchFamily="34" charset="0"/>
              </a:rPr>
              <a:t>pass in </a:t>
            </a:r>
            <a:r>
              <a:rPr lang="en-CA" dirty="0" err="1">
                <a:solidFill>
                  <a:schemeClr val="bg1"/>
                </a:solidFill>
                <a:latin typeface="Segoe UI" panose="020B0502040204020203" pitchFamily="34" charset="0"/>
              </a:rPr>
              <a:t>cl</a:t>
            </a:r>
            <a:r>
              <a:rPr lang="en-CA" sz="1800" dirty="0" err="1">
                <a:solidFill>
                  <a:schemeClr val="bg1"/>
                </a:solidFill>
                <a:effectLst/>
                <a:latin typeface="Segoe UI" panose="020B0502040204020203" pitchFamily="34" charset="0"/>
              </a:rPr>
              <a:t>assName</a:t>
            </a:r>
            <a:r>
              <a:rPr lang="en-CA" sz="1800" dirty="0">
                <a:solidFill>
                  <a:schemeClr val="bg1"/>
                </a:solidFill>
                <a:effectLst/>
                <a:latin typeface="Segoe UI" panose="020B0502040204020203" pitchFamily="34" charset="0"/>
              </a:rPr>
              <a:t>: '</a:t>
            </a:r>
            <a:r>
              <a:rPr lang="en-CA" sz="1800" dirty="0">
                <a:solidFill>
                  <a:srgbClr val="FFFF00"/>
                </a:solidFill>
                <a:effectLst/>
                <a:latin typeface="Segoe UI" panose="020B0502040204020203" pitchFamily="34" charset="0"/>
              </a:rPr>
              <a:t>general-border</a:t>
            </a:r>
            <a:r>
              <a:rPr lang="en-CA" sz="1800" dirty="0">
                <a:solidFill>
                  <a:schemeClr val="bg1"/>
                </a:solidFill>
                <a:effectLst/>
                <a:latin typeface="Segoe UI" panose="020B0502040204020203" pitchFamily="34" charset="0"/>
              </a:rPr>
              <a:t>'</a:t>
            </a:r>
            <a:endParaRPr lang="en-CA" dirty="0">
              <a:solidFill>
                <a:schemeClr val="bg1"/>
              </a:solidFill>
            </a:endParaRPr>
          </a:p>
        </p:txBody>
      </p:sp>
      <p:sp>
        <p:nvSpPr>
          <p:cNvPr id="12" name="Arrow: Down 11">
            <a:extLst>
              <a:ext uri="{FF2B5EF4-FFF2-40B4-BE49-F238E27FC236}">
                <a16:creationId xmlns:a16="http://schemas.microsoft.com/office/drawing/2014/main" id="{1C64A82B-7C91-E4ED-2761-4E28BF8A4B7E}"/>
              </a:ext>
            </a:extLst>
          </p:cNvPr>
          <p:cNvSpPr/>
          <p:nvPr/>
        </p:nvSpPr>
        <p:spPr>
          <a:xfrm>
            <a:off x="6284259" y="6706015"/>
            <a:ext cx="42134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P spid="3" grpId="0" animBg="1"/>
      <p:bldP spid="10" grpId="0" animBg="1"/>
      <p:bldP spid="12" grpId="0" animBg="1"/>
    </p:bldLst>
  </p:timing>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b="1" dirty="0"/>
              <a:t>import Button from 'react-bootstrap/Button';</a:t>
            </a:r>
          </a:p>
          <a:p>
            <a:r>
              <a:rPr lang="en-CA" b="1" dirty="0"/>
              <a:t>import 'bootstrap/</a:t>
            </a:r>
            <a:r>
              <a:rPr lang="en-CA" b="1" dirty="0" err="1"/>
              <a:t>dist</a:t>
            </a:r>
            <a:r>
              <a:rPr lang="en-CA" b="1" dirty="0"/>
              <a:t>/</a:t>
            </a:r>
            <a:r>
              <a:rPr lang="en-CA" b="1" dirty="0" err="1"/>
              <a:t>css</a:t>
            </a:r>
            <a:r>
              <a:rPr lang="en-CA" b="1"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194475" y="3190282"/>
            <a:ext cx="2390518" cy="369332"/>
          </a:xfrm>
          <a:prstGeom prst="rect">
            <a:avLst/>
          </a:prstGeom>
          <a:solidFill>
            <a:schemeClr val="accent2"/>
          </a:solidFill>
          <a:ln w="19050">
            <a:solidFill>
              <a:schemeClr val="tx1"/>
            </a:solidFill>
          </a:ln>
        </p:spPr>
        <p:txBody>
          <a:bodyPr wrap="squar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194475" y="3558359"/>
            <a:ext cx="2390518" cy="369332"/>
          </a:xfrm>
          <a:prstGeom prst="rect">
            <a:avLst/>
          </a:prstGeom>
          <a:solidFill>
            <a:srgbClr val="FF0000"/>
          </a:solidFill>
          <a:ln w="19050">
            <a:solidFill>
              <a:schemeClr val="tx1"/>
            </a:solidFill>
          </a:ln>
        </p:spPr>
        <p:txBody>
          <a:bodyPr wrap="square" rtlCol="0">
            <a:spAutoFit/>
          </a:bodyPr>
          <a:lstStyle/>
          <a:p>
            <a:r>
              <a:rPr lang="en-CA" dirty="0">
                <a:solidFill>
                  <a:schemeClr val="bg1"/>
                </a:solidFill>
              </a:rPr>
              <a:t>What’s going wrong?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646331"/>
          </a:xfrm>
          <a:prstGeom prst="rect">
            <a:avLst/>
          </a:prstGeom>
          <a:noFill/>
        </p:spPr>
        <p:txBody>
          <a:bodyPr wrap="square">
            <a:spAutoFit/>
          </a:bodyPr>
          <a:lstStyle/>
          <a:p>
            <a:r>
              <a:rPr lang="en-CA" dirty="0"/>
              <a:t>Copy your Main.js to your ListTasks.js and customize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4518218"/>
            <a:ext cx="7622250" cy="369332"/>
          </a:xfrm>
          <a:prstGeom prst="rect">
            <a:avLst/>
          </a:prstGeom>
          <a:noFill/>
        </p:spPr>
        <p:txBody>
          <a:bodyPr wrap="square">
            <a:spAutoFit/>
          </a:bodyPr>
          <a:lstStyle/>
          <a:p>
            <a:r>
              <a:rPr lang="en-CA" dirty="0"/>
              <a:t>You can get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158F95D5-BE54-3736-1783-2E5501BC5DA8}"/>
              </a:ext>
            </a:extLst>
          </p:cNvPr>
          <p:cNvSpPr/>
          <p:nvPr/>
        </p:nvSpPr>
        <p:spPr>
          <a:xfrm>
            <a:off x="47023" y="0"/>
            <a:ext cx="7445372"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err="1">
                <a:ln w="0"/>
                <a:effectLst>
                  <a:outerShdw blurRad="38100" dist="19050" dir="2700000" algn="tl" rotWithShape="0">
                    <a:schemeClr val="dk1">
                      <a:alpha val="40000"/>
                    </a:schemeClr>
                  </a:outerShdw>
                </a:effectLst>
                <a:highlight>
                  <a:srgbClr val="FFFF00"/>
                </a:highlight>
              </a:rPr>
              <a:t>L</a:t>
            </a:r>
            <a:r>
              <a:rPr lang="en-US" sz="5400" dirty="0" err="1">
                <a:ln w="0"/>
                <a:effectLst>
                  <a:outerShdw blurRad="38100" dist="19050" dir="2700000" algn="tl" rotWithShape="0">
                    <a:schemeClr val="dk1">
                      <a:alpha val="40000"/>
                    </a:schemeClr>
                  </a:outerShdw>
                </a:effectLst>
              </a:rPr>
              <a:t>ist_Tasks</a:t>
            </a: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Add Controls</a:t>
            </a:r>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2521794"/>
            <a:ext cx="719454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build layout and add </a:t>
            </a:r>
            <a:r>
              <a:rPr lang="en-US" dirty="0" err="1">
                <a:solidFill>
                  <a:srgbClr val="00B050"/>
                </a:solidFill>
                <a:latin typeface="Segoe UI" panose="020B0502040204020203" pitchFamily="34" charset="0"/>
              </a:rPr>
              <a:t>liskTasks</a:t>
            </a:r>
            <a:r>
              <a:rPr lang="en-US" dirty="0">
                <a:solidFill>
                  <a:srgbClr val="00B050"/>
                </a:solidFill>
                <a:latin typeface="Segoe UI" panose="020B0502040204020203" pitchFamily="34" charset="0"/>
              </a:rPr>
              <a:t> component</a:t>
            </a:r>
            <a:endParaRPr lang="en-US" sz="2000" dirty="0">
              <a:solidFill>
                <a:srgbClr val="00B05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0" y="7218979"/>
            <a:ext cx="7622250" cy="369332"/>
          </a:xfrm>
          <a:prstGeom prst="rect">
            <a:avLst/>
          </a:prstGeom>
          <a:noFill/>
        </p:spPr>
        <p:txBody>
          <a:bodyPr wrap="square">
            <a:spAutoFit/>
          </a:bodyPr>
          <a:lstStyle/>
          <a:p>
            <a:r>
              <a:rPr lang="en-CA" dirty="0"/>
              <a:t>Notice that we have removed </a:t>
            </a:r>
            <a:r>
              <a:rPr lang="en-CA" dirty="0">
                <a:highlight>
                  <a:srgbClr val="FFFF00"/>
                </a:highlight>
              </a:rPr>
              <a:t>&lt;&gt;</a:t>
            </a:r>
            <a:r>
              <a:rPr lang="en-CA" dirty="0"/>
              <a: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4"/>
          <a:stretch>
            <a:fillRect/>
          </a:stretch>
        </p:blipFill>
        <p:spPr>
          <a:xfrm>
            <a:off x="75075" y="8030457"/>
            <a:ext cx="6505575" cy="94297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18044" y="0"/>
            <a:ext cx="6303329" cy="1446550"/>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Build Layout [side by side]</a:t>
            </a:r>
          </a:p>
        </p:txBody>
      </p:sp>
      <p:sp>
        <p:nvSpPr>
          <p:cNvPr id="21" name="TextBox 20">
            <a:extLst>
              <a:ext uri="{FF2B5EF4-FFF2-40B4-BE49-F238E27FC236}">
                <a16:creationId xmlns:a16="http://schemas.microsoft.com/office/drawing/2014/main" id="{DB078489-6640-DE02-06E4-0BA338EB0D46}"/>
              </a:ext>
            </a:extLst>
          </p:cNvPr>
          <p:cNvSpPr txBox="1"/>
          <p:nvPr/>
        </p:nvSpPr>
        <p:spPr>
          <a:xfrm>
            <a:off x="75075" y="2931881"/>
            <a:ext cx="7434360" cy="4247317"/>
          </a:xfrm>
          <a:prstGeom prst="rect">
            <a:avLst/>
          </a:prstGeom>
          <a:noFill/>
          <a:ln>
            <a:solidFill>
              <a:schemeClr val="tx1"/>
            </a:solidFill>
          </a:ln>
        </p:spPr>
        <p:txBody>
          <a:bodyPr wrap="square">
            <a:spAutoFit/>
          </a:bodyPr>
          <a:lstStyle/>
          <a:p>
            <a:r>
              <a:rPr lang="en-CA" dirty="0">
                <a:solidFill>
                  <a:schemeClr val="bg1">
                    <a:lumMod val="65000"/>
                  </a:schemeClr>
                </a:solidFill>
              </a:rPr>
              <a:t>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a:t>
            </a:r>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r>
              <a:rPr lang="en-CA" b="1" dirty="0"/>
              <a:t>&lt;/Container&gt;</a:t>
            </a:r>
          </a:p>
          <a:p>
            <a:r>
              <a:rPr lang="en-CA" dirty="0">
                <a:solidFill>
                  <a:schemeClr val="bg1">
                    <a:lumMod val="65000"/>
                  </a:schemeClr>
                </a:solidFill>
              </a:rPr>
              <a:t>    );</a:t>
            </a:r>
            <a:endParaRPr lang="en-CA" dirty="0"/>
          </a:p>
        </p:txBody>
      </p:sp>
      <p:sp>
        <p:nvSpPr>
          <p:cNvPr id="23" name="TextBox 22">
            <a:extLst>
              <a:ext uri="{FF2B5EF4-FFF2-40B4-BE49-F238E27FC236}">
                <a16:creationId xmlns:a16="http://schemas.microsoft.com/office/drawing/2014/main" id="{C2D1D30F-AF5F-7A4B-957F-57316980004B}"/>
              </a:ext>
            </a:extLst>
          </p:cNvPr>
          <p:cNvSpPr txBox="1"/>
          <p:nvPr/>
        </p:nvSpPr>
        <p:spPr>
          <a:xfrm>
            <a:off x="294320" y="3702645"/>
            <a:ext cx="6756055" cy="2862322"/>
          </a:xfrm>
          <a:prstGeom prst="rect">
            <a:avLst/>
          </a:prstGeom>
          <a:noFill/>
        </p:spPr>
        <p:txBody>
          <a:bodyPr wrap="square">
            <a:spAutoFit/>
          </a:bodyPr>
          <a:lstStyle/>
          <a:p>
            <a:r>
              <a:rPr lang="en-CA" b="1" dirty="0"/>
              <a:t>&lt;Row&gt;</a:t>
            </a:r>
          </a:p>
          <a:p>
            <a:r>
              <a:rPr lang="en-CA" b="1" dirty="0"/>
              <a:t>          &lt;Col&gt;</a:t>
            </a:r>
          </a:p>
          <a:p>
            <a:r>
              <a:rPr lang="en-CA" dirty="0">
                <a:solidFill>
                  <a:schemeClr val="bg1">
                    <a:lumMod val="65000"/>
                  </a:schemeClr>
                </a:solidFill>
              </a:rPr>
              <a:t>    </a:t>
            </a:r>
            <a:r>
              <a:rPr lang="en-CA" dirty="0"/>
              <a:t>         </a:t>
            </a:r>
          </a:p>
          <a:p>
            <a:endParaRPr lang="en-CA" dirty="0"/>
          </a:p>
          <a:p>
            <a:endParaRPr lang="en-CA" dirty="0"/>
          </a:p>
          <a:p>
            <a:r>
              <a:rPr lang="en-CA" dirty="0"/>
              <a:t>          </a:t>
            </a:r>
            <a:r>
              <a:rPr lang="en-CA" b="1" dirty="0"/>
              <a:t>&lt;/Col&gt;</a:t>
            </a:r>
          </a:p>
          <a:p>
            <a:r>
              <a:rPr lang="en-CA" dirty="0"/>
              <a:t>          </a:t>
            </a:r>
            <a:r>
              <a:rPr lang="en-CA" b="1" dirty="0"/>
              <a:t>&lt;Col&gt;</a:t>
            </a:r>
          </a:p>
          <a:p>
            <a:endParaRPr lang="en-CA" b="1" dirty="0"/>
          </a:p>
          <a:p>
            <a:r>
              <a:rPr lang="en-CA" b="1" dirty="0"/>
              <a:t>          &lt;/Col&gt;</a:t>
            </a:r>
          </a:p>
          <a:p>
            <a:r>
              <a:rPr lang="en-CA" b="1" dirty="0"/>
              <a:t> &lt;/Row&gt;</a:t>
            </a:r>
          </a:p>
        </p:txBody>
      </p:sp>
      <p:sp>
        <p:nvSpPr>
          <p:cNvPr id="25" name="TextBox 24">
            <a:extLst>
              <a:ext uri="{FF2B5EF4-FFF2-40B4-BE49-F238E27FC236}">
                <a16:creationId xmlns:a16="http://schemas.microsoft.com/office/drawing/2014/main" id="{7C585B22-89E0-5F13-EAB3-77BDAB331DEE}"/>
              </a:ext>
            </a:extLst>
          </p:cNvPr>
          <p:cNvSpPr txBox="1"/>
          <p:nvPr/>
        </p:nvSpPr>
        <p:spPr>
          <a:xfrm>
            <a:off x="596765" y="4304648"/>
            <a:ext cx="4152378" cy="923330"/>
          </a:xfrm>
          <a:prstGeom prst="rect">
            <a:avLst/>
          </a:prstGeom>
          <a:noFill/>
        </p:spPr>
        <p:txBody>
          <a:bodyPr wrap="square">
            <a:spAutoFit/>
          </a:bodyPr>
          <a:lstStyle/>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p:txBody>
      </p:sp>
      <p:sp>
        <p:nvSpPr>
          <p:cNvPr id="27" name="TextBox 26">
            <a:extLst>
              <a:ext uri="{FF2B5EF4-FFF2-40B4-BE49-F238E27FC236}">
                <a16:creationId xmlns:a16="http://schemas.microsoft.com/office/drawing/2014/main" id="{01B76DBB-B617-A5AD-1701-DCEAC472CF91}"/>
              </a:ext>
            </a:extLst>
          </p:cNvPr>
          <p:cNvSpPr txBox="1"/>
          <p:nvPr/>
        </p:nvSpPr>
        <p:spPr>
          <a:xfrm>
            <a:off x="365435" y="5613360"/>
            <a:ext cx="5614792" cy="369332"/>
          </a:xfrm>
          <a:prstGeom prst="rect">
            <a:avLst/>
          </a:prstGeom>
          <a:noFill/>
        </p:spPr>
        <p:txBody>
          <a:bodyPr wrap="square">
            <a:spAutoFit/>
          </a:bodyPr>
          <a:lstStyle/>
          <a:p>
            <a:r>
              <a:rPr lang="en-CA" b="1" dirty="0"/>
              <a:t>              &lt;</a:t>
            </a:r>
            <a:r>
              <a:rPr lang="en-CA" b="1" dirty="0" err="1"/>
              <a:t>ListTasks</a:t>
            </a:r>
            <a:r>
              <a:rPr lang="en-CA" b="1" dirty="0"/>
              <a:t> </a:t>
            </a:r>
            <a:r>
              <a:rPr lang="en-CA" b="1" dirty="0" err="1"/>
              <a:t>className</a:t>
            </a:r>
            <a:r>
              <a:rPr lang="en-CA" b="1" dirty="0"/>
              <a:t> = "list-border"/&gt;</a:t>
            </a:r>
          </a:p>
        </p:txBody>
      </p:sp>
      <p:pic>
        <p:nvPicPr>
          <p:cNvPr id="28" name="Picture 27">
            <a:extLst>
              <a:ext uri="{FF2B5EF4-FFF2-40B4-BE49-F238E27FC236}">
                <a16:creationId xmlns:a16="http://schemas.microsoft.com/office/drawing/2014/main" id="{DCDAC07A-27FB-E8E7-2485-0F77DF9F5FC1}"/>
              </a:ext>
            </a:extLst>
          </p:cNvPr>
          <p:cNvPicPr>
            <a:picLocks noChangeAspect="1"/>
          </p:cNvPicPr>
          <p:nvPr/>
        </p:nvPicPr>
        <p:blipFill>
          <a:blip r:embed="rId5"/>
          <a:stretch>
            <a:fillRect/>
          </a:stretch>
        </p:blipFill>
        <p:spPr>
          <a:xfrm>
            <a:off x="2412156" y="4086725"/>
            <a:ext cx="4924494" cy="1395987"/>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P spid="6" grpId="0" animBg="1"/>
      <p:bldP spid="21" grpId="0" animBg="1"/>
      <p:bldP spid="23" grpId="0"/>
      <p:bldP spid="25"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Add Entry Elements</a:t>
            </a:r>
          </a:p>
        </p:txBody>
      </p:sp>
    </p:spTree>
    <p:extLst>
      <p:ext uri="{BB962C8B-B14F-4D97-AF65-F5344CB8AC3E}">
        <p14:creationId xmlns:p14="http://schemas.microsoft.com/office/powerpoint/2010/main" val="117804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145705" y="4515360"/>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237429" y="4834058"/>
            <a:ext cx="7389266" cy="2585323"/>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a:p>
            <a:r>
              <a:rPr lang="en-CA" dirty="0">
                <a:solidFill>
                  <a:schemeClr val="bg2">
                    <a:lumMod val="75000"/>
                  </a:schemeClr>
                </a:solidFill>
              </a:rPr>
              <a:t>&lt;div </a:t>
            </a:r>
            <a:r>
              <a:rPr lang="en-CA" dirty="0" err="1">
                <a:solidFill>
                  <a:schemeClr val="bg2">
                    <a:lumMod val="75000"/>
                  </a:schemeClr>
                </a:solidFill>
              </a:rPr>
              <a:t>className</a:t>
            </a:r>
            <a:r>
              <a:rPr lang="en-CA" dirty="0">
                <a:solidFill>
                  <a:schemeClr val="bg2">
                    <a:lumMod val="75000"/>
                  </a:schemeClr>
                </a:solidFill>
              </a:rPr>
              <a:t>='general-border center'&gt;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484413" y="1380382"/>
            <a:ext cx="6570587" cy="3057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99843" y="8249443"/>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45705" y="8678018"/>
            <a:ext cx="7389266" cy="1200329"/>
          </a:xfrm>
          <a:prstGeom prst="rect">
            <a:avLst/>
          </a:prstGeom>
          <a:noFill/>
          <a:ln w="28575">
            <a:solidFill>
              <a:schemeClr val="tx1">
                <a:lumMod val="95000"/>
                <a:lumOff val="5000"/>
              </a:schemeClr>
            </a:solidFill>
          </a:ln>
        </p:spPr>
        <p:txBody>
          <a:bodyPr wrap="square">
            <a:spAutoFit/>
          </a:bodyPr>
          <a:lstStyle/>
          <a:p>
            <a:r>
              <a:rPr lang="en-CA" b="1" dirty="0"/>
              <a:t>import </a:t>
            </a:r>
            <a:r>
              <a:rPr lang="en-CA" b="1" dirty="0" err="1"/>
              <a:t>DatePicker</a:t>
            </a:r>
            <a:r>
              <a:rPr lang="en-CA" b="1" dirty="0"/>
              <a:t> from 'react-</a:t>
            </a:r>
            <a:r>
              <a:rPr lang="en-CA" b="1" dirty="0" err="1"/>
              <a:t>datepicker</a:t>
            </a:r>
            <a:r>
              <a:rPr lang="en-CA" b="1" dirty="0"/>
              <a:t>';</a:t>
            </a:r>
          </a:p>
          <a:p>
            <a:r>
              <a:rPr lang="en-CA" b="1" dirty="0"/>
              <a:t>import 'react-</a:t>
            </a:r>
            <a:r>
              <a:rPr lang="en-CA" b="1" dirty="0" err="1"/>
              <a:t>datepicker</a:t>
            </a:r>
            <a:r>
              <a:rPr lang="en-CA" b="1" dirty="0"/>
              <a:t>/</a:t>
            </a:r>
            <a:r>
              <a:rPr lang="en-CA" b="1" dirty="0" err="1"/>
              <a:t>dist</a:t>
            </a:r>
            <a:r>
              <a:rPr lang="en-CA" b="1" dirty="0"/>
              <a:t>/react-datepicker.css';</a:t>
            </a:r>
          </a:p>
          <a:p>
            <a:r>
              <a:rPr lang="en-CA" b="1" dirty="0"/>
              <a:t>import Form from 'react-bootstrap/Form’;</a:t>
            </a:r>
          </a:p>
          <a:p>
            <a:endParaRPr lang="en-CA" b="1" dirty="0"/>
          </a:p>
        </p:txBody>
      </p:sp>
      <p:sp>
        <p:nvSpPr>
          <p:cNvPr id="10" name="TextBox 9">
            <a:extLst>
              <a:ext uri="{FF2B5EF4-FFF2-40B4-BE49-F238E27FC236}">
                <a16:creationId xmlns:a16="http://schemas.microsoft.com/office/drawing/2014/main" id="{4B117592-5C69-36DC-A92B-92EE48367A3E}"/>
              </a:ext>
            </a:extLst>
          </p:cNvPr>
          <p:cNvSpPr txBox="1"/>
          <p:nvPr/>
        </p:nvSpPr>
        <p:spPr>
          <a:xfrm>
            <a:off x="150150" y="7488884"/>
            <a:ext cx="3310226"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431602" y="830868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8" name="Rectangle 7">
            <a:extLst>
              <a:ext uri="{FF2B5EF4-FFF2-40B4-BE49-F238E27FC236}">
                <a16:creationId xmlns:a16="http://schemas.microsoft.com/office/drawing/2014/main" id="{158F95D5-BE54-3736-1783-2E5501BC5DA8}"/>
              </a:ext>
            </a:extLst>
          </p:cNvPr>
          <p:cNvSpPr/>
          <p:nvPr/>
        </p:nvSpPr>
        <p:spPr>
          <a:xfrm>
            <a:off x="797964" y="0"/>
            <a:ext cx="5943486" cy="1415772"/>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3200" b="0" cap="none" spc="0" dirty="0">
                <a:ln w="0"/>
                <a:solidFill>
                  <a:schemeClr val="tx1"/>
                </a:solidFill>
                <a:effectLst>
                  <a:outerShdw blurRad="38100" dist="19050" dir="2700000" algn="tl" rotWithShape="0">
                    <a:schemeClr val="dk1">
                      <a:alpha val="40000"/>
                    </a:schemeClr>
                  </a:outerShdw>
                </a:effectLst>
                <a:highlight>
                  <a:srgbClr val="FFFF00"/>
                </a:highlight>
              </a:rPr>
              <a:t>Add Entry Elements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34678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5982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1A98DCD3-B3CC-0048-75AF-2BFE1686BD9E}"/>
              </a:ext>
            </a:extLst>
          </p:cNvPr>
          <p:cNvSpPr txBox="1"/>
          <p:nvPr/>
        </p:nvSpPr>
        <p:spPr>
          <a:xfrm>
            <a:off x="4485588" y="2243528"/>
            <a:ext cx="3191028" cy="923330"/>
          </a:xfrm>
          <a:prstGeom prst="rect">
            <a:avLst/>
          </a:prstGeom>
          <a:solidFill>
            <a:schemeClr val="accent2"/>
          </a:solidFill>
          <a:ln w="19050">
            <a:solidFill>
              <a:schemeClr val="tx1"/>
            </a:solidFill>
          </a:ln>
        </p:spPr>
        <p:txBody>
          <a:bodyPr wrap="square" rtlCol="0">
            <a:spAutoFit/>
          </a:bodyPr>
          <a:lstStyle/>
          <a:p>
            <a:pPr algn="ctr"/>
            <a:r>
              <a:rPr lang="en-CA" dirty="0"/>
              <a:t>Better to write yourself. </a:t>
            </a:r>
          </a:p>
          <a:p>
            <a:pPr algn="ctr"/>
            <a:r>
              <a:rPr lang="en-CA" dirty="0"/>
              <a:t>Still, you can copy from </a:t>
            </a:r>
            <a:r>
              <a:rPr lang="en-CA" dirty="0">
                <a:highlight>
                  <a:srgbClr val="FFFF00"/>
                </a:highlight>
              </a:rPr>
              <a:t>hour_min.js </a:t>
            </a:r>
            <a:r>
              <a:rPr lang="en-CA" dirty="0"/>
              <a:t>under </a:t>
            </a:r>
            <a:r>
              <a:rPr lang="en-CA" dirty="0">
                <a:highlight>
                  <a:srgbClr val="00FF00"/>
                </a:highlight>
              </a:rPr>
              <a:t>snippets</a:t>
            </a:r>
            <a:r>
              <a:rPr lang="en-CA" dirty="0"/>
              <a:t> </a:t>
            </a:r>
          </a:p>
        </p:txBody>
      </p:sp>
    </p:spTree>
    <p:extLst>
      <p:ext uri="{BB962C8B-B14F-4D97-AF65-F5344CB8AC3E}">
        <p14:creationId xmlns:p14="http://schemas.microsoft.com/office/powerpoint/2010/main" val="30341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34510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646908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Data Binding &amp; Events</a:t>
            </a:r>
          </a:p>
        </p:txBody>
      </p:sp>
    </p:spTree>
    <p:extLst>
      <p:ext uri="{BB962C8B-B14F-4D97-AF65-F5344CB8AC3E}">
        <p14:creationId xmlns:p14="http://schemas.microsoft.com/office/powerpoint/2010/main" val="1163918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Define a 1-way data binding using state Variables via </a:t>
            </a:r>
            <a:r>
              <a:rPr lang="en-US" dirty="0" err="1">
                <a:latin typeface="Segoe UI" panose="020B0502040204020203" pitchFamily="34" charset="0"/>
              </a:rPr>
              <a:t>useState</a:t>
            </a:r>
            <a:r>
              <a:rPr lang="en-US" dirty="0">
                <a:latin typeface="Segoe UI" panose="020B0502040204020203" pitchFamily="34" charset="0"/>
              </a:rPr>
              <a:t>()</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832475" y="3431589"/>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3015505" cy="369332"/>
          </a:xfrm>
          <a:prstGeom prst="rect">
            <a:avLst/>
          </a:prstGeom>
          <a:solidFill>
            <a:schemeClr val="accent2"/>
          </a:solidFill>
          <a:ln w="19050">
            <a:solidFill>
              <a:schemeClr val="tx1"/>
            </a:solidFill>
          </a:ln>
        </p:spPr>
        <p:txBody>
          <a:bodyPr wrap="none" rtlCol="0">
            <a:spAutoFit/>
          </a:bodyPr>
          <a:lstStyle/>
          <a:p>
            <a:r>
              <a:rPr lang="en-CA" dirty="0"/>
              <a:t>Method to update Variable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p:cNvCxnSpPr>
          <p:nvPr/>
        </p:nvCxnSpPr>
        <p:spPr>
          <a:xfrm>
            <a:off x="5832475" y="3055999"/>
            <a:ext cx="460876" cy="3828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a:off x="3697914" y="3027021"/>
            <a:ext cx="314905"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6CC583DB-B1DA-6CD9-0E56-1310E7A664DE}"/>
              </a:ext>
            </a:extLst>
          </p:cNvPr>
          <p:cNvGrpSpPr/>
          <p:nvPr/>
        </p:nvGrpSpPr>
        <p:grpSpPr>
          <a:xfrm>
            <a:off x="1071010" y="3967433"/>
            <a:ext cx="5711773" cy="5915603"/>
            <a:chOff x="842027" y="3136385"/>
            <a:chExt cx="5711773" cy="6090967"/>
          </a:xfrm>
        </p:grpSpPr>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842027" y="3136385"/>
              <a:ext cx="5711773" cy="6090967"/>
            </a:xfrm>
            <a:prstGeom prst="rect">
              <a:avLst/>
            </a:prstGeom>
          </p:spPr>
        </p:pic>
        <p:sp>
          <p:nvSpPr>
            <p:cNvPr id="28" name="Rectangle: Rounded Corners 27">
              <a:extLst>
                <a:ext uri="{FF2B5EF4-FFF2-40B4-BE49-F238E27FC236}">
                  <a16:creationId xmlns:a16="http://schemas.microsoft.com/office/drawing/2014/main" id="{7B3F87CC-70B7-B6C1-BF0A-E2A41CA39BC2}"/>
                </a:ext>
              </a:extLst>
            </p:cNvPr>
            <p:cNvSpPr/>
            <p:nvPr/>
          </p:nvSpPr>
          <p:spPr>
            <a:xfrm>
              <a:off x="2699696" y="8274500"/>
              <a:ext cx="2140024" cy="23582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Rounded Corners 21">
              <a:extLst>
                <a:ext uri="{FF2B5EF4-FFF2-40B4-BE49-F238E27FC236}">
                  <a16:creationId xmlns:a16="http://schemas.microsoft.com/office/drawing/2014/main" id="{6CF22CF9-7BC0-57DE-8F62-E990F93226DB}"/>
                </a:ext>
              </a:extLst>
            </p:cNvPr>
            <p:cNvSpPr/>
            <p:nvPr/>
          </p:nvSpPr>
          <p:spPr>
            <a:xfrm>
              <a:off x="996082" y="4419167"/>
              <a:ext cx="3611803" cy="89186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Rectangle: Rounded Corners 20">
            <a:extLst>
              <a:ext uri="{FF2B5EF4-FFF2-40B4-BE49-F238E27FC236}">
                <a16:creationId xmlns:a16="http://schemas.microsoft.com/office/drawing/2014/main" id="{9B4EF5C9-63F4-CC1A-F6D9-939D3E6B2C03}"/>
              </a:ext>
            </a:extLst>
          </p:cNvPr>
          <p:cNvSpPr/>
          <p:nvPr/>
        </p:nvSpPr>
        <p:spPr>
          <a:xfrm>
            <a:off x="1167881" y="4177031"/>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1323416" y="4758298"/>
            <a:ext cx="2871079" cy="270901"/>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904536" y="9175814"/>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28156A32-016A-BB86-22A7-FF057A273A74}"/>
              </a:ext>
            </a:extLst>
          </p:cNvPr>
          <p:cNvSpPr txBox="1"/>
          <p:nvPr/>
        </p:nvSpPr>
        <p:spPr>
          <a:xfrm>
            <a:off x="1728626" y="5277045"/>
            <a:ext cx="3975888" cy="461665"/>
          </a:xfrm>
          <a:prstGeom prst="rect">
            <a:avLst/>
          </a:prstGeom>
          <a:solidFill>
            <a:srgbClr val="92D050"/>
          </a:solidFill>
          <a:ln w="19050">
            <a:solidFill>
              <a:schemeClr val="tx1"/>
            </a:solidFill>
          </a:ln>
        </p:spPr>
        <p:txBody>
          <a:bodyPr wrap="square" rtlCol="0">
            <a:spAutoFit/>
          </a:bodyPr>
          <a:lstStyle/>
          <a:p>
            <a:pPr algn="ctr"/>
            <a:r>
              <a:rPr lang="en-CA" sz="2400" dirty="0">
                <a:solidFill>
                  <a:schemeClr val="bg1"/>
                </a:solidFill>
              </a:rPr>
              <a:t>Test your changes</a:t>
            </a:r>
          </a:p>
        </p:txBody>
      </p:sp>
      <p:sp>
        <p:nvSpPr>
          <p:cNvPr id="16" name="Rectangle 15">
            <a:extLst>
              <a:ext uri="{FF2B5EF4-FFF2-40B4-BE49-F238E27FC236}">
                <a16:creationId xmlns:a16="http://schemas.microsoft.com/office/drawing/2014/main" id="{F0B0A82E-72E5-C16E-DFA6-43C30AB7C59C}"/>
              </a:ext>
            </a:extLst>
          </p:cNvPr>
          <p:cNvSpPr/>
          <p:nvPr/>
        </p:nvSpPr>
        <p:spPr>
          <a:xfrm>
            <a:off x="4479414" y="2257311"/>
            <a:ext cx="1529585"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6" grpId="0" animBg="1"/>
      <p:bldP spid="7" grpId="0" animBg="1"/>
      <p:bldP spid="21" grpId="0" animBg="1"/>
      <p:bldP spid="21" grpId="1" animBg="1"/>
      <p:bldP spid="26" grpId="0" animBg="1"/>
      <p:bldP spid="26" grpId="1" animBg="1"/>
      <p:bldP spid="27" grpId="0" animBg="1"/>
      <p:bldP spid="9" grpId="0" animBg="1"/>
      <p:bldP spid="16" grpId="0"/>
    </p:bldLst>
  </p:timing>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201336" y="1774415"/>
            <a:ext cx="7499758" cy="650957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The input name field is linked to name. </a:t>
            </a:r>
          </a:p>
          <a:p>
            <a:pPr algn="ctr"/>
            <a:endParaRPr lang="en-CA" sz="2800" dirty="0"/>
          </a:p>
          <a:p>
            <a:pPr algn="ctr"/>
            <a:r>
              <a:rPr lang="en-CA" sz="2800" dirty="0"/>
              <a:t>If you type any character, you can’t as the field value is bounded to the state name.</a:t>
            </a:r>
          </a:p>
          <a:p>
            <a:pPr algn="ctr"/>
            <a:endParaRPr lang="en-CA" sz="2800" dirty="0"/>
          </a:p>
          <a:p>
            <a:pPr algn="ctr"/>
            <a:r>
              <a:rPr lang="en-CA" sz="2800" dirty="0"/>
              <a:t>State name is ’’ and it hasn’t changed. </a:t>
            </a:r>
          </a:p>
          <a:p>
            <a:pPr algn="ctr"/>
            <a:endParaRPr lang="en-CA" sz="3200" dirty="0"/>
          </a:p>
          <a:p>
            <a:pPr algn="ctr"/>
            <a:r>
              <a:rPr lang="en-CA" sz="2800" dirty="0"/>
              <a:t>If </a:t>
            </a:r>
            <a:r>
              <a:rPr lang="en-CA" sz="2800" dirty="0" err="1"/>
              <a:t>setName</a:t>
            </a:r>
            <a:r>
              <a:rPr lang="en-CA" sz="2800" dirty="0"/>
              <a:t>() is called somehow with a value X, then the input field will get repainted and will display X.</a:t>
            </a:r>
          </a:p>
        </p:txBody>
      </p:sp>
      <p:sp>
        <p:nvSpPr>
          <p:cNvPr id="3" name="Rectangle: Rounded Corners 2">
            <a:extLst>
              <a:ext uri="{FF2B5EF4-FFF2-40B4-BE49-F238E27FC236}">
                <a16:creationId xmlns:a16="http://schemas.microsoft.com/office/drawing/2014/main" id="{CE0DCB97-B3D1-8E6A-9708-4D5C4267DDFF}"/>
              </a:ext>
            </a:extLst>
          </p:cNvPr>
          <p:cNvSpPr/>
          <p:nvPr/>
        </p:nvSpPr>
        <p:spPr>
          <a:xfrm>
            <a:off x="611252" y="3738954"/>
            <a:ext cx="7004807" cy="91629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B9EBBD15-C090-F096-8AE2-447303E32D5B}"/>
              </a:ext>
            </a:extLst>
          </p:cNvPr>
          <p:cNvSpPr/>
          <p:nvPr/>
        </p:nvSpPr>
        <p:spPr>
          <a:xfrm>
            <a:off x="696287" y="4890782"/>
            <a:ext cx="7004807" cy="91629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3DF83D54-4851-9CFF-EEBF-29A771B665C7}"/>
              </a:ext>
            </a:extLst>
          </p:cNvPr>
          <p:cNvSpPr/>
          <p:nvPr/>
        </p:nvSpPr>
        <p:spPr>
          <a:xfrm>
            <a:off x="700482" y="5883600"/>
            <a:ext cx="6870582" cy="147237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9886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To manipulate form elements, define a 2-way data binding.</a:t>
            </a:r>
            <a:endParaRPr lang="en-US" sz="2000" dirty="0">
              <a:effectLst/>
              <a:highlight>
                <a:srgbClr val="FFFF00"/>
              </a:highlight>
              <a:latin typeface="Arial" panose="020B0604020202020204" pitchFamily="34" charset="0"/>
            </a:endParaRPr>
          </a:p>
        </p:txBody>
      </p: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2"/>
          <a:stretch>
            <a:fillRect/>
          </a:stretch>
        </p:blipFill>
        <p:spPr>
          <a:xfrm>
            <a:off x="387380" y="2166493"/>
            <a:ext cx="5303596" cy="6090967"/>
          </a:xfrm>
          <a:prstGeom prst="rect">
            <a:avLst/>
          </a:prstGeom>
        </p:spPr>
      </p:pic>
      <p:sp>
        <p:nvSpPr>
          <p:cNvPr id="30" name="TextBox 29">
            <a:extLst>
              <a:ext uri="{FF2B5EF4-FFF2-40B4-BE49-F238E27FC236}">
                <a16:creationId xmlns:a16="http://schemas.microsoft.com/office/drawing/2014/main" id="{C568CAB9-E888-DC53-DAF0-084DC96A8BE6}"/>
              </a:ext>
            </a:extLst>
          </p:cNvPr>
          <p:cNvSpPr txBox="1"/>
          <p:nvPr/>
        </p:nvSpPr>
        <p:spPr>
          <a:xfrm>
            <a:off x="5793956" y="4146115"/>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3" name="Rectangle: Rounded Corners 2">
            <a:extLst>
              <a:ext uri="{FF2B5EF4-FFF2-40B4-BE49-F238E27FC236}">
                <a16:creationId xmlns:a16="http://schemas.microsoft.com/office/drawing/2014/main" id="{491A4428-168F-2316-5CFF-D461D9F53792}"/>
              </a:ext>
            </a:extLst>
          </p:cNvPr>
          <p:cNvSpPr/>
          <p:nvPr/>
        </p:nvSpPr>
        <p:spPr>
          <a:xfrm>
            <a:off x="1841326" y="7265096"/>
            <a:ext cx="2417523" cy="235829"/>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C231AEC9-A367-5487-D847-218EEDBB1263}"/>
              </a:ext>
            </a:extLst>
          </p:cNvPr>
          <p:cNvSpPr/>
          <p:nvPr/>
        </p:nvSpPr>
        <p:spPr>
          <a:xfrm>
            <a:off x="485447" y="3342529"/>
            <a:ext cx="3279614" cy="779770"/>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3166AF01-CFC6-AA0F-6278-8687EE6CEA15}"/>
              </a:ext>
            </a:extLst>
          </p:cNvPr>
          <p:cNvSpPr txBox="1"/>
          <p:nvPr/>
        </p:nvSpPr>
        <p:spPr>
          <a:xfrm>
            <a:off x="797965" y="3967163"/>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pic>
        <p:nvPicPr>
          <p:cNvPr id="18" name="Picture 17">
            <a:extLst>
              <a:ext uri="{FF2B5EF4-FFF2-40B4-BE49-F238E27FC236}">
                <a16:creationId xmlns:a16="http://schemas.microsoft.com/office/drawing/2014/main" id="{E982AB8B-B888-EE1E-C0F9-B930562C65B4}"/>
              </a:ext>
            </a:extLst>
          </p:cNvPr>
          <p:cNvPicPr>
            <a:picLocks noChangeAspect="1"/>
          </p:cNvPicPr>
          <p:nvPr/>
        </p:nvPicPr>
        <p:blipFill>
          <a:blip r:embed="rId3"/>
          <a:srcRect/>
          <a:stretch/>
        </p:blipFill>
        <p:spPr>
          <a:xfrm>
            <a:off x="165033" y="2511955"/>
            <a:ext cx="7200056" cy="54000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281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P spid="3" grpId="1" animBg="1"/>
      <p:bldP spid="11" grpId="0" animBg="1"/>
      <p:bldP spid="11" grpId="1"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87585" y="63989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1569660"/>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Pass Data to child Components</a:t>
            </a:r>
          </a:p>
        </p:txBody>
      </p:sp>
    </p:spTree>
    <p:extLst>
      <p:ext uri="{BB962C8B-B14F-4D97-AF65-F5344CB8AC3E}">
        <p14:creationId xmlns:p14="http://schemas.microsoft.com/office/powerpoint/2010/main" val="743018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484658" y="3877630"/>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5484658" y="4260882"/>
            <a:ext cx="2195463" cy="646331"/>
          </a:xfrm>
          <a:prstGeom prst="rect">
            <a:avLst/>
          </a:prstGeom>
          <a:solidFill>
            <a:schemeClr val="accent3">
              <a:lumMod val="75000"/>
            </a:schemeClr>
          </a:solidFill>
          <a:ln w="19050">
            <a:solidFill>
              <a:schemeClr val="tx1"/>
            </a:solidFill>
          </a:ln>
        </p:spPr>
        <p:txBody>
          <a:bodyPr wrap="square" rtlCol="0">
            <a:spAutoFit/>
          </a:bodyPr>
          <a:lstStyle/>
          <a:p>
            <a:pPr algn="ctr"/>
            <a:r>
              <a:rPr lang="en-CA" dirty="0"/>
              <a:t>What do you notice if you type?</a:t>
            </a:r>
          </a:p>
        </p:txBody>
      </p:sp>
      <p:sp>
        <p:nvSpPr>
          <p:cNvPr id="2" name="Rectangle: Rounded Corners 1">
            <a:extLst>
              <a:ext uri="{FF2B5EF4-FFF2-40B4-BE49-F238E27FC236}">
                <a16:creationId xmlns:a16="http://schemas.microsoft.com/office/drawing/2014/main" id="{D87D820D-94A5-D0AC-1647-1005DB5AC6CA}"/>
              </a:ext>
            </a:extLst>
          </p:cNvPr>
          <p:cNvSpPr/>
          <p:nvPr/>
        </p:nvSpPr>
        <p:spPr>
          <a:xfrm>
            <a:off x="118293" y="5213330"/>
            <a:ext cx="2761932" cy="92333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Initialized</a:t>
            </a:r>
          </a:p>
          <a:p>
            <a:pPr algn="ctr"/>
            <a:r>
              <a:rPr lang="en-CA" dirty="0"/>
              <a:t>Before Rendering</a:t>
            </a:r>
          </a:p>
        </p:txBody>
      </p:sp>
      <p:sp>
        <p:nvSpPr>
          <p:cNvPr id="4" name="Rectangle: Rounded Corners 3">
            <a:extLst>
              <a:ext uri="{FF2B5EF4-FFF2-40B4-BE49-F238E27FC236}">
                <a16:creationId xmlns:a16="http://schemas.microsoft.com/office/drawing/2014/main" id="{9F8303AD-5275-B98B-3A85-A972199635F6}"/>
              </a:ext>
            </a:extLst>
          </p:cNvPr>
          <p:cNvSpPr/>
          <p:nvPr/>
        </p:nvSpPr>
        <p:spPr>
          <a:xfrm>
            <a:off x="95779" y="6467861"/>
            <a:ext cx="2806960" cy="9233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Mounted</a:t>
            </a:r>
          </a:p>
          <a:p>
            <a:pPr algn="ctr"/>
            <a:r>
              <a:rPr lang="en-CA" dirty="0"/>
              <a:t>Directly after being rendered</a:t>
            </a:r>
          </a:p>
        </p:txBody>
      </p:sp>
      <p:sp>
        <p:nvSpPr>
          <p:cNvPr id="5" name="Rectangle: Rounded Corners 4">
            <a:extLst>
              <a:ext uri="{FF2B5EF4-FFF2-40B4-BE49-F238E27FC236}">
                <a16:creationId xmlns:a16="http://schemas.microsoft.com/office/drawing/2014/main" id="{40E02745-9FEB-7F74-9C80-4A537266F8BC}"/>
              </a:ext>
            </a:extLst>
          </p:cNvPr>
          <p:cNvSpPr/>
          <p:nvPr/>
        </p:nvSpPr>
        <p:spPr>
          <a:xfrm>
            <a:off x="118294" y="7722393"/>
            <a:ext cx="28069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Updating</a:t>
            </a:r>
          </a:p>
          <a:p>
            <a:pPr algn="ctr"/>
            <a:r>
              <a:rPr lang="en-CA" dirty="0"/>
              <a:t>When prop or states change</a:t>
            </a:r>
          </a:p>
        </p:txBody>
      </p:sp>
      <p:sp>
        <p:nvSpPr>
          <p:cNvPr id="6" name="Rectangle: Rounded Corners 5">
            <a:extLst>
              <a:ext uri="{FF2B5EF4-FFF2-40B4-BE49-F238E27FC236}">
                <a16:creationId xmlns:a16="http://schemas.microsoft.com/office/drawing/2014/main" id="{FFD24AE3-B02D-A74F-3059-A4766F4E2516}"/>
              </a:ext>
            </a:extLst>
          </p:cNvPr>
          <p:cNvSpPr/>
          <p:nvPr/>
        </p:nvSpPr>
        <p:spPr>
          <a:xfrm>
            <a:off x="118293" y="8865654"/>
            <a:ext cx="2806961" cy="1147642"/>
          </a:xfrm>
          <a:prstGeom prst="roundRect">
            <a:avLst/>
          </a:prstGeom>
          <a:solidFill>
            <a:schemeClr val="accent5">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Unmounted</a:t>
            </a:r>
          </a:p>
          <a:p>
            <a:pPr algn="ctr"/>
            <a:r>
              <a:rPr lang="en-CA" dirty="0"/>
              <a:t>Component removed from the page</a:t>
            </a:r>
          </a:p>
        </p:txBody>
      </p:sp>
      <p:sp>
        <p:nvSpPr>
          <p:cNvPr id="7" name="Arrow: Down 6">
            <a:extLst>
              <a:ext uri="{FF2B5EF4-FFF2-40B4-BE49-F238E27FC236}">
                <a16:creationId xmlns:a16="http://schemas.microsoft.com/office/drawing/2014/main" id="{F230B977-E953-DAEB-2BF2-C6F6DBEABB40}"/>
              </a:ext>
            </a:extLst>
          </p:cNvPr>
          <p:cNvSpPr/>
          <p:nvPr/>
        </p:nvSpPr>
        <p:spPr>
          <a:xfrm>
            <a:off x="1164358" y="6136660"/>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EAE867BA-EA74-F1BC-4CC4-87B7970A4530}"/>
              </a:ext>
            </a:extLst>
          </p:cNvPr>
          <p:cNvSpPr/>
          <p:nvPr/>
        </p:nvSpPr>
        <p:spPr>
          <a:xfrm>
            <a:off x="1186872" y="7391191"/>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1E6647B0-6D68-3608-7504-7416D2F0EE37}"/>
              </a:ext>
            </a:extLst>
          </p:cNvPr>
          <p:cNvSpPr/>
          <p:nvPr/>
        </p:nvSpPr>
        <p:spPr>
          <a:xfrm>
            <a:off x="1164358" y="8594589"/>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C4BB2309-114A-6D57-F0E9-F01F60787D5C}"/>
              </a:ext>
            </a:extLst>
          </p:cNvPr>
          <p:cNvSpPr txBox="1"/>
          <p:nvPr/>
        </p:nvSpPr>
        <p:spPr>
          <a:xfrm>
            <a:off x="0" y="4661484"/>
            <a:ext cx="3384260" cy="369332"/>
          </a:xfrm>
          <a:prstGeom prst="rect">
            <a:avLst/>
          </a:prstGeom>
          <a:noFill/>
        </p:spPr>
        <p:txBody>
          <a:bodyPr wrap="none" rtlCol="0">
            <a:spAutoFit/>
          </a:bodyPr>
          <a:lstStyle/>
          <a:p>
            <a:r>
              <a:rPr lang="en-CA" b="1" u="sng" dirty="0"/>
              <a:t>Component Life Cycle States</a:t>
            </a:r>
          </a:p>
        </p:txBody>
      </p:sp>
      <p:sp>
        <p:nvSpPr>
          <p:cNvPr id="20" name="TextBox 19">
            <a:extLst>
              <a:ext uri="{FF2B5EF4-FFF2-40B4-BE49-F238E27FC236}">
                <a16:creationId xmlns:a16="http://schemas.microsoft.com/office/drawing/2014/main" id="{027922C3-051C-562E-146D-0A8A29C61C40}"/>
              </a:ext>
            </a:extLst>
          </p:cNvPr>
          <p:cNvSpPr txBox="1"/>
          <p:nvPr/>
        </p:nvSpPr>
        <p:spPr>
          <a:xfrm>
            <a:off x="4272151" y="6038169"/>
            <a:ext cx="2588209" cy="369332"/>
          </a:xfrm>
          <a:prstGeom prst="rect">
            <a:avLst/>
          </a:prstGeom>
          <a:noFill/>
        </p:spPr>
        <p:txBody>
          <a:bodyPr wrap="none" rtlCol="0">
            <a:spAutoFit/>
          </a:bodyPr>
          <a:lstStyle/>
          <a:p>
            <a:r>
              <a:rPr lang="en-CA" b="1" u="sng" dirty="0"/>
              <a:t>Our Case – 1 Scenario</a:t>
            </a:r>
          </a:p>
        </p:txBody>
      </p:sp>
      <p:sp>
        <p:nvSpPr>
          <p:cNvPr id="21" name="Rectangle: Rounded Corners 20">
            <a:extLst>
              <a:ext uri="{FF2B5EF4-FFF2-40B4-BE49-F238E27FC236}">
                <a16:creationId xmlns:a16="http://schemas.microsoft.com/office/drawing/2014/main" id="{7233BDE7-B851-EB6C-E395-0CB1AD616E64}"/>
              </a:ext>
            </a:extLst>
          </p:cNvPr>
          <p:cNvSpPr/>
          <p:nvPr/>
        </p:nvSpPr>
        <p:spPr>
          <a:xfrm>
            <a:off x="4098427" y="6527128"/>
            <a:ext cx="3100659"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When name state changes</a:t>
            </a:r>
          </a:p>
        </p:txBody>
      </p:sp>
      <p:sp>
        <p:nvSpPr>
          <p:cNvPr id="22" name="Rectangle: Rounded Corners 21">
            <a:extLst>
              <a:ext uri="{FF2B5EF4-FFF2-40B4-BE49-F238E27FC236}">
                <a16:creationId xmlns:a16="http://schemas.microsoft.com/office/drawing/2014/main" id="{AD037F41-678A-7D47-329E-A4545494A50D}"/>
              </a:ext>
            </a:extLst>
          </p:cNvPr>
          <p:cNvSpPr/>
          <p:nvPr/>
        </p:nvSpPr>
        <p:spPr>
          <a:xfrm>
            <a:off x="4098428" y="7722393"/>
            <a:ext cx="31006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Main() repaint including children such as </a:t>
            </a:r>
            <a:r>
              <a:rPr lang="en-CA" dirty="0" err="1"/>
              <a:t>ListTasks</a:t>
            </a:r>
            <a:endParaRPr lang="en-CA" dirty="0"/>
          </a:p>
        </p:txBody>
      </p:sp>
      <p:sp>
        <p:nvSpPr>
          <p:cNvPr id="23" name="Rectangle: Rounded Corners 22">
            <a:extLst>
              <a:ext uri="{FF2B5EF4-FFF2-40B4-BE49-F238E27FC236}">
                <a16:creationId xmlns:a16="http://schemas.microsoft.com/office/drawing/2014/main" id="{5807E98A-3A32-0EC4-F335-4D77618C93B8}"/>
              </a:ext>
            </a:extLst>
          </p:cNvPr>
          <p:cNvSpPr/>
          <p:nvPr/>
        </p:nvSpPr>
        <p:spPr>
          <a:xfrm>
            <a:off x="4098428" y="8849198"/>
            <a:ext cx="3100658"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Alert is displayed</a:t>
            </a:r>
          </a:p>
        </p:txBody>
      </p:sp>
      <p:sp>
        <p:nvSpPr>
          <p:cNvPr id="25" name="Arrow: Down 24">
            <a:extLst>
              <a:ext uri="{FF2B5EF4-FFF2-40B4-BE49-F238E27FC236}">
                <a16:creationId xmlns:a16="http://schemas.microsoft.com/office/drawing/2014/main" id="{5C5FD090-135F-952A-DE43-8E470F5958E9}"/>
              </a:ext>
            </a:extLst>
          </p:cNvPr>
          <p:cNvSpPr/>
          <p:nvPr/>
        </p:nvSpPr>
        <p:spPr>
          <a:xfrm>
            <a:off x="5318216" y="7450458"/>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0753BA1-62E6-BC9B-DC39-2882ACAAF78A}"/>
              </a:ext>
            </a:extLst>
          </p:cNvPr>
          <p:cNvSpPr/>
          <p:nvPr/>
        </p:nvSpPr>
        <p:spPr>
          <a:xfrm>
            <a:off x="5234153" y="8608193"/>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2" grpId="0" animBg="1"/>
      <p:bldP spid="4" grpId="0" animBg="1"/>
      <p:bldP spid="5" grpId="0" animBg="1"/>
      <p:bldP spid="6" grpId="0" animBg="1"/>
      <p:bldP spid="7" grpId="0" animBg="1"/>
      <p:bldP spid="9" grpId="0" animBg="1"/>
      <p:bldP spid="11" grpId="0" animBg="1"/>
      <p:bldP spid="15" grpId="0"/>
      <p:bldP spid="20" grpId="0"/>
      <p:bldP spid="21" grpId="0" animBg="1"/>
      <p:bldP spid="22" grpId="0" animBg="1"/>
      <p:bldP spid="23" grpId="0" animBg="1"/>
      <p:bldP spid="25" grpId="0" animBg="1"/>
      <p:bldP spid="26" grpId="0" animBg="1"/>
    </p:bldLst>
  </p:timing>
  <p:extLst>
    <p:ext uri="{6950BFC3-D8DA-4A85-94F7-54DA5524770B}">
      <p188:commentRel xmlns:p188="http://schemas.microsoft.com/office/powerpoint/2018/8/main" r:id="rId2"/>
    </p:ext>
  </p:extLs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7858249"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a:t>
            </a:r>
            <a:r>
              <a:rPr lang="en-US" dirty="0" err="1">
                <a:solidFill>
                  <a:srgbClr val="00B050"/>
                </a:solidFill>
                <a:highlight>
                  <a:srgbClr val="FFFF00"/>
                </a:highlight>
                <a:latin typeface="Segoe UI" panose="020B0502040204020203" pitchFamily="34" charset="0"/>
              </a:rPr>
              <a:t>ListTasks</a:t>
            </a:r>
            <a:r>
              <a:rPr lang="en-US" dirty="0">
                <a:solidFill>
                  <a:srgbClr val="00B050"/>
                </a:solidFill>
                <a:highlight>
                  <a:srgbClr val="FFFF00"/>
                </a:highlight>
                <a:latin typeface="Segoe UI" panose="020B0502040204020203" pitchFamily="34" charset="0"/>
              </a:rPr>
              <a:t> – </a:t>
            </a:r>
            <a:r>
              <a:rPr lang="en-US" dirty="0">
                <a:solidFill>
                  <a:srgbClr val="FFFF00"/>
                </a:solidFill>
                <a:highlight>
                  <a:srgbClr val="000000"/>
                </a:highlight>
                <a:latin typeface="Segoe UI" panose="020B0502040204020203" pitchFamily="34" charset="0"/>
              </a:rPr>
              <a:t>Continue</a:t>
            </a:r>
            <a:endParaRPr lang="en-US" sz="2000" dirty="0">
              <a:solidFill>
                <a:srgbClr val="FFFF00"/>
              </a:solidFill>
              <a:effectLst/>
              <a:highlight>
                <a:srgbClr val="000000"/>
              </a:highlight>
              <a:latin typeface="Arial" panose="020B0604020202020204" pitchFamily="34" charset="0"/>
            </a:endParaRPr>
          </a:p>
        </p:txBody>
      </p:sp>
      <p:sp>
        <p:nvSpPr>
          <p:cNvPr id="18" name="TextBox 17">
            <a:extLst>
              <a:ext uri="{FF2B5EF4-FFF2-40B4-BE49-F238E27FC236}">
                <a16:creationId xmlns:a16="http://schemas.microsoft.com/office/drawing/2014/main" id="{3ACC75C9-B928-0258-2DCA-457A1C9F8E19}"/>
              </a:ext>
            </a:extLst>
          </p:cNvPr>
          <p:cNvSpPr txBox="1"/>
          <p:nvPr/>
        </p:nvSpPr>
        <p:spPr>
          <a:xfrm>
            <a:off x="191568" y="1966094"/>
            <a:ext cx="7434026" cy="3600986"/>
          </a:xfrm>
          <a:prstGeom prst="rect">
            <a:avLst/>
          </a:prstGeom>
          <a:noFill/>
          <a:ln w="28575">
            <a:solidFill>
              <a:schemeClr val="tx1"/>
            </a:solidFill>
          </a:ln>
        </p:spPr>
        <p:txBody>
          <a:bodyPr wrap="square">
            <a:spAutoFit/>
          </a:bodyPr>
          <a:lstStyle/>
          <a:p>
            <a:r>
              <a:rPr lang="en-US" sz="2000" dirty="0">
                <a:solidFill>
                  <a:srgbClr val="00B050"/>
                </a:solidFill>
              </a:rPr>
              <a:t>//add import</a:t>
            </a:r>
          </a:p>
          <a:p>
            <a:r>
              <a:rPr lang="en-US" sz="2400" b="1" dirty="0"/>
              <a:t>import {</a:t>
            </a:r>
            <a:r>
              <a:rPr lang="en-US" sz="2400" b="1" dirty="0" err="1"/>
              <a:t>useEffect</a:t>
            </a:r>
            <a:r>
              <a:rPr lang="en-US" sz="2400" b="1" dirty="0"/>
              <a:t> } from 'react’;</a:t>
            </a:r>
          </a:p>
          <a:p>
            <a:endParaRPr lang="en-US" sz="2400" dirty="0">
              <a:solidFill>
                <a:schemeClr val="tx2">
                  <a:lumMod val="40000"/>
                  <a:lumOff val="60000"/>
                </a:schemeClr>
              </a:solidFill>
            </a:endParaRPr>
          </a:p>
          <a:p>
            <a:r>
              <a:rPr lang="en-US" dirty="0">
                <a:solidFill>
                  <a:srgbClr val="00B050"/>
                </a:solidFill>
              </a:rPr>
              <a:t>//will update only when component is mounted and later when name //value changes. We can prevent the mount action if needed.</a:t>
            </a:r>
          </a:p>
          <a:p>
            <a:endParaRPr lang="en-US" sz="2400" dirty="0">
              <a:solidFill>
                <a:srgbClr val="00B050"/>
              </a:solidFill>
            </a:endParaRPr>
          </a:p>
          <a:p>
            <a:r>
              <a:rPr lang="en-US" sz="2400" dirty="0">
                <a:solidFill>
                  <a:schemeClr val="tx2">
                    <a:lumMod val="40000"/>
                    <a:lumOff val="60000"/>
                  </a:schemeClr>
                </a:solidFill>
              </a:rPr>
              <a:t>const ListTasks = (props) =&gt; {</a:t>
            </a:r>
          </a:p>
          <a:p>
            <a:r>
              <a:rPr lang="en-US" sz="2400" dirty="0">
                <a:solidFill>
                  <a:schemeClr val="tx2">
                    <a:lumMod val="40000"/>
                    <a:lumOff val="60000"/>
                  </a:schemeClr>
                </a:solidFill>
              </a:rPr>
              <a:t> </a:t>
            </a:r>
            <a:r>
              <a:rPr lang="en-CA" sz="2400" b="1" dirty="0" err="1">
                <a:solidFill>
                  <a:schemeClr val="tx1">
                    <a:lumMod val="95000"/>
                    <a:lumOff val="5000"/>
                  </a:schemeClr>
                </a:solidFill>
              </a:rPr>
              <a:t>useEffect</a:t>
            </a:r>
            <a:r>
              <a:rPr lang="en-CA" sz="2400" b="1" dirty="0">
                <a:solidFill>
                  <a:schemeClr val="tx1">
                    <a:lumMod val="95000"/>
                    <a:lumOff val="5000"/>
                  </a:schemeClr>
                </a:solidFill>
              </a:rPr>
              <a:t>(() =&gt; {</a:t>
            </a:r>
          </a:p>
          <a:p>
            <a:r>
              <a:rPr lang="en-US" sz="2400" b="1" dirty="0"/>
              <a:t>  </a:t>
            </a:r>
            <a:r>
              <a:rPr lang="en-US" sz="2400" dirty="0">
                <a:solidFill>
                  <a:schemeClr val="bg2">
                    <a:lumMod val="90000"/>
                  </a:schemeClr>
                </a:solidFill>
              </a:rPr>
              <a:t>alert(props.name); </a:t>
            </a:r>
            <a:r>
              <a:rPr lang="en-US" sz="2400" b="1" dirty="0"/>
              <a:t>} , [props.name]);   </a:t>
            </a:r>
          </a:p>
          <a:p>
            <a:r>
              <a:rPr lang="en-US" sz="2400"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91567" y="156569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2" name="Rectangle 1">
            <a:extLst>
              <a:ext uri="{FF2B5EF4-FFF2-40B4-BE49-F238E27FC236}">
                <a16:creationId xmlns:a16="http://schemas.microsoft.com/office/drawing/2014/main" id="{5D21CBA4-1543-3468-18EC-C2D990D28B0E}"/>
              </a:ext>
            </a:extLst>
          </p:cNvPr>
          <p:cNvSpPr/>
          <p:nvPr/>
        </p:nvSpPr>
        <p:spPr>
          <a:xfrm>
            <a:off x="5884046" y="1396416"/>
            <a:ext cx="1529585"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126851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For 2-Way Data Binding, any change to an input field would be applied to the corresponding state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5010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1BF1E788-B73C-1257-0CC9-0F056F1F324E}"/>
              </a:ext>
            </a:extLst>
          </p:cNvPr>
          <p:cNvSpPr txBox="1"/>
          <p:nvPr/>
        </p:nvSpPr>
        <p:spPr>
          <a:xfrm>
            <a:off x="95779" y="4334666"/>
            <a:ext cx="7580833" cy="369332"/>
          </a:xfrm>
          <a:prstGeom prst="rect">
            <a:avLst/>
          </a:prstGeom>
          <a:noFill/>
        </p:spPr>
        <p:txBody>
          <a:bodyPr wrap="square">
            <a:spAutoFit/>
          </a:bodyPr>
          <a:lstStyle/>
          <a:p>
            <a:r>
              <a:rPr lang="en-US" dirty="0">
                <a:latin typeface="Segoe UI" panose="020B0502040204020203" pitchFamily="34" charset="0"/>
              </a:rPr>
              <a:t>I created the cloud hosted version with this approach.</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 Use </a:t>
            </a:r>
            <a:r>
              <a:rPr lang="en-US" dirty="0" err="1">
                <a:latin typeface="Segoe UI" panose="020B0502040204020203" pitchFamily="34" charset="0"/>
              </a:rPr>
              <a:t>UseEffect</a:t>
            </a:r>
            <a:r>
              <a:rPr lang="en-US" dirty="0">
                <a:latin typeface="Segoe UI" panose="020B0502040204020203" pitchFamily="34" charset="0"/>
              </a:rPr>
              <a:t> to control what got executed. </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B42CA228-11CE-3AF8-124F-70D46458F59F}"/>
              </a:ext>
            </a:extLst>
          </p:cNvPr>
          <p:cNvSpPr txBox="1"/>
          <p:nvPr/>
        </p:nvSpPr>
        <p:spPr>
          <a:xfrm>
            <a:off x="80977" y="4984984"/>
            <a:ext cx="7580833" cy="369332"/>
          </a:xfrm>
          <a:prstGeom prst="rect">
            <a:avLst/>
          </a:prstGeom>
          <a:noFill/>
        </p:spPr>
        <p:txBody>
          <a:bodyPr wrap="square">
            <a:spAutoFit/>
          </a:bodyPr>
          <a:lstStyle/>
          <a:p>
            <a:r>
              <a:rPr lang="en-US" dirty="0">
                <a:latin typeface="Segoe UI" panose="020B0502040204020203" pitchFamily="34" charset="0"/>
              </a:rPr>
              <a:t>This is a training project, let’s handle other elements in a different way.</a:t>
            </a:r>
            <a:endParaRPr lang="en-US" sz="2000"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20" grpId="0"/>
      <p:bldP spid="21" grpId="0"/>
      <p:bldP spid="2" grpId="0"/>
    </p:bldLst>
  </p:timing>
  <p:extLst>
    <p:ext uri="{6950BFC3-D8DA-4A85-94F7-54DA5524770B}">
      <p188:commentRel xmlns:p188="http://schemas.microsoft.com/office/powerpoint/2018/8/main" r:id="rId2"/>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DDFD9F48-1879-D519-5C9B-DC0E29BF43C9}"/>
              </a:ext>
            </a:extLst>
          </p:cNvPr>
          <p:cNvSpPr txBox="1"/>
          <p:nvPr/>
        </p:nvSpPr>
        <p:spPr>
          <a:xfrm>
            <a:off x="367341" y="110026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367341" y="353649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367341" y="192651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367341" y="4319138"/>
            <a:ext cx="6870285" cy="1846659"/>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dirty="0"/>
              <a:t>	</a:t>
            </a:r>
            <a:r>
              <a:rPr lang="en-CA" sz="1600" b="1" dirty="0">
                <a:latin typeface="Consolas" panose="020B0609020204030204" pitchFamily="49" charset="0"/>
              </a:rPr>
              <a:t>task.name = name;</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367341" y="7287798"/>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296195" y="6943486"/>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317756" y="8237808"/>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367341" y="6401998"/>
            <a:ext cx="6870285" cy="369332"/>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pic>
        <p:nvPicPr>
          <p:cNvPr id="3" name="Graphic 2" descr="Questions with solid fill">
            <a:extLst>
              <a:ext uri="{FF2B5EF4-FFF2-40B4-BE49-F238E27FC236}">
                <a16:creationId xmlns:a16="http://schemas.microsoft.com/office/drawing/2014/main" id="{1347AB4F-3772-B644-9BA9-1DC23A0D68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983" y="8208840"/>
            <a:ext cx="914400" cy="914400"/>
          </a:xfrm>
          <a:prstGeom prst="rect">
            <a:avLst/>
          </a:prstGeom>
        </p:spPr>
      </p:pic>
      <p:sp>
        <p:nvSpPr>
          <p:cNvPr id="4" name="TextBox 3">
            <a:extLst>
              <a:ext uri="{FF2B5EF4-FFF2-40B4-BE49-F238E27FC236}">
                <a16:creationId xmlns:a16="http://schemas.microsoft.com/office/drawing/2014/main" id="{AE07D50B-1E7B-461A-1652-5CDFF44DC9FD}"/>
              </a:ext>
            </a:extLst>
          </p:cNvPr>
          <p:cNvSpPr txBox="1"/>
          <p:nvPr/>
        </p:nvSpPr>
        <p:spPr>
          <a:xfrm>
            <a:off x="4577080" y="8581737"/>
            <a:ext cx="3009053" cy="923330"/>
          </a:xfrm>
          <a:prstGeom prst="rect">
            <a:avLst/>
          </a:prstGeom>
          <a:noFill/>
        </p:spPr>
        <p:txBody>
          <a:bodyPr wrap="square" rtlCol="0">
            <a:spAutoFit/>
          </a:bodyPr>
          <a:lstStyle/>
          <a:p>
            <a:pPr algn="ctr"/>
            <a:r>
              <a:rPr lang="en-CA" b="1" dirty="0"/>
              <a:t>Call </a:t>
            </a:r>
            <a:r>
              <a:rPr lang="en-CA" b="1" dirty="0" err="1"/>
              <a:t>setTask</a:t>
            </a:r>
            <a:r>
              <a:rPr lang="en-CA" b="1" dirty="0"/>
              <a:t>(task), so React can detect changes</a:t>
            </a:r>
          </a:p>
          <a:p>
            <a:pPr algn="ctr"/>
            <a:r>
              <a:rPr lang="en-CA" b="1" dirty="0"/>
              <a:t>and trigger repaint.</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2" grpId="0" animBg="1"/>
      <p:bldP spid="24" grpId="0" animBg="1"/>
      <p:bldP spid="25" grpId="0" animBg="1"/>
      <p:bldP spid="26" grpId="0"/>
      <p:bldP spid="27" grpId="0"/>
      <p:bldP spid="31" grpId="0" animBg="1"/>
      <p:bldP spid="4" grpId="0"/>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1586" y="1304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a:t>
            </a:r>
            <a:r>
              <a:rPr lang="en-CA" b="1" dirty="0"/>
              <a:t>(task);</a:t>
            </a:r>
            <a:endParaRPr lang="en-CA" dirty="0">
              <a:solidFill>
                <a:srgbClr val="00B050"/>
              </a:solidFill>
            </a:endParaRP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2" name="TextBox 31">
            <a:extLst>
              <a:ext uri="{FF2B5EF4-FFF2-40B4-BE49-F238E27FC236}">
                <a16:creationId xmlns:a16="http://schemas.microsoft.com/office/drawing/2014/main" id="{53E4F7A2-E119-CEE0-9044-9858AF87A033}"/>
              </a:ext>
            </a:extLst>
          </p:cNvPr>
          <p:cNvSpPr txBox="1"/>
          <p:nvPr/>
        </p:nvSpPr>
        <p:spPr>
          <a:xfrm>
            <a:off x="3803721" y="2596712"/>
            <a:ext cx="2076466"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Test your changes</a:t>
            </a:r>
          </a:p>
        </p:txBody>
      </p:sp>
      <p:sp>
        <p:nvSpPr>
          <p:cNvPr id="4" name="TextBox 3">
            <a:extLst>
              <a:ext uri="{FF2B5EF4-FFF2-40B4-BE49-F238E27FC236}">
                <a16:creationId xmlns:a16="http://schemas.microsoft.com/office/drawing/2014/main" id="{A95B1520-D4FD-3E30-D7D8-805AACD0163D}"/>
              </a:ext>
            </a:extLst>
          </p:cNvPr>
          <p:cNvSpPr txBox="1"/>
          <p:nvPr/>
        </p:nvSpPr>
        <p:spPr>
          <a:xfrm>
            <a:off x="95778" y="3005588"/>
            <a:ext cx="5700219" cy="646331"/>
          </a:xfrm>
          <a:prstGeom prst="rect">
            <a:avLst/>
          </a:prstGeom>
          <a:noFill/>
        </p:spPr>
        <p:txBody>
          <a:bodyPr wrap="square" rtlCol="0">
            <a:spAutoFit/>
          </a:bodyPr>
          <a:lstStyle/>
          <a:p>
            <a:r>
              <a:rPr lang="en-US" sz="1800" dirty="0">
                <a:effectLst/>
                <a:latin typeface="Segoe UI" panose="020B0502040204020203" pitchFamily="34" charset="0"/>
              </a:rPr>
              <a:t>React wont realize an object change. It does shallow comparison, i.e. reference comparison.</a:t>
            </a:r>
            <a:endParaRPr lang="en-CA" dirty="0"/>
          </a:p>
        </p:txBody>
      </p:sp>
      <p:sp>
        <p:nvSpPr>
          <p:cNvPr id="12" name="TextBox 11">
            <a:extLst>
              <a:ext uri="{FF2B5EF4-FFF2-40B4-BE49-F238E27FC236}">
                <a16:creationId xmlns:a16="http://schemas.microsoft.com/office/drawing/2014/main" id="{54D40E8B-237E-C00A-2416-496F5195AA82}"/>
              </a:ext>
            </a:extLst>
          </p:cNvPr>
          <p:cNvSpPr txBox="1"/>
          <p:nvPr/>
        </p:nvSpPr>
        <p:spPr>
          <a:xfrm>
            <a:off x="2945886" y="936078"/>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13" name="TextBox 12">
            <a:extLst>
              <a:ext uri="{FF2B5EF4-FFF2-40B4-BE49-F238E27FC236}">
                <a16:creationId xmlns:a16="http://schemas.microsoft.com/office/drawing/2014/main" id="{DA207347-CB04-9A97-F299-AEC361C4B40F}"/>
              </a:ext>
            </a:extLst>
          </p:cNvPr>
          <p:cNvSpPr txBox="1"/>
          <p:nvPr/>
        </p:nvSpPr>
        <p:spPr>
          <a:xfrm>
            <a:off x="195998" y="632741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a:effectLst/>
                <a:latin typeface="Consolas" panose="020B0609020204030204" pitchFamily="49" charset="0"/>
              </a:rPr>
              <a:t>const </a:t>
            </a:r>
            <a:r>
              <a:rPr lang="en-CA" sz="1400" b="1" dirty="0" err="1">
                <a:effectLst/>
                <a:latin typeface="Consolas" panose="020B0609020204030204" pitchFamily="49" charset="0"/>
              </a:rPr>
              <a:t>newTask</a:t>
            </a:r>
            <a:r>
              <a:rPr lang="en-CA" sz="1400" b="1" dirty="0">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sz="1400" b="1" dirty="0" err="1">
                <a:latin typeface="Consolas" panose="020B0609020204030204" pitchFamily="49" charset="0"/>
              </a:rPr>
              <a:t>setTask</a:t>
            </a:r>
            <a:r>
              <a:rPr lang="en-CA" sz="1400" b="1" dirty="0">
                <a:latin typeface="Consolas" panose="020B0609020204030204" pitchFamily="49" charset="0"/>
              </a:rPr>
              <a:t>(</a:t>
            </a:r>
            <a:r>
              <a:rPr lang="en-CA" sz="1400" b="1" dirty="0" err="1">
                <a:latin typeface="Consolas" panose="020B0609020204030204" pitchFamily="49" charset="0"/>
              </a:rPr>
              <a:t>newTask</a:t>
            </a:r>
            <a:r>
              <a:rPr lang="en-CA" sz="1400" b="1" dirty="0">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4" name="TextBox 13">
            <a:extLst>
              <a:ext uri="{FF2B5EF4-FFF2-40B4-BE49-F238E27FC236}">
                <a16:creationId xmlns:a16="http://schemas.microsoft.com/office/drawing/2014/main" id="{AAB6ED76-FD10-882F-2FC9-20146CAE75D1}"/>
              </a:ext>
            </a:extLst>
          </p:cNvPr>
          <p:cNvSpPr txBox="1"/>
          <p:nvPr/>
        </p:nvSpPr>
        <p:spPr>
          <a:xfrm>
            <a:off x="195998" y="3748069"/>
            <a:ext cx="6870285" cy="2369880"/>
          </a:xfrm>
          <a:prstGeom prst="rect">
            <a:avLst/>
          </a:prstGeom>
          <a:noFill/>
          <a:ln w="28575">
            <a:solidFill>
              <a:schemeClr val="tx1"/>
            </a:solidFill>
          </a:ln>
        </p:spPr>
        <p:txBody>
          <a:bodyPr wrap="square">
            <a:spAutoFit/>
          </a:bodyPr>
          <a:lstStyle/>
          <a:p>
            <a:r>
              <a:rPr lang="en-CA" sz="1600" b="1" dirty="0">
                <a:solidFill>
                  <a:schemeClr val="bg1">
                    <a:lumMod val="85000"/>
                  </a:schemeClr>
                </a:solidFill>
                <a:effectLst/>
                <a:latin typeface="Consolas" panose="020B0609020204030204" pitchFamily="49" charset="0"/>
              </a:rPr>
              <a:t> const </a:t>
            </a:r>
            <a:r>
              <a:rPr lang="en-CA" sz="1600" b="1" dirty="0" err="1">
                <a:solidFill>
                  <a:schemeClr val="bg1">
                    <a:lumMod val="85000"/>
                  </a:schemeClr>
                </a:solidFill>
                <a:effectLst/>
                <a:latin typeface="Consolas" panose="020B0609020204030204" pitchFamily="49" charset="0"/>
              </a:rPr>
              <a:t>updateValues</a:t>
            </a:r>
            <a:r>
              <a:rPr lang="en-CA" sz="1600" b="1" dirty="0">
                <a:solidFill>
                  <a:schemeClr val="bg1">
                    <a:lumMod val="85000"/>
                  </a:schemeClr>
                </a:solidFill>
                <a:effectLst/>
                <a:latin typeface="Consolas" panose="020B0609020204030204" pitchFamily="49" charset="0"/>
              </a:rPr>
              <a:t> = (event)=&gt;</a:t>
            </a:r>
          </a:p>
          <a:p>
            <a:r>
              <a:rPr lang="en-CA" sz="1600" b="1" dirty="0">
                <a:solidFill>
                  <a:schemeClr val="bg1">
                    <a:lumMod val="85000"/>
                  </a:schemeClr>
                </a:solidFill>
                <a:effectLst/>
                <a:latin typeface="Consolas" panose="020B0609020204030204" pitchFamily="49" charset="0"/>
              </a:rPr>
              <a:t>  {</a:t>
            </a:r>
          </a:p>
          <a:p>
            <a:r>
              <a:rPr lang="en-US" dirty="0"/>
              <a:t>        </a:t>
            </a:r>
            <a:r>
              <a:rPr lang="en-US" sz="1400" b="1" dirty="0">
                <a:latin typeface="Consolas" panose="020B0609020204030204" pitchFamily="49" charset="0"/>
              </a:rPr>
              <a:t>const task = {name:'',hour:0,min:0,comment:'',myKey:0};</a:t>
            </a:r>
          </a:p>
          <a:p>
            <a:r>
              <a:rPr lang="en-CA" dirty="0">
                <a:solidFill>
                  <a:schemeClr val="bg1">
                    <a:lumMod val="85000"/>
                  </a:schemeClr>
                </a:solidFill>
              </a:rPr>
              <a:t>	</a:t>
            </a:r>
            <a:r>
              <a:rPr lang="en-CA" sz="1600" b="1" dirty="0">
                <a:solidFill>
                  <a:schemeClr val="bg1">
                    <a:lumMod val="85000"/>
                  </a:schemeClr>
                </a:solidFill>
                <a:latin typeface="Consolas" panose="020B0609020204030204" pitchFamily="49" charset="0"/>
              </a:rPr>
              <a:t>task.name = name;</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task.hour</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event.target.formTaskHour.value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task.min</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event.target.formTaskMin.value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task.comment</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event.target.formTaskComment.value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latin typeface="Consolas" panose="020B0609020204030204" pitchFamily="49" charset="0"/>
              </a:rPr>
              <a:t>    </a:t>
            </a:r>
            <a:r>
              <a:rPr lang="en-CA" sz="1400" b="1" dirty="0">
                <a:latin typeface="Consolas" panose="020B0609020204030204" pitchFamily="49" charset="0"/>
              </a:rPr>
              <a:t>return task;</a:t>
            </a:r>
          </a:p>
          <a:p>
            <a:r>
              <a:rPr lang="en-CA" sz="1600" b="1" dirty="0">
                <a:solidFill>
                  <a:schemeClr val="bg1">
                    <a:lumMod val="85000"/>
                  </a:schemeClr>
                </a:solidFill>
                <a:effectLst/>
                <a:latin typeface="Consolas" panose="020B0609020204030204" pitchFamily="49" charset="0"/>
              </a:rPr>
              <a:t>  }</a:t>
            </a:r>
          </a:p>
        </p:txBody>
      </p:sp>
      <p:sp>
        <p:nvSpPr>
          <p:cNvPr id="15" name="TextBox 14">
            <a:extLst>
              <a:ext uri="{FF2B5EF4-FFF2-40B4-BE49-F238E27FC236}">
                <a16:creationId xmlns:a16="http://schemas.microsoft.com/office/drawing/2014/main" id="{FB5BD8A2-DA01-9055-BA4C-B8AFA5CCF44F}"/>
              </a:ext>
            </a:extLst>
          </p:cNvPr>
          <p:cNvSpPr txBox="1"/>
          <p:nvPr/>
        </p:nvSpPr>
        <p:spPr>
          <a:xfrm>
            <a:off x="3988133" y="761054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A09BDC9-2F3F-3C60-5046-E35FED84C7C6}"/>
              </a:ext>
            </a:extLst>
          </p:cNvPr>
          <p:cNvSpPr txBox="1"/>
          <p:nvPr/>
        </p:nvSpPr>
        <p:spPr>
          <a:xfrm>
            <a:off x="4708905" y="3758310"/>
            <a:ext cx="2342564" cy="369332"/>
          </a:xfrm>
          <a:prstGeom prst="rect">
            <a:avLst/>
          </a:prstGeom>
          <a:solidFill>
            <a:schemeClr val="accent2"/>
          </a:solidFill>
          <a:ln w="19050">
            <a:solidFill>
              <a:schemeClr val="tx1"/>
            </a:solidFill>
          </a:ln>
        </p:spPr>
        <p:txBody>
          <a:bodyPr wrap="none" rtlCol="0">
            <a:spAutoFit/>
          </a:bodyPr>
          <a:lstStyle/>
          <a:p>
            <a:r>
              <a:rPr lang="en-CA" dirty="0"/>
              <a:t>Create a new Object</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 grpId="0"/>
      <p:bldP spid="13" grpId="0" animBg="1"/>
      <p:bldP spid="14" grpId="0" animBg="1"/>
      <p:bldP spid="15" grpId="0" animBg="1"/>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F9E19CC-9B32-00F5-AD75-A991C26AEDC2}"/>
              </a:ext>
            </a:extLst>
          </p:cNvPr>
          <p:cNvSpPr txBox="1"/>
          <p:nvPr/>
        </p:nvSpPr>
        <p:spPr>
          <a:xfrm>
            <a:off x="291253" y="1495338"/>
            <a:ext cx="6168044" cy="646331"/>
          </a:xfrm>
          <a:prstGeom prst="rect">
            <a:avLst/>
          </a:prstGeom>
          <a:noFill/>
        </p:spPr>
        <p:txBody>
          <a:bodyPr wrap="square">
            <a:spAutoFit/>
          </a:bodyPr>
          <a:lstStyle/>
          <a:p>
            <a:r>
              <a:rPr lang="en-US" dirty="0">
                <a:latin typeface="Segoe UI" panose="020B0502040204020203" pitchFamily="34" charset="0"/>
              </a:rPr>
              <a:t>Popup displayed on page reload [</a:t>
            </a:r>
            <a:r>
              <a:rPr lang="en-US" dirty="0">
                <a:highlight>
                  <a:srgbClr val="FFFF00"/>
                </a:highlight>
                <a:latin typeface="Segoe UI" panose="020B0502040204020203" pitchFamily="34" charset="0"/>
              </a:rPr>
              <a:t>component mount</a:t>
            </a:r>
            <a:r>
              <a:rPr lang="en-US" dirty="0">
                <a:latin typeface="Segoe UI" panose="020B0502040204020203" pitchFamily="34" charset="0"/>
              </a:rPr>
              <a:t>] and while changing a task name.</a:t>
            </a:r>
            <a:endParaRPr lang="en-CA" dirty="0">
              <a:highlight>
                <a:srgbClr val="FFFF00"/>
              </a:highlight>
            </a:endParaRPr>
          </a:p>
        </p:txBody>
      </p:sp>
      <p:sp>
        <p:nvSpPr>
          <p:cNvPr id="7" name="TextBox 6">
            <a:extLst>
              <a:ext uri="{FF2B5EF4-FFF2-40B4-BE49-F238E27FC236}">
                <a16:creationId xmlns:a16="http://schemas.microsoft.com/office/drawing/2014/main" id="{7B7B264C-37A4-0E8B-5FB2-B3F58836B086}"/>
              </a:ext>
            </a:extLst>
          </p:cNvPr>
          <p:cNvSpPr txBox="1"/>
          <p:nvPr/>
        </p:nvSpPr>
        <p:spPr>
          <a:xfrm>
            <a:off x="372532" y="2450663"/>
            <a:ext cx="6870285" cy="2800767"/>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//don’t display unless the task change only</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5166351" y="208133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0C64FDD-4884-DF01-415A-72067D558AE2}"/>
              </a:ext>
            </a:extLst>
          </p:cNvPr>
          <p:cNvSpPr txBox="1"/>
          <p:nvPr/>
        </p:nvSpPr>
        <p:spPr>
          <a:xfrm>
            <a:off x="2912020" y="835406"/>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Tree>
    <p:extLst>
      <p:ext uri="{BB962C8B-B14F-4D97-AF65-F5344CB8AC3E}">
        <p14:creationId xmlns:p14="http://schemas.microsoft.com/office/powerpoint/2010/main" val="18986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Debugging</a:t>
            </a:r>
          </a:p>
        </p:txBody>
      </p:sp>
    </p:spTree>
    <p:extLst>
      <p:ext uri="{BB962C8B-B14F-4D97-AF65-F5344CB8AC3E}">
        <p14:creationId xmlns:p14="http://schemas.microsoft.com/office/powerpoint/2010/main" val="35937335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913114"/>
            <a:ext cx="7622250" cy="369332"/>
          </a:xfrm>
          <a:prstGeom prst="rect">
            <a:avLst/>
          </a:prstGeom>
          <a:noFill/>
        </p:spPr>
        <p:txBody>
          <a:bodyPr wrap="square">
            <a:spAutoFit/>
          </a:bodyPr>
          <a:lstStyle/>
          <a:p>
            <a:r>
              <a:rPr lang="en-CA" dirty="0"/>
              <a:t>Debugging via </a:t>
            </a:r>
            <a:r>
              <a:rPr lang="en-CA" dirty="0" err="1">
                <a:highlight>
                  <a:srgbClr val="00FF00"/>
                </a:highlight>
              </a:rPr>
              <a:t>VSCode</a:t>
            </a:r>
            <a:endParaRPr lang="en-CA" dirty="0">
              <a:highlight>
                <a:srgbClr val="00FF00"/>
              </a:highlight>
            </a:endParaRPr>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672341"/>
            <a:ext cx="7888632" cy="646331"/>
          </a:xfrm>
          <a:prstGeom prst="rect">
            <a:avLst/>
          </a:prstGeom>
          <a:noFill/>
        </p:spPr>
        <p:txBody>
          <a:bodyPr wrap="square">
            <a:spAutoFit/>
          </a:bodyPr>
          <a:lstStyle/>
          <a:p>
            <a:r>
              <a:rPr lang="en-CA" dirty="0"/>
              <a:t>Assume you have the folder, hackathon-react or tracker-frontend as the opened folder in your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82884" y="2365767"/>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6" y="2494766"/>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182884" y="4473520"/>
            <a:ext cx="6702136" cy="3693319"/>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   </a:t>
            </a:r>
            <a:r>
              <a:rPr lang="en-CA" dirty="0">
                <a:solidFill>
                  <a:srgbClr val="00B050"/>
                </a:solidFill>
                <a:effectLst/>
                <a:highlight>
                  <a:srgbClr val="FFFF00"/>
                </a:highlight>
                <a:latin typeface="Consolas" panose="020B0609020204030204" pitchFamily="49" charset="0"/>
              </a:rPr>
              <a:t>//debug using chrome. However,</a:t>
            </a:r>
            <a:br>
              <a:rPr lang="en-CA" dirty="0">
                <a:solidFill>
                  <a:srgbClr val="00B050"/>
                </a:solidFill>
                <a:effectLst/>
                <a:highlight>
                  <a:srgbClr val="FFFF00"/>
                </a:highlight>
                <a:latin typeface="Consolas" panose="020B0609020204030204" pitchFamily="49" charset="0"/>
              </a:rPr>
            </a:br>
            <a:r>
              <a:rPr lang="en-CA" dirty="0">
                <a:solidFill>
                  <a:srgbClr val="00B050"/>
                </a:solidFill>
                <a:effectLst/>
                <a:highlight>
                  <a:srgbClr val="FFFF00"/>
                </a:highlight>
                <a:latin typeface="Consolas" panose="020B0609020204030204" pitchFamily="49" charset="0"/>
              </a:rPr>
              <a:t>        //you can use “</a:t>
            </a:r>
            <a:r>
              <a:rPr lang="en-CA" dirty="0" err="1">
                <a:solidFill>
                  <a:schemeClr val="bg1"/>
                </a:solidFill>
                <a:effectLst/>
                <a:highlight>
                  <a:srgbClr val="00FFFF"/>
                </a:highlight>
                <a:latin typeface="Consolas" panose="020B0609020204030204" pitchFamily="49" charset="0"/>
              </a:rPr>
              <a:t>firefox</a:t>
            </a:r>
            <a:r>
              <a:rPr lang="en-CA" dirty="0">
                <a:solidFill>
                  <a:srgbClr val="00B050"/>
                </a:solidFill>
                <a:effectLst/>
                <a:highlight>
                  <a:srgbClr val="FFFF00"/>
                </a:highlight>
                <a:latin typeface="Consolas" panose="020B0609020204030204" pitchFamily="49" charset="0"/>
              </a:rPr>
              <a:t>” instead. </a:t>
            </a:r>
            <a:r>
              <a:rPr lang="en-CA" dirty="0" err="1">
                <a:solidFill>
                  <a:srgbClr val="00B050"/>
                </a:solidFill>
                <a:effectLst/>
                <a:highlight>
                  <a:srgbClr val="FFFF00"/>
                </a:highlight>
                <a:latin typeface="Consolas" panose="020B0609020204030204" pitchFamily="49" charset="0"/>
              </a:rPr>
              <a:t>Vscode</a:t>
            </a:r>
            <a:r>
              <a:rPr lang="en-CA" dirty="0">
                <a:solidFill>
                  <a:srgbClr val="00B050"/>
                </a:solidFill>
                <a:effectLst/>
                <a:highlight>
                  <a:srgbClr val="FFFF00"/>
                </a:highlight>
                <a:latin typeface="Consolas" panose="020B0609020204030204" pitchFamily="49" charset="0"/>
              </a:rPr>
              <a:t>  </a:t>
            </a:r>
          </a:p>
          <a:p>
            <a:r>
              <a:rPr lang="en-CA" dirty="0">
                <a:solidFill>
                  <a:srgbClr val="00B050"/>
                </a:solidFill>
                <a:highlight>
                  <a:srgbClr val="FFFF00"/>
                </a:highlight>
                <a:latin typeface="Consolas" panose="020B0609020204030204" pitchFamily="49" charset="0"/>
              </a:rPr>
              <a:t>        //</a:t>
            </a:r>
            <a:r>
              <a:rPr lang="en-CA" dirty="0">
                <a:solidFill>
                  <a:srgbClr val="00B050"/>
                </a:solidFill>
                <a:effectLst/>
                <a:highlight>
                  <a:srgbClr val="FFFF00"/>
                </a:highlight>
                <a:latin typeface="Consolas" panose="020B0609020204030204" pitchFamily="49" charset="0"/>
              </a:rPr>
              <a:t>may prompt you to install required </a:t>
            </a:r>
          </a:p>
          <a:p>
            <a:r>
              <a:rPr lang="en-CA" dirty="0">
                <a:solidFill>
                  <a:srgbClr val="00B050"/>
                </a:solidFill>
                <a:highlight>
                  <a:srgbClr val="FFFF00"/>
                </a:highlight>
                <a:latin typeface="Consolas" panose="020B0609020204030204" pitchFamily="49" charset="0"/>
              </a:rPr>
              <a:t>        //debugger </a:t>
            </a:r>
            <a:r>
              <a:rPr lang="en-CA" dirty="0">
                <a:solidFill>
                  <a:srgbClr val="00B050"/>
                </a:solidFill>
                <a:effectLst/>
                <a:highlight>
                  <a:srgbClr val="FFFF00"/>
                </a:highlight>
                <a:latin typeface="Consolas" panose="020B0609020204030204" pitchFamily="49" charset="0"/>
              </a:rPr>
              <a:t>extension.</a:t>
            </a:r>
          </a:p>
          <a:p>
            <a:r>
              <a:rPr lang="en-CA" b="0" dirty="0">
                <a:effectLst/>
                <a:latin typeface="Consolas" panose="020B0609020204030204" pitchFamily="49" charset="0"/>
              </a:rPr>
              <a:t>        </a:t>
            </a:r>
            <a:r>
              <a:rPr lang="en-CA" b="1" dirty="0">
                <a:effectLst/>
                <a:latin typeface="Consolas" panose="020B0609020204030204" pitchFamily="49" charset="0"/>
              </a:rPr>
              <a:t>"type": "chrome", </a:t>
            </a:r>
            <a:endParaRPr lang="en-CA" b="1" dirty="0">
              <a:solidFill>
                <a:srgbClr val="92D050"/>
              </a:solidFill>
              <a:effectLst/>
              <a:latin typeface="Consolas" panose="020B0609020204030204" pitchFamily="49" charset="0"/>
            </a:endParaRP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4000"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2644033"/>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282446"/>
            <a:ext cx="7888632" cy="369332"/>
          </a:xfrm>
          <a:prstGeom prst="rect">
            <a:avLst/>
          </a:prstGeom>
          <a:noFill/>
        </p:spPr>
        <p:txBody>
          <a:bodyPr wrap="square">
            <a:spAutoFit/>
          </a:bodyPr>
          <a:lstStyle/>
          <a:p>
            <a:r>
              <a:rPr lang="en-CA" dirty="0"/>
              <a:t>Pre-Requisite: extension [</a:t>
            </a:r>
            <a:r>
              <a:rPr lang="en-CA" dirty="0">
                <a:highlight>
                  <a:srgbClr val="00FFFF"/>
                </a:highlight>
              </a:rPr>
              <a:t>React Developer Tools</a:t>
            </a:r>
            <a:r>
              <a:rPr lang="en-CA" dirty="0"/>
              <a:t>].</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err="1"/>
              <a:t>npm</a:t>
            </a:r>
            <a:r>
              <a:rPr lang="en-CA" dirty="0"/>
              <a:t>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
        <p:nvSpPr>
          <p:cNvPr id="4" name="TextBox 3">
            <a:extLst>
              <a:ext uri="{FF2B5EF4-FFF2-40B4-BE49-F238E27FC236}">
                <a16:creationId xmlns:a16="http://schemas.microsoft.com/office/drawing/2014/main" id="{46743668-D25A-72D7-B354-D45A532B1F4E}"/>
              </a:ext>
            </a:extLst>
          </p:cNvPr>
          <p:cNvSpPr txBox="1"/>
          <p:nvPr/>
        </p:nvSpPr>
        <p:spPr>
          <a:xfrm>
            <a:off x="5126487" y="4473520"/>
            <a:ext cx="1758533"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snippet from [</a:t>
            </a:r>
            <a:r>
              <a:rPr lang="en-US" sz="1200" dirty="0">
                <a:highlight>
                  <a:srgbClr val="FFFF00"/>
                </a:highlight>
              </a:rPr>
              <a:t>launch.js</a:t>
            </a:r>
            <a:r>
              <a:rPr lang="en-US" sz="1200" dirty="0"/>
              <a:t>]</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10" grpId="0" animBg="1"/>
      <p:bldP spid="11" grpId="0" animBg="1"/>
      <p:bldP spid="12" grpId="0"/>
      <p:bldP spid="13" grpId="0"/>
      <p:bldP spid="15" grpId="0"/>
      <p:bldP spid="16" grpId="0"/>
      <p:bldP spid="17" grpId="0"/>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(task)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a:t>
            </a:r>
            <a:r>
              <a:rPr lang="en-CA" dirty="0">
                <a:highlight>
                  <a:srgbClr val="FFFF00"/>
                </a:highlight>
              </a:rPr>
              <a:t>date, time or name</a:t>
            </a:r>
            <a:r>
              <a:rPr lang="en-CA" dirty="0"/>
              <a:t>.</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461665"/>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const </a:t>
            </a:r>
            <a:r>
              <a:rPr lang="en-CA" sz="1400" b="1" dirty="0" err="1">
                <a:solidFill>
                  <a:schemeClr val="bg1">
                    <a:lumMod val="75000"/>
                  </a:schemeClr>
                </a:solidFill>
                <a:effectLst/>
                <a:latin typeface="Consolas" panose="020B0609020204030204" pitchFamily="49" charset="0"/>
              </a:rPr>
              <a:t>myTask</a:t>
            </a:r>
            <a:r>
              <a:rPr lang="en-CA" sz="1400" b="1" dirty="0">
                <a:solidFill>
                  <a:schemeClr val="bg1">
                    <a:lumMod val="75000"/>
                  </a:schemeClr>
                </a:solidFill>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(task))</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a:t>
            </a:r>
            <a:r>
              <a:rPr lang="en-CA" sz="1400" b="1" dirty="0">
                <a:solidFill>
                  <a:schemeClr val="bg1">
                    <a:lumMod val="75000"/>
                  </a:schemeClr>
                </a:solidFill>
                <a:latin typeface="Consolas" panose="020B0609020204030204" pitchFamily="49" charset="0"/>
              </a:rPr>
              <a:t> (</a:t>
            </a:r>
            <a:r>
              <a:rPr lang="en-CA" sz="1400" b="1" dirty="0" err="1">
                <a:solidFill>
                  <a:schemeClr val="bg1">
                    <a:lumMod val="75000"/>
                  </a:schemeClr>
                </a:solidFill>
                <a:latin typeface="Consolas" panose="020B0609020204030204" pitchFamily="49" charset="0"/>
              </a:rPr>
              <a:t>myTask</a:t>
            </a:r>
            <a:r>
              <a:rPr lang="en-CA" sz="1400" b="1" dirty="0">
                <a:solidFill>
                  <a:schemeClr val="bg1">
                    <a:lumMod val="75000"/>
                  </a:schemeClr>
                </a:solidFill>
                <a:latin typeface="Consolas" panose="020B0609020204030204" pitchFamily="49" charset="0"/>
              </a:rPr>
              <a: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Pile Tasks and Display</a:t>
            </a:r>
          </a:p>
        </p:txBody>
      </p:sp>
    </p:spTree>
    <p:extLst>
      <p:ext uri="{BB962C8B-B14F-4D97-AF65-F5344CB8AC3E}">
        <p14:creationId xmlns:p14="http://schemas.microsoft.com/office/powerpoint/2010/main" val="19284518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34760"/>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18977" y="4351465"/>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264263" y="4791046"/>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139572" y="3583803"/>
            <a:ext cx="5203767"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118977" y="4002758"/>
            <a:ext cx="7127407"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swtWeek</a:t>
            </a:r>
            <a:r>
              <a:rPr lang="en-US" dirty="0">
                <a:latin typeface="Segoe UI" panose="020B0502040204020203" pitchFamily="34" charset="0"/>
              </a:rPr>
              <a:t>]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226669" y="6564325"/>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a:effectLst/>
                <a:latin typeface="Consolas" panose="020B0609020204030204" pitchFamily="49" charset="0"/>
              </a:rPr>
              <a:t>week= {week}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264263" y="7369786"/>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118977" y="7000454"/>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2847967" y="700045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1908628"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3603812"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2741456" y="298981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2615405" y="261754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2449627" y="104975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2988723" y="185480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36075"/>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7318384" cy="369332"/>
          </a:xfrm>
          <a:prstGeom prst="rect">
            <a:avLst/>
          </a:prstGeom>
          <a:noFill/>
        </p:spPr>
        <p:txBody>
          <a:bodyPr wrap="square">
            <a:spAutoFit/>
          </a:bodyPr>
          <a:lstStyle/>
          <a:p>
            <a:r>
              <a:rPr lang="en-US" dirty="0">
                <a:latin typeface="Segoe UI" panose="020B0502040204020203" pitchFamily="34" charset="0"/>
              </a:rPr>
              <a:t>To verify, we will </a:t>
            </a:r>
            <a:r>
              <a:rPr lang="en-US" dirty="0">
                <a:highlight>
                  <a:srgbClr val="FFFF00"/>
                </a:highlight>
                <a:latin typeface="Segoe UI" panose="020B0502040204020203" pitchFamily="34" charset="0"/>
              </a:rPr>
              <a:t>log</a:t>
            </a:r>
            <a:r>
              <a:rPr lang="en-US" dirty="0">
                <a:latin typeface="Segoe UI" panose="020B0502040204020203" pitchFamily="34" charset="0"/>
              </a:rPr>
              <a:t> the name of the latest task being added. </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190988"/>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tasks with different names should be added to the list, while a task with the same name will get updated</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3"/>
          <a:srcRect/>
          <a:stretch/>
        </p:blipFill>
        <p:spPr>
          <a:xfrm>
            <a:off x="78434" y="3081182"/>
            <a:ext cx="7290454"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4883150" y="4237475"/>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32" name="TextBox 31">
            <a:extLst>
              <a:ext uri="{FF2B5EF4-FFF2-40B4-BE49-F238E27FC236}">
                <a16:creationId xmlns:a16="http://schemas.microsoft.com/office/drawing/2014/main" id="{1B655B19-D2B3-C1CB-0323-ABD0B7B36DB9}"/>
              </a:ext>
            </a:extLst>
          </p:cNvPr>
          <p:cNvSpPr txBox="1"/>
          <p:nvPr/>
        </p:nvSpPr>
        <p:spPr>
          <a:xfrm>
            <a:off x="5442857" y="3067787"/>
            <a:ext cx="192603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code and not write from scratch: [</a:t>
            </a:r>
            <a:r>
              <a:rPr lang="en-US" sz="1200" dirty="0">
                <a:highlight>
                  <a:srgbClr val="FFFF00"/>
                </a:highlight>
              </a:rPr>
              <a:t>updateMatchingRow.js</a:t>
            </a:r>
            <a:r>
              <a:rPr lang="en-US" sz="1200" dirty="0"/>
              <a:t>]</a:t>
            </a:r>
          </a:p>
        </p:txBody>
      </p:sp>
      <p:sp>
        <p:nvSpPr>
          <p:cNvPr id="4" name="Arrow: Left 3">
            <a:extLst>
              <a:ext uri="{FF2B5EF4-FFF2-40B4-BE49-F238E27FC236}">
                <a16:creationId xmlns:a16="http://schemas.microsoft.com/office/drawing/2014/main" id="{8F657EA4-5D9E-44F5-9FCC-54809CAD3018}"/>
              </a:ext>
            </a:extLst>
          </p:cNvPr>
          <p:cNvSpPr/>
          <p:nvPr/>
        </p:nvSpPr>
        <p:spPr>
          <a:xfrm>
            <a:off x="4187951" y="426611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Rounded Corners 4">
            <a:extLst>
              <a:ext uri="{FF2B5EF4-FFF2-40B4-BE49-F238E27FC236}">
                <a16:creationId xmlns:a16="http://schemas.microsoft.com/office/drawing/2014/main" id="{2ECB9CF1-20FC-F5E2-8390-D4D8E5689927}"/>
              </a:ext>
            </a:extLst>
          </p:cNvPr>
          <p:cNvSpPr/>
          <p:nvPr/>
        </p:nvSpPr>
        <p:spPr>
          <a:xfrm>
            <a:off x="998290" y="5100506"/>
            <a:ext cx="6337043" cy="904315"/>
          </a:xfrm>
          <a:prstGeom prst="round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544FEC7B-C412-1DD1-338C-62493D737060}"/>
              </a:ext>
            </a:extLst>
          </p:cNvPr>
          <p:cNvSpPr/>
          <p:nvPr/>
        </p:nvSpPr>
        <p:spPr>
          <a:xfrm>
            <a:off x="882243" y="6350466"/>
            <a:ext cx="1525397" cy="378263"/>
          </a:xfrm>
          <a:prstGeom prst="round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TextBox 27">
            <a:extLst>
              <a:ext uri="{FF2B5EF4-FFF2-40B4-BE49-F238E27FC236}">
                <a16:creationId xmlns:a16="http://schemas.microsoft.com/office/drawing/2014/main" id="{80181F31-377F-6854-5B3A-98E7F25DC57D}"/>
              </a:ext>
            </a:extLst>
          </p:cNvPr>
          <p:cNvSpPr txBox="1"/>
          <p:nvPr/>
        </p:nvSpPr>
        <p:spPr>
          <a:xfrm>
            <a:off x="5252409" y="4656930"/>
            <a:ext cx="2419022" cy="584775"/>
          </a:xfrm>
          <a:prstGeom prst="rect">
            <a:avLst/>
          </a:prstGeom>
          <a:solidFill>
            <a:schemeClr val="accent3">
              <a:lumMod val="75000"/>
            </a:schemeClr>
          </a:solidFill>
        </p:spPr>
        <p:txBody>
          <a:bodyPr wrap="square" rtlCol="0">
            <a:spAutoFit/>
          </a:bodyPr>
          <a:lstStyle/>
          <a:p>
            <a:r>
              <a:rPr lang="en-CA" sz="1600" dirty="0">
                <a:solidFill>
                  <a:schemeClr val="bg1"/>
                </a:solidFill>
              </a:rPr>
              <a:t>Add/update record when week is not blank</a:t>
            </a:r>
            <a:endParaRPr lang="en-CA" sz="1600" dirty="0"/>
          </a:p>
        </p:txBody>
      </p:sp>
      <p:sp>
        <p:nvSpPr>
          <p:cNvPr id="2" name="Arrow: Left 1">
            <a:extLst>
              <a:ext uri="{FF2B5EF4-FFF2-40B4-BE49-F238E27FC236}">
                <a16:creationId xmlns:a16="http://schemas.microsoft.com/office/drawing/2014/main" id="{22BAD125-9EAC-E080-486B-3DB3A3D1F9E2}"/>
              </a:ext>
            </a:extLst>
          </p:cNvPr>
          <p:cNvSpPr/>
          <p:nvPr/>
        </p:nvSpPr>
        <p:spPr>
          <a:xfrm rot="20718658">
            <a:off x="4550897" y="490459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32" grpId="0" animBg="1"/>
      <p:bldP spid="4" grpId="0" animBg="1"/>
      <p:bldP spid="5" grpId="0" animBg="1"/>
      <p:bldP spid="7" grpId="0" animBg="1"/>
      <p:bldP spid="28" grpId="0" animBg="1"/>
      <p:bldP spid="2" grpId="0" animBg="1"/>
    </p:bldLst>
  </p:timing>
  <p:extLst>
    <p:ext uri="{6950BFC3-D8DA-4A85-94F7-54DA5524770B}">
      <p188:commentRel xmlns:p188="http://schemas.microsoft.com/office/powerpoint/2018/8/main" r:id="rId2"/>
    </p:ext>
  </p:extLs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rcRect/>
          <a:stretch/>
        </p:blipFill>
        <p:spPr>
          <a:xfrm>
            <a:off x="422366" y="914399"/>
            <a:ext cx="7056120" cy="7615209"/>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4326276" y="252303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393262" y="4482493"/>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4763595" y="4878294"/>
            <a:ext cx="483824" cy="19026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5216612" y="4942050"/>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5072206" y="5156671"/>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2221072" y="4743188"/>
            <a:ext cx="2542523" cy="270212"/>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915407" y="6468241"/>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928756" y="6739913"/>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Data should be changed in one place only.</a:t>
            </a:r>
            <a:endParaRPr lang="en-CA" sz="1200" dirty="0"/>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91029" y="3098991"/>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1" dirty="0">
                <a:effectLst/>
                <a:latin typeface="Consolas" panose="020B0609020204030204" pitchFamily="49" charset="0"/>
              </a:rPr>
              <a:t>&lt;div style={{ height: ‘320px', </a:t>
            </a:r>
            <a:r>
              <a:rPr lang="en-CA" sz="1200" b="1" dirty="0" err="1">
                <a:effectLst/>
                <a:latin typeface="Consolas" panose="020B0609020204030204" pitchFamily="49" charset="0"/>
              </a:rPr>
              <a:t>overflowY</a:t>
            </a:r>
            <a:r>
              <a:rPr lang="en-CA" sz="1200" b="1" dirty="0">
                <a:effectLst/>
                <a:latin typeface="Consolas" panose="020B0609020204030204" pitchFamily="49" charset="0"/>
              </a:rPr>
              <a:t>: 'scroll' }}&gt;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err="1">
                <a:effectLst/>
                <a:latin typeface="Consolas" panose="020B0609020204030204" pitchFamily="49" charset="0"/>
              </a:rPr>
              <a:t>tasks.map</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(text, index) =&gt;</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  </a:t>
            </a:r>
          </a:p>
          <a:p>
            <a:r>
              <a:rPr lang="en-CA" sz="1200" b="1" dirty="0">
                <a:effectLst/>
                <a:latin typeface="Consolas" panose="020B0609020204030204" pitchFamily="49" charset="0"/>
              </a:rPr>
              <a:t>                        key={index}&gt;{text.name}-{</a:t>
            </a:r>
            <a:r>
              <a:rPr lang="en-CA" sz="1200" b="1" dirty="0" err="1">
                <a:effectLst/>
                <a:latin typeface="Consolas" panose="020B0609020204030204" pitchFamily="49" charset="0"/>
              </a:rPr>
              <a:t>text.hour</a:t>
            </a:r>
            <a:r>
              <a:rPr lang="en-CA" sz="1200" b="1" dirty="0">
                <a:effectLst/>
                <a:latin typeface="Consolas" panose="020B0609020204030204" pitchFamily="49" charset="0"/>
              </a:rPr>
              <a:t>}:{</a:t>
            </a:r>
            <a:r>
              <a:rPr lang="en-CA" sz="1200" b="1" dirty="0" err="1">
                <a:effectLst/>
                <a:latin typeface="Consolas" panose="020B0609020204030204" pitchFamily="49" charset="0"/>
              </a:rPr>
              <a:t>text.min</a:t>
            </a:r>
            <a:r>
              <a:rPr lang="en-CA" sz="1200" b="1" dirty="0">
                <a:effectLst/>
                <a:latin typeface="Consolas" panose="020B0609020204030204" pitchFamily="49" charset="0"/>
              </a:rPr>
              <a:t>}[{</a:t>
            </a:r>
            <a:r>
              <a:rPr lang="en-CA" sz="1200" b="1" dirty="0" err="1">
                <a:effectLst/>
                <a:latin typeface="Consolas" panose="020B0609020204030204" pitchFamily="49" charset="0"/>
              </a:rPr>
              <a:t>text.comment</a:t>
            </a:r>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&gt;)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880554" y="4059862"/>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696271" y="5088548"/>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830997"/>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//remove the </a:t>
            </a:r>
            <a:r>
              <a:rPr lang="en-US" sz="1600" dirty="0">
                <a:solidFill>
                  <a:srgbClr val="00B050"/>
                </a:solidFill>
                <a:latin typeface="Consolas" panose="020B0609020204030204" pitchFamily="49" charset="0"/>
              </a:rPr>
              <a:t>log</a:t>
            </a:r>
            <a:r>
              <a:rPr lang="en-US" sz="1600" b="0" dirty="0">
                <a:solidFill>
                  <a:srgbClr val="00B050"/>
                </a:solidFill>
                <a:effectLst/>
                <a:latin typeface="Consolas" panose="020B0609020204030204" pitchFamily="49" charset="0"/>
              </a:rPr>
              <a:t> statement</a:t>
            </a:r>
          </a:p>
          <a:p>
            <a:r>
              <a:rPr lang="en-US" sz="1600" strike="sngStrike" dirty="0">
                <a:latin typeface="Consolas" panose="020B0609020204030204" pitchFamily="49" charset="0"/>
              </a:rPr>
              <a:t>Console.log</a:t>
            </a:r>
            <a:r>
              <a:rPr lang="en-US" sz="1600" b="0" strike="sngStrike" dirty="0">
                <a:effectLst/>
                <a:latin typeface="Consolas" panose="020B0609020204030204" pitchFamily="49" charset="0"/>
              </a:rPr>
              <a:t>('count:' +</a:t>
            </a:r>
            <a:r>
              <a:rPr lang="en-US" sz="1600" b="0" strike="sngStrike" dirty="0" err="1">
                <a:effectLst/>
                <a:latin typeface="Consolas" panose="020B0609020204030204" pitchFamily="49" charset="0"/>
              </a:rPr>
              <a:t>tasks.length</a:t>
            </a:r>
            <a:r>
              <a:rPr lang="en-US" sz="16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53983" y="421901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72356" y="2131724"/>
            <a:ext cx="7249095" cy="584775"/>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//add required imports</a:t>
            </a:r>
          </a:p>
          <a:p>
            <a:r>
              <a:rPr lang="en-US" sz="1600" b="0" dirty="0">
                <a:solidFill>
                  <a:srgbClr val="252526"/>
                </a:solidFill>
                <a:effectLst/>
                <a:latin typeface="Consolas" panose="020B0609020204030204" pitchFamily="49" charset="0"/>
              </a:rPr>
              <a:t>import </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 from 'react-bootstrap/</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095414" y="3627704"/>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68843" y="367654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51301" y="4363450"/>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24730" y="4461132"/>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26924" y="5401605"/>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43416" y="4825115"/>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3979" y="557148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28363" y="3100144"/>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[DB] Read/Write</a:t>
            </a:r>
          </a:p>
        </p:txBody>
      </p:sp>
    </p:spTree>
    <p:extLst>
      <p:ext uri="{BB962C8B-B14F-4D97-AF65-F5344CB8AC3E}">
        <p14:creationId xmlns:p14="http://schemas.microsoft.com/office/powerpoint/2010/main" val="38561296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12649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51120" y="5288381"/>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473931" y="5373272"/>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85552" cy="461665"/>
          </a:xfrm>
          <a:prstGeom prst="rect">
            <a:avLst/>
          </a:prstGeom>
          <a:solidFill>
            <a:schemeClr val="accent3">
              <a:lumMod val="75000"/>
            </a:schemeClr>
          </a:solidFill>
        </p:spPr>
        <p:txBody>
          <a:bodyPr wrap="none" rtlCol="0">
            <a:spAutoFit/>
          </a:bodyPr>
          <a:lstStyle/>
          <a:p>
            <a:r>
              <a:rPr lang="en-CA" sz="1200" b="1" u="sng" dirty="0">
                <a:solidFill>
                  <a:schemeClr val="bg1"/>
                </a:solidFill>
              </a:rPr>
              <a:t>Failure Case</a:t>
            </a:r>
            <a:br>
              <a:rPr lang="en-CA" sz="1200" b="1" dirty="0">
                <a:solidFill>
                  <a:schemeClr val="bg1"/>
                </a:solidFill>
              </a:rPr>
            </a:br>
            <a:r>
              <a:rPr lang="en-CA" sz="1200" b="1" dirty="0">
                <a:solidFill>
                  <a:schemeClr val="bg1"/>
                </a:solidFill>
              </a:rPr>
              <a:t>Example: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627302"/>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rot="19970446">
            <a:off x="4253553" y="4876408"/>
            <a:ext cx="544465" cy="2477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3" name="TextBox 2">
            <a:extLst>
              <a:ext uri="{FF2B5EF4-FFF2-40B4-BE49-F238E27FC236}">
                <a16:creationId xmlns:a16="http://schemas.microsoft.com/office/drawing/2014/main" id="{A873C5EA-F996-F0AA-FA08-95A8BE70D4F4}"/>
              </a:ext>
            </a:extLst>
          </p:cNvPr>
          <p:cNvSpPr txBox="1"/>
          <p:nvPr/>
        </p:nvSpPr>
        <p:spPr>
          <a:xfrm>
            <a:off x="308816" y="5092690"/>
            <a:ext cx="461665" cy="2356558"/>
          </a:xfrm>
          <a:prstGeom prst="rect">
            <a:avLst/>
          </a:prstGeom>
          <a:solidFill>
            <a:srgbClr val="002060"/>
          </a:solidFill>
        </p:spPr>
        <p:txBody>
          <a:bodyPr vert="vert270" wrap="square" rtlCol="0">
            <a:spAutoFit/>
          </a:bodyPr>
          <a:lstStyle/>
          <a:p>
            <a:pPr algn="ctr"/>
            <a:r>
              <a:rPr lang="en-CA" dirty="0">
                <a:solidFill>
                  <a:schemeClr val="bg1"/>
                </a:solidFill>
              </a:rPr>
              <a:t>Promise Object</a:t>
            </a:r>
          </a:p>
        </p:txBody>
      </p:sp>
      <p:sp>
        <p:nvSpPr>
          <p:cNvPr id="4" name="Oval 3">
            <a:extLst>
              <a:ext uri="{FF2B5EF4-FFF2-40B4-BE49-F238E27FC236}">
                <a16:creationId xmlns:a16="http://schemas.microsoft.com/office/drawing/2014/main" id="{35E8A0E0-2782-92F7-6E9A-7B1950695996}"/>
              </a:ext>
            </a:extLst>
          </p:cNvPr>
          <p:cNvSpPr/>
          <p:nvPr/>
        </p:nvSpPr>
        <p:spPr>
          <a:xfrm>
            <a:off x="442255" y="5137909"/>
            <a:ext cx="197105" cy="193725"/>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27" presetClass="emph" presetSubtype="0" repeatCount="2000" fill="remove" grpId="1" nodeType="withEffect">
                                  <p:stCondLst>
                                    <p:cond delay="0"/>
                                  </p:stCondLst>
                                  <p:childTnLst>
                                    <p:animClr clrSpc="rgb" dir="cw">
                                      <p:cBhvr override="childStyle">
                                        <p:cTn id="36" dur="500" autoRev="1" fill="remove"/>
                                        <p:tgtEl>
                                          <p:spTgt spid="4"/>
                                        </p:tgtEl>
                                        <p:attrNameLst>
                                          <p:attrName>style.color</p:attrName>
                                        </p:attrNameLst>
                                      </p:cBhvr>
                                      <p:to>
                                        <a:schemeClr val="bg1"/>
                                      </p:to>
                                    </p:animClr>
                                    <p:animClr clrSpc="rgb" dir="cw">
                                      <p:cBhvr>
                                        <p:cTn id="37" dur="500" autoRev="1" fill="remove"/>
                                        <p:tgtEl>
                                          <p:spTgt spid="4"/>
                                        </p:tgtEl>
                                        <p:attrNameLst>
                                          <p:attrName>fillcolor</p:attrName>
                                        </p:attrNameLst>
                                      </p:cBhvr>
                                      <p:to>
                                        <a:schemeClr val="bg1"/>
                                      </p:to>
                                    </p:animClr>
                                    <p:set>
                                      <p:cBhvr>
                                        <p:cTn id="38" dur="500" autoRev="1" fill="remove"/>
                                        <p:tgtEl>
                                          <p:spTgt spid="4"/>
                                        </p:tgtEl>
                                        <p:attrNameLst>
                                          <p:attrName>fill.type</p:attrName>
                                        </p:attrNameLst>
                                      </p:cBhvr>
                                      <p:to>
                                        <p:strVal val="solid"/>
                                      </p:to>
                                    </p:set>
                                    <p:set>
                                      <p:cBhvr>
                                        <p:cTn id="39" dur="500" autoRev="1" fill="remove"/>
                                        <p:tgtEl>
                                          <p:spTgt spid="4"/>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P spid="3" grpId="0" animBg="1"/>
      <p:bldP spid="4" grpId="0" animBg="1"/>
      <p:bldP spid="4" grpId="1" animBg="1"/>
    </p:bldLst>
  </p:timing>
  <p:extLst>
    <p:ext uri="{6950BFC3-D8DA-4A85-94F7-54DA5524770B}">
      <p188:commentRel xmlns:p188="http://schemas.microsoft.com/office/powerpoint/2018/8/main" r:id="rId2"/>
    </p:ext>
  </p:extLs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70028" y="1077807"/>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779025" y="1479182"/>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to be similar to what we have in </a:t>
            </a:r>
            <a:r>
              <a:rPr lang="en-CA" sz="1200" dirty="0">
                <a:highlight>
                  <a:srgbClr val="00FFFF"/>
                </a:highlight>
              </a:rPr>
              <a:t>test.js</a:t>
            </a:r>
          </a:p>
        </p:txBody>
      </p:sp>
      <p:sp>
        <p:nvSpPr>
          <p:cNvPr id="12" name="TextBox 11">
            <a:extLst>
              <a:ext uri="{FF2B5EF4-FFF2-40B4-BE49-F238E27FC236}">
                <a16:creationId xmlns:a16="http://schemas.microsoft.com/office/drawing/2014/main" id="{336096B1-E6E7-102E-4489-DAC31FC12CB2}"/>
              </a:ext>
            </a:extLst>
          </p:cNvPr>
          <p:cNvSpPr txBox="1"/>
          <p:nvPr/>
        </p:nvSpPr>
        <p:spPr>
          <a:xfrm>
            <a:off x="70028" y="6872973"/>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440972" y="3002129"/>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586840" y="1712688"/>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4749" y="785785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661262" y="108420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277687" y="1524942"/>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846285" y="2570878"/>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056999" y="3156888"/>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856514" y="4720850"/>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29943" y="488026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03372" y="4221207"/>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22462" y="5879509"/>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869623" y="593875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072504" y="3638144"/>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842621" y="3686985"/>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540648" y="5797582"/>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Child triggers Parent </a:t>
            </a:r>
          </a:p>
        </p:txBody>
      </p:sp>
    </p:spTree>
    <p:extLst>
      <p:ext uri="{BB962C8B-B14F-4D97-AF65-F5344CB8AC3E}">
        <p14:creationId xmlns:p14="http://schemas.microsoft.com/office/powerpoint/2010/main" val="9119863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26543" y="3528900"/>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2" y="910451"/>
            <a:ext cx="7634508"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 </a:t>
            </a:r>
            <a:r>
              <a:rPr lang="en-CA" dirty="0" err="1"/>
              <a:t>weekId</a:t>
            </a:r>
            <a:r>
              <a:rPr lang="en-CA" dirty="0"/>
              <a: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a:t>
            </a:r>
            <a:r>
              <a:rPr lang="en-CA" dirty="0">
                <a:highlight>
                  <a:srgbClr val="00FFFF"/>
                </a:highlight>
              </a:rPr>
              <a:t>clear method </a:t>
            </a:r>
            <a:r>
              <a:rPr lang="en-CA" dirty="0"/>
              <a:t>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226543" y="6476924"/>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 </a:t>
            </a:r>
            <a:r>
              <a:rPr lang="en-CA" sz="1200" b="1" dirty="0">
                <a:solidFill>
                  <a:srgbClr val="00B050"/>
                </a:solidFill>
                <a:highlight>
                  <a:srgbClr val="FFFF00"/>
                </a:highlight>
              </a:rPr>
              <a:t>add required operations</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698369" y="2915219"/>
            <a:ext cx="6847487" cy="646331"/>
          </a:xfrm>
          <a:prstGeom prst="rect">
            <a:avLst/>
          </a:prstGeom>
          <a:noFill/>
        </p:spPr>
        <p:txBody>
          <a:bodyPr wrap="square" rtlCol="0">
            <a:spAutoFit/>
          </a:bodyPr>
          <a:lstStyle/>
          <a:p>
            <a:r>
              <a:rPr lang="en-CA" dirty="0"/>
              <a:t>This should clear all inputs in Main() other than </a:t>
            </a:r>
            <a:r>
              <a:rPr lang="en-CA" dirty="0">
                <a:highlight>
                  <a:srgbClr val="FFFF00"/>
                </a:highlight>
              </a:rPr>
              <a:t>Date Piker </a:t>
            </a:r>
            <a:r>
              <a:rPr lang="en-CA" dirty="0"/>
              <a:t>and </a:t>
            </a:r>
            <a:r>
              <a:rPr lang="en-CA" dirty="0">
                <a:highlight>
                  <a:srgbClr val="FFFF00"/>
                </a:highlight>
              </a:rPr>
              <a:t>Name</a:t>
            </a:r>
            <a:r>
              <a:rPr lang="en-CA" dirty="0"/>
              <a:t> as these two are associated with states.</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499819" y="942830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DF5AE8C7-1406-A0E7-2EF6-D74C71FAC2D0}"/>
              </a:ext>
            </a:extLst>
          </p:cNvPr>
          <p:cNvSpPr txBox="1"/>
          <p:nvPr/>
        </p:nvSpPr>
        <p:spPr>
          <a:xfrm>
            <a:off x="121629" y="8748846"/>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//update </a:t>
            </a:r>
            <a:r>
              <a:rPr lang="en-CA" sz="1600" dirty="0" err="1">
                <a:solidFill>
                  <a:srgbClr val="00B050"/>
                </a:solidFill>
              </a:rPr>
              <a:t>listTasks</a:t>
            </a:r>
            <a:r>
              <a:rPr lang="en-CA" sz="1600" dirty="0">
                <a:solidFill>
                  <a:srgbClr val="00B050"/>
                </a:solidFill>
              </a:rPr>
              <a:t>, </a:t>
            </a:r>
            <a:r>
              <a:rPr lang="en-CA" sz="1600" dirty="0">
                <a:solidFill>
                  <a:srgbClr val="00B050"/>
                </a:solidFill>
                <a:highlight>
                  <a:srgbClr val="FFFF00"/>
                </a:highlight>
              </a:rPr>
              <a:t>add click action</a:t>
            </a:r>
          </a:p>
          <a:p>
            <a:r>
              <a:rPr lang="en-CA" sz="1600" dirty="0">
                <a:solidFill>
                  <a:schemeClr val="bg1">
                    <a:lumMod val="75000"/>
                  </a:schemeClr>
                </a:solidFill>
              </a:rPr>
              <a:t>  &lt;Button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-outline-primary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={close}</a:t>
            </a:r>
            <a:r>
              <a:rPr lang="en-CA" sz="1600" dirty="0">
                <a:solidFill>
                  <a:schemeClr val="bg1">
                    <a:lumMod val="75000"/>
                  </a:schemeClr>
                </a:solidFill>
              </a:rPr>
              <a:t>&gt;</a:t>
            </a:r>
          </a:p>
          <a:p>
            <a:r>
              <a:rPr lang="en-CA" sz="1600" dirty="0">
                <a:solidFill>
                  <a:schemeClr val="bg1">
                    <a:lumMod val="75000"/>
                  </a:schemeClr>
                </a:solidFill>
              </a:rPr>
              <a:t>            close</a:t>
            </a:r>
          </a:p>
          <a:p>
            <a:r>
              <a:rPr lang="en-CA" sz="1600" dirty="0">
                <a:solidFill>
                  <a:schemeClr val="bg1">
                    <a:lumMod val="75000"/>
                  </a:schemeClr>
                </a:solidFill>
              </a:rPr>
              <a:t>      &lt;/Button&gt;</a:t>
            </a:r>
          </a:p>
        </p:txBody>
      </p:sp>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10" grpId="0"/>
      <p:bldP spid="16" grpId="0" animBg="1"/>
      <p:bldP spid="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2031325"/>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b="1" dirty="0"/>
              <a:t>      </a:t>
            </a:r>
            <a:r>
              <a:rPr lang="en-CA" sz="1600" b="1" dirty="0" err="1"/>
              <a:t>setWeekId</a:t>
            </a:r>
            <a:r>
              <a:rPr lang="en-CA" sz="1600" b="1" dirty="0"/>
              <a:t>(0);</a:t>
            </a:r>
          </a:p>
          <a:p>
            <a:r>
              <a:rPr lang="en-CA" sz="1600" dirty="0">
                <a:solidFill>
                  <a:schemeClr val="bg1">
                    <a:lumMod val="75000"/>
                  </a:schemeClr>
                </a:solidFill>
              </a:rPr>
              <a:t>     props.</a:t>
            </a:r>
            <a:r>
              <a:rPr lang="en-CA" sz="1600" b="1" dirty="0"/>
              <a:t> </a:t>
            </a:r>
            <a:r>
              <a:rPr lang="en-CA" sz="1600" dirty="0" err="1">
                <a:solidFill>
                  <a:schemeClr val="bg1">
                    <a:lumMod val="75000"/>
                  </a:schemeClr>
                </a:solidFill>
              </a:rPr>
              <a:t>clearBoundedElements</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800767"/>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b="1" dirty="0" err="1"/>
              <a:t>clearBoundedElements</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r>
              <a:rPr lang="en-CA" sz="1600" b="1" dirty="0" err="1"/>
              <a:t>setName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clearBoundedElements</a:t>
            </a:r>
            <a:r>
              <a:rPr lang="en-CA" sz="1600" b="1" dirty="0"/>
              <a:t> ={</a:t>
            </a:r>
            <a:r>
              <a:rPr lang="en-CA" sz="1600" b="1" dirty="0" err="1"/>
              <a:t>clearBoundedElements</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26543" y="4501485"/>
            <a:ext cx="7319313" cy="1569660"/>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props. </a:t>
            </a:r>
            <a:r>
              <a:rPr lang="en-CA" sz="1600" b="1" dirty="0" err="1"/>
              <a:t>clearBoundedElements</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and name fields</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3209796" cy="369332"/>
          </a:xfrm>
          <a:prstGeom prst="rect">
            <a:avLst/>
          </a:prstGeom>
          <a:noFill/>
        </p:spPr>
        <p:txBody>
          <a:bodyPr wrap="square" rtlCol="0">
            <a:spAutoFit/>
          </a:bodyPr>
          <a:lstStyle/>
          <a:p>
            <a:r>
              <a:rPr lang="en-CA" dirty="0"/>
              <a:t>Clearing Tasks list &amp; </a:t>
            </a:r>
            <a:r>
              <a:rPr lang="en-CA" dirty="0" err="1"/>
              <a:t>weekId</a:t>
            </a:r>
            <a:endParaRPr lang="en-CA" dirty="0"/>
          </a:p>
        </p:txBody>
      </p:sp>
      <p:sp>
        <p:nvSpPr>
          <p:cNvPr id="3" name="TextBox 2">
            <a:extLst>
              <a:ext uri="{FF2B5EF4-FFF2-40B4-BE49-F238E27FC236}">
                <a16:creationId xmlns:a16="http://schemas.microsoft.com/office/drawing/2014/main" id="{0F280705-A746-402E-A329-4AC0000F88B7}"/>
              </a:ext>
            </a:extLst>
          </p:cNvPr>
          <p:cNvSpPr txBox="1"/>
          <p:nvPr/>
        </p:nvSpPr>
        <p:spPr>
          <a:xfrm>
            <a:off x="203680" y="8679314"/>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pic>
        <p:nvPicPr>
          <p:cNvPr id="9" name="Picture 8">
            <a:extLst>
              <a:ext uri="{FF2B5EF4-FFF2-40B4-BE49-F238E27FC236}">
                <a16:creationId xmlns:a16="http://schemas.microsoft.com/office/drawing/2014/main" id="{F24F529E-3C79-E722-4A64-00F68D66541E}"/>
              </a:ext>
            </a:extLst>
          </p:cNvPr>
          <p:cNvPicPr>
            <a:picLocks noChangeAspect="1"/>
          </p:cNvPicPr>
          <p:nvPr/>
        </p:nvPicPr>
        <p:blipFill>
          <a:blip r:embed="rId2"/>
          <a:stretch>
            <a:fillRect/>
          </a:stretch>
        </p:blipFill>
        <p:spPr>
          <a:xfrm>
            <a:off x="3753134" y="8531645"/>
            <a:ext cx="3769859" cy="1205455"/>
          </a:xfrm>
          <a:prstGeom prst="rect">
            <a:avLst/>
          </a:prstGeom>
        </p:spPr>
      </p:pic>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7070611"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Child passes data upward </a:t>
            </a:r>
          </a:p>
        </p:txBody>
      </p:sp>
    </p:spTree>
    <p:extLst>
      <p:ext uri="{BB962C8B-B14F-4D97-AF65-F5344CB8AC3E}">
        <p14:creationId xmlns:p14="http://schemas.microsoft.com/office/powerpoint/2010/main" val="20169826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7" y="1053736"/>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181175" y="3168973"/>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setName</a:t>
            </a:r>
            <a:r>
              <a:rPr lang="en-CA" b="1" dirty="0"/>
              <a:t>(data.name); </a:t>
            </a:r>
            <a:r>
              <a:rPr lang="en-CA" sz="1600" b="1" dirty="0">
                <a:solidFill>
                  <a:srgbClr val="00B050"/>
                </a:solidFill>
                <a:highlight>
                  <a:srgbClr val="FFFF00"/>
                </a:highlight>
              </a:rPr>
              <a:t>//bounded field case – no need for jQuery</a:t>
            </a:r>
            <a:endParaRPr lang="en-CA" b="1" dirty="0">
              <a:solidFill>
                <a:srgbClr val="00B050"/>
              </a:solidFill>
              <a:highlight>
                <a:srgbClr val="FFFF00"/>
              </a:highlight>
            </a:endParaRP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 </a:t>
            </a:r>
            <a:r>
              <a:rPr lang="en-CA" b="1" dirty="0">
                <a:solidFill>
                  <a:srgbClr val="00B050"/>
                </a:solidFill>
                <a:highlight>
                  <a:srgbClr val="FFFF00"/>
                </a:highlight>
              </a:rPr>
              <a:t>//not bounded field case</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151180" y="804896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77566" y="7972904"/>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79E520E-988F-6850-1948-C8CF39BD9BC4}"/>
              </a:ext>
            </a:extLst>
          </p:cNvPr>
          <p:cNvGraphicFramePr/>
          <p:nvPr>
            <p:extLst>
              <p:ext uri="{D42A27DB-BD31-4B8C-83A1-F6EECF244321}">
                <p14:modId xmlns:p14="http://schemas.microsoft.com/office/powerpoint/2010/main" val="2122596507"/>
              </p:ext>
            </p:extLst>
          </p:nvPr>
        </p:nvGraphicFramePr>
        <p:xfrm>
          <a:off x="260059" y="458132"/>
          <a:ext cx="7130642" cy="5758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DEAEC41-339D-F872-DD4F-C2356F66CFB9}"/>
              </a:ext>
            </a:extLst>
          </p:cNvPr>
          <p:cNvSpPr txBox="1"/>
          <p:nvPr/>
        </p:nvSpPr>
        <p:spPr>
          <a:xfrm>
            <a:off x="535102" y="3303784"/>
            <a:ext cx="7070611"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Embellishment</a:t>
            </a:r>
          </a:p>
        </p:txBody>
      </p:sp>
    </p:spTree>
    <p:extLst>
      <p:ext uri="{BB962C8B-B14F-4D97-AF65-F5344CB8AC3E}">
        <p14:creationId xmlns:p14="http://schemas.microsoft.com/office/powerpoint/2010/main" val="105197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graphicEl>
                                              <a:dgm id="{5F685B9C-A8BA-4D26-91B5-281B45F19D50}"/>
                                            </p:graphicEl>
                                          </p:spTgt>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
                                            <p:graphicEl>
                                              <a:dgm id="{F3D62A31-17BB-4617-9C87-204915CEC8EC}"/>
                                            </p:graphicEl>
                                          </p:spTgt>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2">
                                            <p:graphicEl>
                                              <a:dgm id="{2CE87CA3-A2C5-480B-94D9-FDBE3438E672}"/>
                                            </p:graphicEl>
                                          </p:spTgt>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
                                            <p:graphicEl>
                                              <a:dgm id="{211EB130-EBE0-439F-A2AC-609937451A64}"/>
                                            </p:graphicEl>
                                          </p:spTgt>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2">
                                            <p:graphicEl>
                                              <a:dgm id="{781679D6-C9BB-4A97-B677-A2A2DB0B50C7}"/>
                                            </p:graphicEl>
                                          </p:spTgt>
                                        </p:tgtEl>
                                        <p:attrNameLst>
                                          <p:attrName>r</p:attrName>
                                        </p:attrNameLst>
                                      </p:cBhvr>
                                    </p:animRot>
                                  </p:childTnLst>
                                </p:cTn>
                              </p:par>
                              <p:par>
                                <p:cTn id="15" presetID="8" presetClass="emph" presetSubtype="0" fill="hold" grpId="0" nodeType="withEffect">
                                  <p:stCondLst>
                                    <p:cond delay="0"/>
                                  </p:stCondLst>
                                  <p:childTnLst>
                                    <p:animRot by="21600000">
                                      <p:cBhvr>
                                        <p:cTn id="16" dur="2000" fill="hold"/>
                                        <p:tgtEl>
                                          <p:spTgt spid="2">
                                            <p:graphicEl>
                                              <a:dgm id="{8C1496BA-70E7-4701-B09E-589C545ABCC2}"/>
                                            </p:graphicEl>
                                          </p:spTgt>
                                        </p:tgtEl>
                                        <p:attrNameLst>
                                          <p:attrName>r</p:attrName>
                                        </p:attrNameLst>
                                      </p:cBhvr>
                                    </p:animRot>
                                  </p:childTnLst>
                                </p:cTn>
                              </p:par>
                              <p:par>
                                <p:cTn id="17" presetID="8" presetClass="emph" presetSubtype="0" fill="hold" grpId="0" nodeType="withEffect">
                                  <p:stCondLst>
                                    <p:cond delay="0"/>
                                  </p:stCondLst>
                                  <p:childTnLst>
                                    <p:animRot by="21600000">
                                      <p:cBhvr>
                                        <p:cTn id="18" dur="2000" fill="hold"/>
                                        <p:tgtEl>
                                          <p:spTgt spid="2">
                                            <p:graphicEl>
                                              <a:dgm id="{616D1B33-4638-4413-82F5-4FCEDEA8CA41}"/>
                                            </p:graphicEl>
                                          </p:spTgt>
                                        </p:tgtEl>
                                        <p:attrNameLst>
                                          <p:attrName>r</p:attrName>
                                        </p:attrNameLst>
                                      </p:cBhvr>
                                    </p:animRot>
                                  </p:childTnLst>
                                </p:cTn>
                              </p:par>
                              <p:par>
                                <p:cTn id="19" presetID="8" presetClass="emph" presetSubtype="0" fill="hold" grpId="0" nodeType="withEffect">
                                  <p:stCondLst>
                                    <p:cond delay="0"/>
                                  </p:stCondLst>
                                  <p:childTnLst>
                                    <p:animRot by="21600000">
                                      <p:cBhvr>
                                        <p:cTn id="20" dur="2000" fill="hold"/>
                                        <p:tgtEl>
                                          <p:spTgt spid="2">
                                            <p:graphicEl>
                                              <a:dgm id="{0389895E-06F1-4470-86F8-E288F7D05988}"/>
                                            </p:graphicEl>
                                          </p:spTgt>
                                        </p:tgtEl>
                                        <p:attrNameLst>
                                          <p:attrName>r</p:attrName>
                                        </p:attrNameLst>
                                      </p:cBhvr>
                                    </p:animRot>
                                  </p:childTnLst>
                                </p:cTn>
                              </p:par>
                              <p:par>
                                <p:cTn id="21" presetID="8" presetClass="emph" presetSubtype="0" fill="hold" grpId="0" nodeType="withEffect">
                                  <p:stCondLst>
                                    <p:cond delay="0"/>
                                  </p:stCondLst>
                                  <p:childTnLst>
                                    <p:animRot by="21600000">
                                      <p:cBhvr>
                                        <p:cTn id="22" dur="2000" fill="hold"/>
                                        <p:tgtEl>
                                          <p:spTgt spid="2">
                                            <p:graphicEl>
                                              <a:dgm id="{C61CC193-09C0-4076-83B2-DF8488D0E78E}"/>
                                            </p:graphicEl>
                                          </p:spTgt>
                                        </p:tgtEl>
                                        <p:attrNameLst>
                                          <p:attrName>r</p:attrName>
                                        </p:attrNameLst>
                                      </p:cBhvr>
                                    </p:animRot>
                                  </p:childTnLst>
                                </p:cTn>
                              </p:par>
                              <p:par>
                                <p:cTn id="23" presetID="8" presetClass="emph" presetSubtype="0" fill="hold" grpId="0" nodeType="withEffect">
                                  <p:stCondLst>
                                    <p:cond delay="0"/>
                                  </p:stCondLst>
                                  <p:childTnLst>
                                    <p:animRot by="21600000">
                                      <p:cBhvr>
                                        <p:cTn id="24" dur="2000" fill="hold"/>
                                        <p:tgtEl>
                                          <p:spTgt spid="2">
                                            <p:graphicEl>
                                              <a:dgm id="{50DDE6B1-F6B0-42AF-A3F5-DDD4D96921FD}"/>
                                            </p:graphic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D3EDB2F-C6DD-6DFF-C36F-1425E14F0BCE}"/>
              </a:ext>
            </a:extLst>
          </p:cNvPr>
          <p:cNvSpPr txBox="1"/>
          <p:nvPr/>
        </p:nvSpPr>
        <p:spPr>
          <a:xfrm>
            <a:off x="143223" y="7230625"/>
            <a:ext cx="7411182" cy="2800767"/>
          </a:xfrm>
          <a:prstGeom prst="rect">
            <a:avLst/>
          </a:prstGeom>
          <a:noFill/>
          <a:ln w="19050">
            <a:solidFill>
              <a:schemeClr val="tx1"/>
            </a:solidFill>
          </a:ln>
        </p:spPr>
        <p:txBody>
          <a:bodyPr wrap="square">
            <a:spAutoFit/>
          </a:bodyPr>
          <a:lstStyle/>
          <a:p>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p>
          <a:p>
            <a:r>
              <a:rPr lang="en-CA" sz="1600" b="0" dirty="0">
                <a:solidFill>
                  <a:schemeClr val="bg1">
                    <a:lumMod val="75000"/>
                  </a:schemeClr>
                </a:solidFill>
                <a:effectLst/>
                <a:latin typeface="Consolas" panose="020B0609020204030204" pitchFamily="49" charset="0"/>
              </a:rPr>
              <a:t>      if (</a:t>
            </a:r>
            <a:r>
              <a:rPr lang="en-CA" sz="1600" b="0" dirty="0" err="1">
                <a:solidFill>
                  <a:schemeClr val="bg1">
                    <a:lumMod val="75000"/>
                  </a:schemeClr>
                </a:solidFill>
                <a:effectLst/>
                <a:latin typeface="Consolas" panose="020B0609020204030204" pitchFamily="49" charset="0"/>
              </a:rPr>
              <a:t>props.week.trim</a:t>
            </a:r>
            <a:r>
              <a:rPr lang="en-CA" sz="1600" b="0" dirty="0">
                <a:solidFill>
                  <a:schemeClr val="bg1">
                    <a:lumMod val="75000"/>
                  </a:schemeClr>
                </a:solidFill>
                <a:effectLst/>
                <a:latin typeface="Consolas" panose="020B0609020204030204" pitchFamily="49" charset="0"/>
              </a:rPr>
              <a:t>().length &gt; 0)</a:t>
            </a:r>
          </a:p>
          <a:p>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const </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updateMatchingRow</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setTasks</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solidFill>
                  <a:schemeClr val="bg1">
                    <a:lumMod val="75000"/>
                  </a:schemeClr>
                </a:solidFill>
                <a:effectLst/>
                <a:latin typeface="Consolas" panose="020B0609020204030204" pitchFamily="49" charset="0"/>
              </a:rPr>
            </a:br>
            <a:r>
              <a:rPr lang="en-CA" sz="1600" b="0" dirty="0">
                <a:effectLst/>
                <a:latin typeface="Consolas" panose="020B0609020204030204" pitchFamily="49" charset="0"/>
              </a:rPr>
              <a:t>      const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 = () =&gt;</a:t>
            </a:r>
          </a:p>
          <a:p>
            <a:r>
              <a:rPr lang="en-CA" sz="1600" b="0" dirty="0">
                <a:effectLst/>
                <a:latin typeface="Consolas" panose="020B0609020204030204" pitchFamily="49" charset="0"/>
              </a:rPr>
              <a:t>       {</a:t>
            </a:r>
            <a:r>
              <a:rPr lang="en-CA" sz="1600" b="0" dirty="0" err="1">
                <a:effectLst/>
                <a:latin typeface="Consolas" panose="020B0609020204030204" pitchFamily="49" charset="0"/>
              </a:rPr>
              <a:t>setSelectedRowHighlighted</a:t>
            </a:r>
            <a:r>
              <a:rPr lang="en-CA" sz="1600" b="0" dirty="0">
                <a:effectLst/>
                <a:latin typeface="Consolas" panose="020B0609020204030204" pitchFamily="49" charset="0"/>
              </a:rPr>
              <a:t>('');      </a:t>
            </a:r>
          </a:p>
          <a:p>
            <a:r>
              <a:rPr lang="en-CA" sz="1600" dirty="0">
                <a:latin typeface="Consolas" panose="020B0609020204030204" pitchFamily="49" charset="0"/>
              </a:rPr>
              <a:t>       </a:t>
            </a:r>
            <a:r>
              <a:rPr lang="en-CA" sz="16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6B227073-B170-52DC-C1E0-60931418304D}"/>
              </a:ext>
            </a:extLst>
          </p:cNvPr>
          <p:cNvSpPr txBox="1"/>
          <p:nvPr/>
        </p:nvSpPr>
        <p:spPr>
          <a:xfrm>
            <a:off x="143223" y="3596330"/>
            <a:ext cx="7379770" cy="3570208"/>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tasks.map</a:t>
            </a:r>
            <a:r>
              <a:rPr lang="en-CA" sz="1600" b="0" dirty="0">
                <a:solidFill>
                  <a:schemeClr val="bg1">
                    <a:lumMod val="75000"/>
                  </a:schemeClr>
                </a:solidFill>
                <a:effectLst/>
                <a:latin typeface="Consolas" panose="020B0609020204030204" pitchFamily="49" charset="0"/>
              </a:rPr>
              <a:t>((text, index) =&gt; (</a:t>
            </a:r>
          </a:p>
          <a:p>
            <a:r>
              <a:rPr lang="en-CA" sz="1600" b="0" dirty="0">
                <a:solidFill>
                  <a:schemeClr val="bg1">
                    <a:lumMod val="75000"/>
                  </a:schemeClr>
                </a:solidFill>
                <a:effectLst/>
                <a:latin typeface="Consolas" panose="020B0609020204030204" pitchFamily="49" charset="0"/>
              </a:rPr>
              <a:t>          &lt;</a:t>
            </a:r>
            <a:r>
              <a:rPr lang="en-CA" sz="1600" b="0" dirty="0" err="1">
                <a:solidFill>
                  <a:schemeClr val="bg1">
                    <a:lumMod val="75000"/>
                  </a:schemeClr>
                </a:solidFill>
                <a:effectLst/>
                <a:latin typeface="Consolas" panose="020B0609020204030204" pitchFamily="49" charset="0"/>
              </a:rPr>
              <a:t>ListGroup.Item</a:t>
            </a:r>
            <a:r>
              <a:rPr lang="en-CA" sz="1600" b="0" dirty="0">
                <a:solidFill>
                  <a:schemeClr val="bg1">
                    <a:lumMod val="75000"/>
                  </a:schemeClr>
                </a:solidFill>
                <a:effectLst/>
                <a:latin typeface="Consolas" panose="020B0609020204030204" pitchFamily="49" charset="0"/>
              </a:rPr>
              <a:t> </a:t>
            </a:r>
          </a:p>
          <a:p>
            <a:br>
              <a:rPr lang="en-CA" sz="1600" b="0" dirty="0">
                <a:solidFill>
                  <a:schemeClr val="bg1">
                    <a:lumMod val="75000"/>
                  </a:schemeClr>
                </a:solidFill>
                <a:effectLst/>
                <a:latin typeface="Consolas" panose="020B0609020204030204" pitchFamily="49" charset="0"/>
              </a:rPr>
            </a:br>
            <a:r>
              <a:rPr lang="en-CA" sz="1600" b="1" dirty="0">
                <a:solidFill>
                  <a:schemeClr val="bg1">
                    <a:lumMod val="75000"/>
                  </a:schemeClr>
                </a:solidFill>
                <a:effectLst/>
                <a:latin typeface="Consolas" panose="020B0609020204030204" pitchFamily="49" charset="0"/>
              </a:rPr>
              <a:t> </a:t>
            </a:r>
            <a:r>
              <a:rPr lang="en-CA" sz="1600" b="1" dirty="0">
                <a:effectLst/>
                <a:latin typeface="Consolas" panose="020B0609020204030204" pitchFamily="49" charset="0"/>
              </a:rPr>
              <a:t>style=</a:t>
            </a:r>
          </a:p>
          <a:p>
            <a:r>
              <a:rPr lang="en-CA" sz="1600" b="1" dirty="0">
                <a:effectLst/>
                <a:latin typeface="Consolas" panose="020B0609020204030204" pitchFamily="49" charset="0"/>
              </a:rPr>
              <a:t>      {{ </a:t>
            </a:r>
          </a:p>
          <a:p>
            <a:r>
              <a:rPr lang="en-CA" sz="1600" b="1" dirty="0" err="1">
                <a:effectLst/>
                <a:latin typeface="Consolas" panose="020B0609020204030204" pitchFamily="49" charset="0"/>
              </a:rPr>
              <a:t>fontWeight</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?'bold’ :'normal',</a:t>
            </a:r>
          </a:p>
          <a:p>
            <a:br>
              <a:rPr lang="en-CA" sz="1600" b="1" dirty="0">
                <a:effectLst/>
                <a:latin typeface="Consolas" panose="020B0609020204030204" pitchFamily="49" charset="0"/>
              </a:rPr>
            </a:br>
            <a:r>
              <a:rPr lang="en-CA" sz="1600" b="1" dirty="0" err="1">
                <a:effectLst/>
                <a:latin typeface="Consolas" panose="020B0609020204030204" pitchFamily="49" charset="0"/>
              </a:rPr>
              <a:t>backgroundColor</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?'cyan': 'white'</a:t>
            </a:r>
          </a:p>
          <a:p>
            <a:r>
              <a:rPr lang="en-CA" sz="1600" b="0" dirty="0">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p>
          <a:p>
            <a:r>
              <a:rPr lang="en-CA" sz="1600" b="0" dirty="0" err="1">
                <a:solidFill>
                  <a:schemeClr val="bg1">
                    <a:lumMod val="75000"/>
                  </a:schemeClr>
                </a:solidFill>
                <a:effectLst/>
                <a:latin typeface="Consolas" panose="020B0609020204030204" pitchFamily="49" charset="0"/>
              </a:rPr>
              <a:t>onDoubleClick</a:t>
            </a:r>
            <a:r>
              <a:rPr lang="en-CA" sz="1600" b="0" dirty="0">
                <a:solidFill>
                  <a:schemeClr val="bg1">
                    <a:lumMod val="75000"/>
                  </a:schemeClr>
                </a:solidFill>
                <a:effectLst/>
                <a:latin typeface="Consolas" panose="020B0609020204030204" pitchFamily="49" charset="0"/>
              </a:rPr>
              <a:t>={() =&gt; {</a:t>
            </a:r>
            <a:r>
              <a:rPr lang="en-CA" sz="1600" b="0" dirty="0" err="1">
                <a:solidFill>
                  <a:schemeClr val="bg1">
                    <a:lumMod val="75000"/>
                  </a:schemeClr>
                </a:solidFill>
                <a:effectLst/>
                <a:latin typeface="Consolas" panose="020B0609020204030204" pitchFamily="49" charset="0"/>
              </a:rPr>
              <a:t>props.populate</a:t>
            </a:r>
            <a:r>
              <a:rPr lang="en-CA" sz="1600" b="0" dirty="0">
                <a:solidFill>
                  <a:schemeClr val="bg1">
                    <a:lumMod val="75000"/>
                  </a:schemeClr>
                </a:solidFill>
                <a:effectLst/>
                <a:latin typeface="Consolas" panose="020B0609020204030204" pitchFamily="49" charset="0"/>
              </a:rPr>
              <a:t>(text);</a:t>
            </a:r>
            <a:r>
              <a:rPr lang="en-CA" sz="1600" b="1" dirty="0" err="1">
                <a:effectLst/>
                <a:latin typeface="Consolas" panose="020B0609020204030204" pitchFamily="49" charset="0"/>
              </a:rPr>
              <a:t>setSelectedRowHighlighted</a:t>
            </a:r>
            <a:r>
              <a:rPr lang="en-CA" sz="1600" b="1" dirty="0">
                <a:effectLst/>
                <a:latin typeface="Consolas" panose="020B0609020204030204" pitchFamily="49" charset="0"/>
              </a:rPr>
              <a:t>(index);</a:t>
            </a:r>
            <a:r>
              <a:rPr lang="en-CA" sz="1600" b="0" dirty="0">
                <a:solidFill>
                  <a:schemeClr val="bg1">
                    <a:lumMod val="75000"/>
                  </a:schemeClr>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DF269679-906C-1895-82F7-A5DD818D9BCC}"/>
              </a:ext>
            </a:extLst>
          </p:cNvPr>
          <p:cNvSpPr txBox="1"/>
          <p:nvPr/>
        </p:nvSpPr>
        <p:spPr>
          <a:xfrm>
            <a:off x="143224" y="2792389"/>
            <a:ext cx="7319313" cy="615553"/>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dirty="0"/>
              <a:t>const [</a:t>
            </a:r>
            <a:r>
              <a:rPr lang="en-CA" sz="1600" dirty="0" err="1"/>
              <a:t>selectedRowHighlighted</a:t>
            </a:r>
            <a:r>
              <a:rPr lang="en-CA" sz="1600" dirty="0"/>
              <a:t>, </a:t>
            </a:r>
            <a:r>
              <a:rPr lang="en-CA" sz="1600" dirty="0" err="1"/>
              <a:t>setSelectedRowHighlighted</a:t>
            </a:r>
            <a:r>
              <a:rPr lang="en-CA" sz="1600" dirty="0"/>
              <a:t>] = </a:t>
            </a:r>
            <a:r>
              <a:rPr lang="en-CA" sz="1600" dirty="0" err="1"/>
              <a:t>useState</a:t>
            </a:r>
            <a:r>
              <a:rPr lang="en-CA" sz="1600" dirty="0"/>
              <a:t>('');</a:t>
            </a:r>
          </a:p>
        </p:txBody>
      </p:sp>
      <p:sp>
        <p:nvSpPr>
          <p:cNvPr id="8" name="Rectangle 7">
            <a:extLst>
              <a:ext uri="{FF2B5EF4-FFF2-40B4-BE49-F238E27FC236}">
                <a16:creationId xmlns:a16="http://schemas.microsoft.com/office/drawing/2014/main" id="{158F95D5-BE54-3736-1783-2E5501BC5DA8}"/>
              </a:ext>
            </a:extLst>
          </p:cNvPr>
          <p:cNvSpPr/>
          <p:nvPr/>
        </p:nvSpPr>
        <p:spPr>
          <a:xfrm>
            <a:off x="-7297" y="56841"/>
            <a:ext cx="774904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Highlight Selection</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63539" y="723062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a:t>Highlight the row selected for update</a:t>
            </a:r>
            <a:endParaRPr lang="en-CA" dirty="0">
              <a:solidFill>
                <a:srgbClr val="00B050"/>
              </a:solidFill>
            </a:endParaRPr>
          </a:p>
        </p:txBody>
      </p:sp>
      <p:sp>
        <p:nvSpPr>
          <p:cNvPr id="3" name="Rectangle: Rounded Corners 2">
            <a:extLst>
              <a:ext uri="{FF2B5EF4-FFF2-40B4-BE49-F238E27FC236}">
                <a16:creationId xmlns:a16="http://schemas.microsoft.com/office/drawing/2014/main" id="{90F5AFC5-7787-99A6-F0E5-E75A18C2A936}"/>
              </a:ext>
            </a:extLst>
          </p:cNvPr>
          <p:cNvSpPr/>
          <p:nvPr/>
        </p:nvSpPr>
        <p:spPr>
          <a:xfrm>
            <a:off x="20903" y="1740972"/>
            <a:ext cx="4067528"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Highlight Row upon double click</a:t>
            </a:r>
            <a:br>
              <a:rPr lang="en-CA" dirty="0"/>
            </a:br>
            <a:r>
              <a:rPr lang="en-CA" dirty="0"/>
              <a:t>[change background and font size]</a:t>
            </a:r>
          </a:p>
        </p:txBody>
      </p:sp>
      <p:sp>
        <p:nvSpPr>
          <p:cNvPr id="4" name="TextBox 3">
            <a:extLst>
              <a:ext uri="{FF2B5EF4-FFF2-40B4-BE49-F238E27FC236}">
                <a16:creationId xmlns:a16="http://schemas.microsoft.com/office/drawing/2014/main" id="{3AE12F28-1CEB-7CB1-0D4A-8A083D2ACD40}"/>
              </a:ext>
            </a:extLst>
          </p:cNvPr>
          <p:cNvSpPr txBox="1"/>
          <p:nvPr/>
        </p:nvSpPr>
        <p:spPr>
          <a:xfrm>
            <a:off x="143224" y="1349525"/>
            <a:ext cx="4493623" cy="369332"/>
          </a:xfrm>
          <a:prstGeom prst="rect">
            <a:avLst/>
          </a:prstGeom>
          <a:noFill/>
        </p:spPr>
        <p:txBody>
          <a:bodyPr wrap="square" rtlCol="0">
            <a:spAutoFit/>
          </a:bodyPr>
          <a:lstStyle/>
          <a:p>
            <a:r>
              <a:rPr lang="en-CA" dirty="0">
                <a:solidFill>
                  <a:srgbClr val="FF0000"/>
                </a:solidFill>
              </a:rPr>
              <a:t>What we need to do?</a:t>
            </a:r>
          </a:p>
        </p:txBody>
      </p:sp>
      <p:sp>
        <p:nvSpPr>
          <p:cNvPr id="6" name="Rectangle: Rounded Corners 5">
            <a:extLst>
              <a:ext uri="{FF2B5EF4-FFF2-40B4-BE49-F238E27FC236}">
                <a16:creationId xmlns:a16="http://schemas.microsoft.com/office/drawing/2014/main" id="{52F45705-7FD0-1F06-E4F9-2C6C2A6554E6}"/>
              </a:ext>
            </a:extLst>
          </p:cNvPr>
          <p:cNvSpPr/>
          <p:nvPr/>
        </p:nvSpPr>
        <p:spPr>
          <a:xfrm>
            <a:off x="4159099" y="1740972"/>
            <a:ext cx="3572205"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Clear selection after updating</a:t>
            </a:r>
          </a:p>
        </p:txBody>
      </p:sp>
    </p:spTree>
    <p:extLst>
      <p:ext uri="{BB962C8B-B14F-4D97-AF65-F5344CB8AC3E}">
        <p14:creationId xmlns:p14="http://schemas.microsoft.com/office/powerpoint/2010/main" val="123130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5" grpId="0" animBg="1"/>
      <p:bldP spid="23" grpId="0" animBg="1"/>
      <p:bldP spid="2" grpId="0"/>
      <p:bldP spid="3" grpId="0" animBg="1"/>
      <p:bldP spid="4" grpId="0"/>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9003" y="56841"/>
            <a:ext cx="76164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Using property file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2031325"/>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//create </a:t>
            </a:r>
            <a:r>
              <a:rPr lang="en-US" b="0" dirty="0">
                <a:solidFill>
                  <a:srgbClr val="00B050"/>
                </a:solidFill>
                <a:effectLst/>
                <a:highlight>
                  <a:srgbClr val="FFFF00"/>
                </a:highlight>
                <a:latin typeface="Consolas" panose="020B0609020204030204" pitchFamily="49" charset="0"/>
              </a:rPr>
              <a:t>messageProperties.js </a:t>
            </a:r>
            <a:r>
              <a:rPr lang="en-US" b="0" dirty="0">
                <a:solidFill>
                  <a:srgbClr val="00B050"/>
                </a:solidFill>
                <a:effectLst/>
                <a:latin typeface="Consolas" panose="020B0609020204030204" pitchFamily="49" charset="0"/>
              </a:rPr>
              <a:t>under main folder</a:t>
            </a:r>
          </a:p>
          <a:p>
            <a:r>
              <a:rPr lang="en-US" b="0" dirty="0">
                <a:effectLst/>
                <a:latin typeface="Consolas" panose="020B0609020204030204" pitchFamily="49" charset="0"/>
              </a:rPr>
              <a:t>export const properties = {</a:t>
            </a:r>
          </a:p>
          <a:p>
            <a:r>
              <a:rPr lang="en-US" b="0" dirty="0">
                <a:effectLst/>
                <a:latin typeface="Consolas" panose="020B0609020204030204" pitchFamily="49" charset="0"/>
              </a:rPr>
              <a:t>    </a:t>
            </a:r>
            <a:r>
              <a:rPr lang="en-US" b="0" dirty="0" err="1">
                <a:effectLst/>
                <a:latin typeface="Consolas" panose="020B0609020204030204" pitchFamily="49" charset="0"/>
              </a:rPr>
              <a:t>missingInfo</a:t>
            </a:r>
            <a:r>
              <a:rPr lang="en-US" b="0" dirty="0">
                <a:effectLst/>
                <a:latin typeface="Consolas" panose="020B0609020204030204" pitchFamily="49" charset="0"/>
              </a:rPr>
              <a:t>: "Missing Info:",</a:t>
            </a:r>
          </a:p>
          <a:p>
            <a:r>
              <a:rPr lang="en-US" b="0" dirty="0">
                <a:effectLst/>
                <a:latin typeface="Consolas" panose="020B0609020204030204" pitchFamily="49" charset="0"/>
              </a:rPr>
              <a:t>    </a:t>
            </a:r>
            <a:r>
              <a:rPr lang="en-US" b="0" dirty="0" err="1">
                <a:effectLst/>
                <a:latin typeface="Consolas" panose="020B0609020204030204" pitchFamily="49" charset="0"/>
              </a:rPr>
              <a:t>missingName</a:t>
            </a:r>
            <a:r>
              <a:rPr lang="en-US" b="0" dirty="0">
                <a:effectLst/>
                <a:latin typeface="Consolas" panose="020B0609020204030204" pitchFamily="49" charset="0"/>
              </a:rPr>
              <a:t>: " [Task Name]",</a:t>
            </a:r>
          </a:p>
          <a:p>
            <a:r>
              <a:rPr lang="en-US" b="0" dirty="0">
                <a:effectLst/>
                <a:latin typeface="Consolas" panose="020B0609020204030204" pitchFamily="49" charset="0"/>
              </a:rPr>
              <a:t>    </a:t>
            </a:r>
            <a:r>
              <a:rPr lang="en-US" b="0" dirty="0" err="1">
                <a:effectLst/>
                <a:latin typeface="Consolas" panose="020B0609020204030204" pitchFamily="49" charset="0"/>
              </a:rPr>
              <a:t>missingTime</a:t>
            </a:r>
            <a:r>
              <a:rPr lang="en-US" b="0" dirty="0">
                <a:effectLst/>
                <a:latin typeface="Consolas" panose="020B0609020204030204" pitchFamily="49" charset="0"/>
              </a:rPr>
              <a:t>: " [Time Spent]",</a:t>
            </a:r>
          </a:p>
          <a:p>
            <a:r>
              <a:rPr lang="en-US" b="0" dirty="0">
                <a:effectLst/>
                <a:latin typeface="Consolas" panose="020B0609020204030204" pitchFamily="49" charset="0"/>
              </a:rPr>
              <a:t>    </a:t>
            </a:r>
            <a:r>
              <a:rPr lang="en-US" b="0" dirty="0" err="1">
                <a:effectLst/>
                <a:latin typeface="Consolas" panose="020B0609020204030204" pitchFamily="49" charset="0"/>
              </a:rPr>
              <a:t>missingDate</a:t>
            </a:r>
            <a:r>
              <a:rPr lang="en-US" b="0" dirty="0">
                <a:effectLst/>
                <a:latin typeface="Consolas" panose="020B0609020204030204" pitchFamily="49" charset="0"/>
              </a:rPr>
              <a:t>: " [Date]"</a:t>
            </a:r>
          </a:p>
          <a:p>
            <a:r>
              <a:rPr lang="en-US" b="0" dirty="0">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3277628"/>
            <a:ext cx="7061946" cy="6740307"/>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Main()</a:t>
            </a:r>
          </a:p>
          <a:p>
            <a:r>
              <a:rPr lang="en-US" b="1" dirty="0">
                <a:effectLst/>
                <a:latin typeface="Consolas" panose="020B0609020204030204" pitchFamily="49" charset="0"/>
              </a:rPr>
              <a:t>import { properties } from './messageProperties.js’;</a:t>
            </a: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p:txBody>
      </p:sp>
      <p:pic>
        <p:nvPicPr>
          <p:cNvPr id="14" name="Picture 13">
            <a:extLst>
              <a:ext uri="{FF2B5EF4-FFF2-40B4-BE49-F238E27FC236}">
                <a16:creationId xmlns:a16="http://schemas.microsoft.com/office/drawing/2014/main" id="{B53740A8-B8A4-AB70-B92B-28DC462F2D58}"/>
              </a:ext>
            </a:extLst>
          </p:cNvPr>
          <p:cNvPicPr>
            <a:picLocks noChangeAspect="1"/>
          </p:cNvPicPr>
          <p:nvPr/>
        </p:nvPicPr>
        <p:blipFill>
          <a:blip r:embed="rId2"/>
          <a:stretch>
            <a:fillRect/>
          </a:stretch>
        </p:blipFill>
        <p:spPr>
          <a:xfrm>
            <a:off x="541735" y="4012203"/>
            <a:ext cx="5716010" cy="5907163"/>
          </a:xfrm>
          <a:prstGeom prst="rect">
            <a:avLst/>
          </a:prstGeom>
        </p:spPr>
      </p:pic>
      <p:sp>
        <p:nvSpPr>
          <p:cNvPr id="23" name="TextBox 22">
            <a:extLst>
              <a:ext uri="{FF2B5EF4-FFF2-40B4-BE49-F238E27FC236}">
                <a16:creationId xmlns:a16="http://schemas.microsoft.com/office/drawing/2014/main" id="{46ABC41B-BB7C-E998-0070-A5790D1BB85E}"/>
              </a:ext>
            </a:extLst>
          </p:cNvPr>
          <p:cNvSpPr txBox="1"/>
          <p:nvPr/>
        </p:nvSpPr>
        <p:spPr>
          <a:xfrm>
            <a:off x="5383377" y="423343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041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12BC12-84C9-C4ED-A5D9-83BC0811D1CC}"/>
              </a:ext>
            </a:extLst>
          </p:cNvPr>
          <p:cNvSpPr txBox="1"/>
          <p:nvPr/>
        </p:nvSpPr>
        <p:spPr>
          <a:xfrm>
            <a:off x="267194" y="6875007"/>
            <a:ext cx="7048689" cy="1600438"/>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dirty="0" err="1">
                <a:solidFill>
                  <a:srgbClr val="00B050"/>
                </a:solidFill>
                <a:highlight>
                  <a:srgbClr val="FFFF00"/>
                </a:highlight>
                <a:latin typeface="Consolas" panose="020B0609020204030204" pitchFamily="49" charset="0"/>
              </a:rPr>
              <a:t>addATimedMessage</a:t>
            </a:r>
            <a:endParaRPr lang="en-US" sz="1400" b="0" dirty="0">
              <a:solidFill>
                <a:srgbClr val="00B050"/>
              </a:solidFill>
              <a:effectLst/>
              <a:highlight>
                <a:srgbClr val="FFFF00"/>
              </a:highlight>
              <a:latin typeface="Consolas" panose="020B0609020204030204" pitchFamily="49" charset="0"/>
            </a:endParaRPr>
          </a:p>
          <a:p>
            <a:r>
              <a:rPr lang="en-CA" sz="1400" dirty="0"/>
              <a:t>  </a:t>
            </a:r>
            <a:r>
              <a:rPr lang="en-CA" sz="1400" b="1" dirty="0"/>
              <a:t>const </a:t>
            </a:r>
            <a:r>
              <a:rPr lang="en-CA" sz="1400" b="1" dirty="0" err="1"/>
              <a:t>setATimedMessage</a:t>
            </a:r>
            <a:r>
              <a:rPr lang="en-CA" sz="1400" b="1" dirty="0"/>
              <a:t> = (id) =&gt;</a:t>
            </a:r>
          </a:p>
          <a:p>
            <a:r>
              <a:rPr lang="en-CA" sz="1400" b="1" dirty="0"/>
              <a:t>   {</a:t>
            </a:r>
          </a:p>
          <a:p>
            <a:r>
              <a:rPr lang="en-CA" sz="1400" b="1" dirty="0"/>
              <a:t>        const msg = </a:t>
            </a:r>
            <a:r>
              <a:rPr lang="en-CA" sz="1400" b="1" dirty="0" err="1"/>
              <a:t>properties.savedData.replace</a:t>
            </a:r>
            <a:r>
              <a:rPr lang="en-CA" sz="1400" b="1" dirty="0"/>
              <a:t>("[0]", </a:t>
            </a:r>
            <a:r>
              <a:rPr lang="en-CA" sz="1400" b="1" dirty="0">
                <a:highlight>
                  <a:srgbClr val="FFFF00"/>
                </a:highlight>
              </a:rPr>
              <a:t>`</a:t>
            </a:r>
            <a:r>
              <a:rPr lang="en-CA" sz="1400" b="1" dirty="0"/>
              <a:t>[</a:t>
            </a:r>
            <a:r>
              <a:rPr lang="en-CA" sz="1400" b="1" dirty="0">
                <a:highlight>
                  <a:srgbClr val="00FF00"/>
                </a:highlight>
              </a:rPr>
              <a:t>${</a:t>
            </a:r>
            <a:r>
              <a:rPr lang="en-CA" sz="1400" b="1" dirty="0"/>
              <a:t>id</a:t>
            </a:r>
            <a:r>
              <a:rPr lang="en-CA" sz="1400" b="1" dirty="0">
                <a:highlight>
                  <a:srgbClr val="00FF00"/>
                </a:highlight>
              </a:rPr>
              <a:t>}</a:t>
            </a:r>
            <a:r>
              <a:rPr lang="en-CA" sz="1400" b="1" dirty="0"/>
              <a:t>]</a:t>
            </a:r>
            <a:r>
              <a:rPr lang="en-CA" sz="1400" b="1" dirty="0">
                <a:highlight>
                  <a:srgbClr val="FFFF00"/>
                </a:highlight>
              </a:rPr>
              <a:t>`</a:t>
            </a:r>
            <a:r>
              <a:rPr lang="en-CA" sz="1400" b="1" dirty="0"/>
              <a:t>);</a:t>
            </a:r>
          </a:p>
          <a:p>
            <a:r>
              <a:rPr lang="en-CA" sz="1400" b="1" dirty="0"/>
              <a:t>        </a:t>
            </a:r>
            <a:r>
              <a:rPr lang="en-CA" sz="1400" b="1" dirty="0" err="1"/>
              <a:t>setMessage</a:t>
            </a:r>
            <a:r>
              <a:rPr lang="en-CA" sz="1400" b="1" dirty="0"/>
              <a:t>(msg);</a:t>
            </a:r>
          </a:p>
          <a:p>
            <a:r>
              <a:rPr lang="en-CA" sz="1400" b="1" dirty="0"/>
              <a:t>        </a:t>
            </a:r>
            <a:r>
              <a:rPr lang="en-CA" sz="1400" b="1" dirty="0" err="1"/>
              <a:t>setTimeout</a:t>
            </a:r>
            <a:r>
              <a:rPr lang="en-CA" sz="1400" b="1" dirty="0"/>
              <a:t>( () =&gt; {</a:t>
            </a:r>
            <a:r>
              <a:rPr lang="en-CA" sz="1400" b="1" dirty="0" err="1"/>
              <a:t>setMessage</a:t>
            </a:r>
            <a:r>
              <a:rPr lang="en-CA" sz="1400" b="1" dirty="0"/>
              <a:t>('');}, 3000);</a:t>
            </a:r>
          </a:p>
          <a:p>
            <a:r>
              <a:rPr lang="en-CA" sz="14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232515" y="56841"/>
            <a:ext cx="819948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Flash Save Message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267194" y="2943610"/>
            <a:ext cx="7061947" cy="1169551"/>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messageProperties.js </a:t>
            </a:r>
          </a:p>
          <a:p>
            <a:r>
              <a:rPr lang="en-US" sz="1400" b="0" dirty="0">
                <a:effectLst/>
                <a:latin typeface="Consolas" panose="020B0609020204030204" pitchFamily="49" charset="0"/>
              </a:rPr>
              <a:t>    </a:t>
            </a:r>
            <a:r>
              <a:rPr lang="en-US" sz="1400" b="0" dirty="0" err="1">
                <a:solidFill>
                  <a:schemeClr val="bg1">
                    <a:lumMod val="75000"/>
                  </a:schemeClr>
                </a:solidFill>
                <a:effectLst/>
                <a:latin typeface="Consolas" panose="020B0609020204030204" pitchFamily="49" charset="0"/>
              </a:rPr>
              <a:t>missingTime</a:t>
            </a:r>
            <a:r>
              <a:rPr lang="en-US" sz="1400" b="0" dirty="0">
                <a:solidFill>
                  <a:schemeClr val="bg1">
                    <a:lumMod val="75000"/>
                  </a:schemeClr>
                </a:solidFill>
                <a:effectLst/>
                <a:latin typeface="Consolas" panose="020B0609020204030204" pitchFamily="49" charset="0"/>
              </a:rPr>
              <a:t>: " [Time Spent]",</a:t>
            </a:r>
          </a:p>
          <a:p>
            <a:r>
              <a:rPr lang="en-US" sz="1400" b="0" dirty="0">
                <a:solidFill>
                  <a:schemeClr val="bg1">
                    <a:lumMod val="75000"/>
                  </a:schemeClr>
                </a:solidFill>
                <a:effectLst/>
                <a:latin typeface="Consolas" panose="020B0609020204030204" pitchFamily="49" charset="0"/>
              </a:rPr>
              <a:t>    </a:t>
            </a:r>
            <a:r>
              <a:rPr lang="en-US" sz="1400" b="0" dirty="0" err="1">
                <a:solidFill>
                  <a:schemeClr val="bg1">
                    <a:lumMod val="75000"/>
                  </a:schemeClr>
                </a:solidFill>
                <a:effectLst/>
                <a:latin typeface="Consolas" panose="020B0609020204030204" pitchFamily="49" charset="0"/>
              </a:rPr>
              <a:t>missingDate</a:t>
            </a:r>
            <a:r>
              <a:rPr lang="en-US" sz="1400" b="0" dirty="0">
                <a:solidFill>
                  <a:schemeClr val="bg1">
                    <a:lumMod val="75000"/>
                  </a:schemeClr>
                </a:solidFill>
                <a:effectLst/>
                <a:latin typeface="Consolas" panose="020B0609020204030204" pitchFamily="49" charset="0"/>
              </a:rPr>
              <a:t>: " [Date]“</a:t>
            </a:r>
            <a:r>
              <a:rPr lang="en-US" sz="1400" b="1" dirty="0">
                <a:solidFill>
                  <a:schemeClr val="tx1">
                    <a:lumMod val="95000"/>
                    <a:lumOff val="5000"/>
                  </a:schemeClr>
                </a:solidFill>
                <a:effectLst/>
                <a:latin typeface="Consolas" panose="020B0609020204030204" pitchFamily="49" charset="0"/>
              </a:rPr>
              <a:t>,</a:t>
            </a:r>
          </a:p>
          <a:p>
            <a:r>
              <a:rPr lang="en-US" sz="1400" b="1" dirty="0">
                <a:solidFill>
                  <a:schemeClr val="tx1">
                    <a:lumMod val="95000"/>
                    <a:lumOff val="5000"/>
                  </a:schemeClr>
                </a:solidFill>
              </a:rPr>
              <a:t>         </a:t>
            </a:r>
            <a:r>
              <a:rPr lang="en-US" sz="1400" b="1" dirty="0" err="1">
                <a:solidFill>
                  <a:schemeClr val="tx1">
                    <a:lumMod val="95000"/>
                    <a:lumOff val="5000"/>
                  </a:schemeClr>
                </a:solidFill>
              </a:rPr>
              <a:t>savedData</a:t>
            </a:r>
            <a:r>
              <a:rPr lang="en-US" sz="1400" b="1" dirty="0">
                <a:solidFill>
                  <a:schemeClr val="tx1">
                    <a:lumMod val="95000"/>
                    <a:lumOff val="5000"/>
                  </a:schemeClr>
                </a:solidFill>
              </a:rPr>
              <a:t>: "Week with id [0] is saved"</a:t>
            </a:r>
          </a:p>
          <a:p>
            <a:r>
              <a:rPr lang="en-US" sz="1400" b="0" dirty="0">
                <a:solidFill>
                  <a:schemeClr val="bg1">
                    <a:lumMod val="75000"/>
                  </a:schemeClr>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253937" y="4205543"/>
            <a:ext cx="7061946" cy="523220"/>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imports</a:t>
            </a:r>
          </a:p>
          <a:p>
            <a:r>
              <a:rPr lang="en-US" sz="1400" b="1" dirty="0">
                <a:effectLst/>
                <a:latin typeface="Consolas" panose="020B0609020204030204" pitchFamily="49" charset="0"/>
              </a:rPr>
              <a:t>import { properties } from './messageProperties.js’;</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239417" y="823292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51E0E97-37C9-75B9-90C0-D56BD1E6DC95}"/>
              </a:ext>
            </a:extLst>
          </p:cNvPr>
          <p:cNvSpPr txBox="1"/>
          <p:nvPr/>
        </p:nvSpPr>
        <p:spPr>
          <a:xfrm>
            <a:off x="253937" y="5400780"/>
            <a:ext cx="7061946" cy="1384995"/>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save success snippet</a:t>
            </a:r>
          </a:p>
          <a:p>
            <a:r>
              <a:rPr lang="en-US" sz="1400" dirty="0"/>
              <a:t>  </a:t>
            </a:r>
            <a:r>
              <a:rPr lang="en-US" sz="1400" dirty="0">
                <a:solidFill>
                  <a:schemeClr val="bg1">
                    <a:lumMod val="85000"/>
                  </a:schemeClr>
                </a:solidFill>
              </a:rPr>
              <a:t> .then((data) =&gt; </a:t>
            </a:r>
          </a:p>
          <a:p>
            <a:r>
              <a:rPr lang="en-US" sz="1400" b="1" dirty="0"/>
              <a:t>    {</a:t>
            </a:r>
          </a:p>
          <a:p>
            <a:r>
              <a:rPr lang="en-US" sz="1400" b="1" dirty="0">
                <a:solidFill>
                  <a:schemeClr val="bg1">
                    <a:lumMod val="85000"/>
                  </a:schemeClr>
                </a:solidFill>
              </a:rPr>
              <a:t>      </a:t>
            </a:r>
            <a:r>
              <a:rPr lang="en-US" sz="1400" b="1" dirty="0" err="1">
                <a:solidFill>
                  <a:schemeClr val="bg1">
                    <a:lumMod val="85000"/>
                  </a:schemeClr>
                </a:solidFill>
              </a:rPr>
              <a:t>setWeekId</a:t>
            </a:r>
            <a:r>
              <a:rPr lang="en-US" sz="1400" b="1" dirty="0">
                <a:solidFill>
                  <a:schemeClr val="bg1">
                    <a:lumMod val="85000"/>
                  </a:schemeClr>
                </a:solidFill>
              </a:rPr>
              <a:t>(data);</a:t>
            </a:r>
          </a:p>
          <a:p>
            <a:r>
              <a:rPr lang="en-US" sz="1400" b="1" dirty="0"/>
              <a:t>      </a:t>
            </a:r>
            <a:r>
              <a:rPr lang="en-US" sz="1400" b="1" dirty="0" err="1"/>
              <a:t>setATimedMessage</a:t>
            </a:r>
            <a:r>
              <a:rPr lang="en-US" sz="1400" b="1" dirty="0"/>
              <a:t>(data); </a:t>
            </a:r>
            <a:r>
              <a:rPr lang="en-US" sz="1400" b="1" dirty="0">
                <a:solidFill>
                  <a:srgbClr val="00B050"/>
                </a:solidFill>
              </a:rPr>
              <a:t>//show for limited time</a:t>
            </a:r>
          </a:p>
          <a:p>
            <a:r>
              <a:rPr lang="en-US" sz="1400" b="1" dirty="0"/>
              <a:t>    }</a:t>
            </a:r>
            <a:r>
              <a:rPr lang="en-US" sz="1400" dirty="0">
                <a:solidFill>
                  <a:schemeClr val="bg1">
                    <a:lumMod val="85000"/>
                  </a:schemeClr>
                </a:solidFill>
              </a:rPr>
              <a:t>)</a:t>
            </a:r>
          </a:p>
        </p:txBody>
      </p:sp>
      <p:sp>
        <p:nvSpPr>
          <p:cNvPr id="3" name="TextBox 2">
            <a:extLst>
              <a:ext uri="{FF2B5EF4-FFF2-40B4-BE49-F238E27FC236}">
                <a16:creationId xmlns:a16="http://schemas.microsoft.com/office/drawing/2014/main" id="{4D2128EC-60C1-7BDD-1C26-5E7409435146}"/>
              </a:ext>
            </a:extLst>
          </p:cNvPr>
          <p:cNvSpPr txBox="1"/>
          <p:nvPr/>
        </p:nvSpPr>
        <p:spPr>
          <a:xfrm>
            <a:off x="253937" y="4806418"/>
            <a:ext cx="7061946" cy="523220"/>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add a stateful message</a:t>
            </a:r>
          </a:p>
          <a:p>
            <a:r>
              <a:rPr lang="en-CA" sz="1400" b="1" dirty="0"/>
              <a:t>const [message, </a:t>
            </a:r>
            <a:r>
              <a:rPr lang="en-CA" sz="1400" b="1" dirty="0" err="1"/>
              <a:t>setMessage</a:t>
            </a:r>
            <a:r>
              <a:rPr lang="en-CA" sz="1400" b="1" dirty="0"/>
              <a:t>] = </a:t>
            </a:r>
            <a:r>
              <a:rPr lang="en-CA" sz="1400" b="1" dirty="0" err="1"/>
              <a:t>useState</a:t>
            </a:r>
            <a:r>
              <a:rPr lang="en-CA" sz="1400" b="1" dirty="0"/>
              <a:t>('');</a:t>
            </a:r>
          </a:p>
        </p:txBody>
      </p:sp>
      <p:sp>
        <p:nvSpPr>
          <p:cNvPr id="7" name="TextBox 6">
            <a:extLst>
              <a:ext uri="{FF2B5EF4-FFF2-40B4-BE49-F238E27FC236}">
                <a16:creationId xmlns:a16="http://schemas.microsoft.com/office/drawing/2014/main" id="{99B6D8C7-821C-D7EC-F515-8C3B5326D08D}"/>
              </a:ext>
            </a:extLst>
          </p:cNvPr>
          <p:cNvSpPr txBox="1"/>
          <p:nvPr/>
        </p:nvSpPr>
        <p:spPr>
          <a:xfrm>
            <a:off x="267194" y="8616564"/>
            <a:ext cx="7061946" cy="1384995"/>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dirty="0">
                <a:solidFill>
                  <a:srgbClr val="00B050"/>
                </a:solidFill>
                <a:highlight>
                  <a:srgbClr val="FFFF00"/>
                </a:highlight>
                <a:latin typeface="Consolas" panose="020B0609020204030204" pitchFamily="49" charset="0"/>
              </a:rPr>
              <a:t>show return message if not blank</a:t>
            </a:r>
          </a:p>
          <a:p>
            <a:endParaRPr lang="en-CA" sz="1400" b="1" dirty="0">
              <a:solidFill>
                <a:schemeClr val="bg1">
                  <a:lumMod val="85000"/>
                </a:schemeClr>
              </a:solidFill>
            </a:endParaRPr>
          </a:p>
          <a:p>
            <a:r>
              <a:rPr lang="en-CA" sz="1400" b="1" dirty="0">
                <a:solidFill>
                  <a:schemeClr val="bg1">
                    <a:lumMod val="85000"/>
                  </a:schemeClr>
                </a:solidFill>
              </a:rPr>
              <a:t>&lt;Container </a:t>
            </a:r>
            <a:r>
              <a:rPr lang="en-CA" sz="1400" b="1" dirty="0" err="1">
                <a:solidFill>
                  <a:schemeClr val="bg1">
                    <a:lumMod val="85000"/>
                  </a:schemeClr>
                </a:solidFill>
              </a:rPr>
              <a:t>className</a:t>
            </a:r>
            <a:r>
              <a:rPr lang="en-CA" sz="1400" b="1" dirty="0">
                <a:solidFill>
                  <a:schemeClr val="bg1">
                    <a:lumMod val="85000"/>
                  </a:schemeClr>
                </a:solidFill>
              </a:rPr>
              <a:t>={</a:t>
            </a:r>
            <a:r>
              <a:rPr lang="en-CA" sz="1400" b="1" dirty="0" err="1">
                <a:solidFill>
                  <a:schemeClr val="bg1">
                    <a:lumMod val="85000"/>
                  </a:schemeClr>
                </a:solidFill>
              </a:rPr>
              <a:t>props.className</a:t>
            </a:r>
            <a:r>
              <a:rPr lang="en-CA" sz="1400" b="1" dirty="0">
                <a:solidFill>
                  <a:schemeClr val="bg1">
                    <a:lumMod val="85000"/>
                  </a:schemeClr>
                </a:solidFill>
              </a:rPr>
              <a:t>}&gt;</a:t>
            </a:r>
          </a:p>
          <a:p>
            <a:r>
              <a:rPr lang="en-CA" sz="1400" b="1" dirty="0"/>
              <a:t>    &lt;div </a:t>
            </a:r>
            <a:r>
              <a:rPr lang="en-CA" sz="1400" b="1" dirty="0" err="1"/>
              <a:t>className</a:t>
            </a:r>
            <a:r>
              <a:rPr lang="en-CA" sz="1400" b="1" dirty="0"/>
              <a:t>='</a:t>
            </a:r>
            <a:r>
              <a:rPr lang="en-CA" sz="1400" b="1" dirty="0" err="1"/>
              <a:t>messageArea</a:t>
            </a:r>
            <a:r>
              <a:rPr lang="en-CA" sz="1400" b="1" dirty="0"/>
              <a:t>'&gt;{message}&lt;/div&gt;</a:t>
            </a:r>
          </a:p>
          <a:p>
            <a:r>
              <a:rPr lang="en-CA" sz="1400" dirty="0">
                <a:solidFill>
                  <a:schemeClr val="bg1">
                    <a:lumMod val="85000"/>
                  </a:schemeClr>
                </a:solidFill>
              </a:rPr>
              <a:t>    </a:t>
            </a:r>
            <a:r>
              <a:rPr lang="en-CA" sz="1400" b="1" dirty="0">
                <a:solidFill>
                  <a:schemeClr val="bg1">
                    <a:lumMod val="85000"/>
                  </a:schemeClr>
                </a:solidFill>
              </a:rPr>
              <a:t>&lt;div style={{ height: ‘320px', </a:t>
            </a:r>
            <a:r>
              <a:rPr lang="en-CA" sz="1400" b="1" dirty="0" err="1">
                <a:solidFill>
                  <a:schemeClr val="bg1">
                    <a:lumMod val="85000"/>
                  </a:schemeClr>
                </a:solidFill>
              </a:rPr>
              <a:t>overflowY</a:t>
            </a:r>
            <a:r>
              <a:rPr lang="en-CA" sz="1400" b="1" dirty="0">
                <a:solidFill>
                  <a:schemeClr val="bg1">
                    <a:lumMod val="85000"/>
                  </a:schemeClr>
                </a:solidFill>
              </a:rPr>
              <a:t>: 'scroll' }}&gt;</a:t>
            </a:r>
          </a:p>
          <a:p>
            <a:endParaRPr lang="en-US" sz="1400" b="0" dirty="0">
              <a:solidFill>
                <a:srgbClr val="00B050"/>
              </a:solidFill>
              <a:effectLst/>
              <a:highlight>
                <a:srgbClr val="FFFF00"/>
              </a:highlight>
              <a:latin typeface="Consolas" panose="020B0609020204030204" pitchFamily="49" charset="0"/>
            </a:endParaRPr>
          </a:p>
        </p:txBody>
      </p:sp>
      <p:pic>
        <p:nvPicPr>
          <p:cNvPr id="11" name="Picture 10">
            <a:extLst>
              <a:ext uri="{FF2B5EF4-FFF2-40B4-BE49-F238E27FC236}">
                <a16:creationId xmlns:a16="http://schemas.microsoft.com/office/drawing/2014/main" id="{9FC5D271-B0AC-908E-EA24-6081A07ABDC3}"/>
              </a:ext>
            </a:extLst>
          </p:cNvPr>
          <p:cNvPicPr>
            <a:picLocks noChangeAspect="1"/>
          </p:cNvPicPr>
          <p:nvPr/>
        </p:nvPicPr>
        <p:blipFill>
          <a:blip r:embed="rId2"/>
          <a:stretch>
            <a:fillRect/>
          </a:stretch>
        </p:blipFill>
        <p:spPr>
          <a:xfrm>
            <a:off x="560085" y="895487"/>
            <a:ext cx="6599246" cy="186114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2304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P spid="23" grpId="0" animBg="1"/>
      <p:bldP spid="2" grpId="0" animBg="1"/>
      <p:bldP spid="3" grpId="0" animBg="1"/>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[3]</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369332"/>
          </a:xfrm>
          <a:prstGeom prst="rect">
            <a:avLst/>
          </a:prstGeom>
          <a:noFill/>
        </p:spPr>
        <p:txBody>
          <a:bodyPr wrap="square" rtlCol="0">
            <a:spAutoFit/>
          </a:bodyPr>
          <a:lstStyle/>
          <a:p>
            <a:r>
              <a:rPr lang="en-CA" dirty="0">
                <a:solidFill>
                  <a:srgbClr val="FF0000"/>
                </a:solidFill>
              </a:rPr>
              <a:t>Does Close Action still work as expected?</a:t>
            </a:r>
          </a:p>
        </p:txBody>
      </p:sp>
      <p:sp>
        <p:nvSpPr>
          <p:cNvPr id="5" name="TextBox 4">
            <a:extLst>
              <a:ext uri="{FF2B5EF4-FFF2-40B4-BE49-F238E27FC236}">
                <a16:creationId xmlns:a16="http://schemas.microsoft.com/office/drawing/2014/main" id="{028F26C1-7732-88AB-E3A5-319FFEB154DA}"/>
              </a:ext>
            </a:extLst>
          </p:cNvPr>
          <p:cNvSpPr txBox="1"/>
          <p:nvPr/>
        </p:nvSpPr>
        <p:spPr>
          <a:xfrm>
            <a:off x="569626" y="1426758"/>
            <a:ext cx="5996066" cy="1477328"/>
          </a:xfrm>
          <a:prstGeom prst="rect">
            <a:avLst/>
          </a:prstGeom>
          <a:noFill/>
        </p:spPr>
        <p:txBody>
          <a:bodyPr wrap="square" rtlCol="0">
            <a:spAutoFit/>
          </a:bodyPr>
          <a:lstStyle/>
          <a:p>
            <a:r>
              <a:rPr lang="en-CA" dirty="0"/>
              <a:t>Enter Tasks for a specific week, </a:t>
            </a:r>
          </a:p>
          <a:p>
            <a:r>
              <a:rPr lang="en-CA" dirty="0"/>
              <a:t>     close it,</a:t>
            </a:r>
          </a:p>
          <a:p>
            <a:r>
              <a:rPr lang="en-CA" dirty="0"/>
              <a:t>     notice the </a:t>
            </a:r>
            <a:r>
              <a:rPr lang="en-CA" dirty="0" err="1"/>
              <a:t>weekId</a:t>
            </a:r>
            <a:r>
              <a:rPr lang="en-CA" dirty="0"/>
              <a:t> for the saved week, </a:t>
            </a:r>
          </a:p>
          <a:p>
            <a:r>
              <a:rPr lang="en-CA" dirty="0"/>
              <a:t>     add tasks for a new week &amp;</a:t>
            </a:r>
          </a:p>
          <a:p>
            <a:r>
              <a:rPr lang="en-CA" dirty="0"/>
              <a:t>     notice the id of the new week saved.</a:t>
            </a:r>
          </a:p>
        </p:txBody>
      </p:sp>
      <p:sp>
        <p:nvSpPr>
          <p:cNvPr id="6" name="TextBox 5">
            <a:extLst>
              <a:ext uri="{FF2B5EF4-FFF2-40B4-BE49-F238E27FC236}">
                <a16:creationId xmlns:a16="http://schemas.microsoft.com/office/drawing/2014/main" id="{08FF2DCA-6429-A9D3-FCBC-764FC1998504}"/>
              </a:ext>
            </a:extLst>
          </p:cNvPr>
          <p:cNvSpPr txBox="1"/>
          <p:nvPr/>
        </p:nvSpPr>
        <p:spPr>
          <a:xfrm>
            <a:off x="304508" y="8174323"/>
            <a:ext cx="7319313" cy="1200329"/>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 </a:t>
            </a:r>
            <a:r>
              <a:rPr lang="en-CA" sz="1200" b="1" dirty="0">
                <a:solidFill>
                  <a:srgbClr val="00B050"/>
                </a:solidFill>
                <a:highlight>
                  <a:srgbClr val="FFFF00"/>
                </a:highlight>
              </a:rPr>
              <a:t>update close()</a:t>
            </a:r>
          </a:p>
          <a:p>
            <a:r>
              <a:rPr lang="en-CA" sz="1400" b="1" dirty="0">
                <a:solidFill>
                  <a:schemeClr val="bg1">
                    <a:lumMod val="75000"/>
                  </a:schemeClr>
                </a:solidFill>
              </a:rPr>
              <a:t>  const close = (event) =&gt;</a:t>
            </a:r>
          </a:p>
          <a:p>
            <a:r>
              <a:rPr lang="en-CA" sz="1400" b="1" dirty="0">
                <a:solidFill>
                  <a:schemeClr val="bg1">
                    <a:lumMod val="75000"/>
                  </a:schemeClr>
                </a:solidFill>
              </a:rPr>
              <a:t>   {</a:t>
            </a:r>
          </a:p>
          <a:p>
            <a:r>
              <a:rPr lang="en-US" b="1" dirty="0"/>
              <a:t>      save(event) .then(data =&gt; clear());</a:t>
            </a:r>
          </a:p>
          <a:p>
            <a:r>
              <a:rPr lang="en-CA" sz="1400" b="1" dirty="0">
                <a:solidFill>
                  <a:schemeClr val="bg1">
                    <a:lumMod val="75000"/>
                  </a:schemeClr>
                </a:solidFill>
              </a:rPr>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3" y="3555420"/>
            <a:ext cx="6847487" cy="369332"/>
          </a:xfrm>
          <a:prstGeom prst="rect">
            <a:avLst/>
          </a:prstGeom>
          <a:noFill/>
        </p:spPr>
        <p:txBody>
          <a:bodyPr wrap="square" rtlCol="0">
            <a:spAutoFit/>
          </a:bodyPr>
          <a:lstStyle/>
          <a:p>
            <a:r>
              <a:rPr lang="en-CA" dirty="0">
                <a:solidFill>
                  <a:srgbClr val="FF0000"/>
                </a:solidFill>
              </a:rPr>
              <a:t>Can you use Debugger to figure out what’s wrong?</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547355" y="900532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5A06AC7F-1895-5DDF-3387-DDE2449A821B}"/>
              </a:ext>
            </a:extLst>
          </p:cNvPr>
          <p:cNvSpPr txBox="1"/>
          <p:nvPr/>
        </p:nvSpPr>
        <p:spPr>
          <a:xfrm>
            <a:off x="738101" y="3975726"/>
            <a:ext cx="5996066" cy="369332"/>
          </a:xfrm>
          <a:prstGeom prst="rect">
            <a:avLst/>
          </a:prstGeom>
          <a:noFill/>
        </p:spPr>
        <p:txBody>
          <a:bodyPr wrap="square" rtlCol="0">
            <a:spAutoFit/>
          </a:bodyPr>
          <a:lstStyle/>
          <a:p>
            <a:r>
              <a:rPr lang="en-CA" dirty="0"/>
              <a:t>clear() is called before save() completes its operation.</a:t>
            </a:r>
          </a:p>
        </p:txBody>
      </p:sp>
      <p:pic>
        <p:nvPicPr>
          <p:cNvPr id="13" name="Picture 12">
            <a:extLst>
              <a:ext uri="{FF2B5EF4-FFF2-40B4-BE49-F238E27FC236}">
                <a16:creationId xmlns:a16="http://schemas.microsoft.com/office/drawing/2014/main" id="{D4BCBF4B-9DB0-5ECC-2EF2-F41768AB760B}"/>
              </a:ext>
            </a:extLst>
          </p:cNvPr>
          <p:cNvPicPr>
            <a:picLocks noChangeAspect="1"/>
          </p:cNvPicPr>
          <p:nvPr/>
        </p:nvPicPr>
        <p:blipFill>
          <a:blip r:embed="rId2"/>
          <a:stretch>
            <a:fillRect/>
          </a:stretch>
        </p:blipFill>
        <p:spPr>
          <a:xfrm>
            <a:off x="367380" y="5444486"/>
            <a:ext cx="7193571" cy="2418297"/>
          </a:xfrm>
          <a:prstGeom prst="rect">
            <a:avLst/>
          </a:prstGeom>
        </p:spPr>
      </p:pic>
      <p:sp>
        <p:nvSpPr>
          <p:cNvPr id="14" name="TextBox 13">
            <a:extLst>
              <a:ext uri="{FF2B5EF4-FFF2-40B4-BE49-F238E27FC236}">
                <a16:creationId xmlns:a16="http://schemas.microsoft.com/office/drawing/2014/main" id="{9371412E-658E-FD4F-65D8-97FA6FB20A37}"/>
              </a:ext>
            </a:extLst>
          </p:cNvPr>
          <p:cNvSpPr txBox="1"/>
          <p:nvPr/>
        </p:nvSpPr>
        <p:spPr>
          <a:xfrm>
            <a:off x="569626" y="2969457"/>
            <a:ext cx="5996066" cy="369332"/>
          </a:xfrm>
          <a:prstGeom prst="rect">
            <a:avLst/>
          </a:prstGeom>
          <a:noFill/>
        </p:spPr>
        <p:txBody>
          <a:bodyPr wrap="square" rtlCol="0">
            <a:spAutoFit/>
          </a:bodyPr>
          <a:lstStyle/>
          <a:p>
            <a:r>
              <a:rPr lang="en-CA" dirty="0"/>
              <a:t>Displaying saved </a:t>
            </a:r>
            <a:r>
              <a:rPr lang="en-CA" dirty="0" err="1"/>
              <a:t>weekId</a:t>
            </a:r>
            <a:r>
              <a:rPr lang="en-CA" dirty="0"/>
              <a:t> highlighted a bug.</a:t>
            </a:r>
          </a:p>
        </p:txBody>
      </p:sp>
      <p:sp>
        <p:nvSpPr>
          <p:cNvPr id="15" name="Rectangle 14">
            <a:extLst>
              <a:ext uri="{FF2B5EF4-FFF2-40B4-BE49-F238E27FC236}">
                <a16:creationId xmlns:a16="http://schemas.microsoft.com/office/drawing/2014/main" id="{488C4C84-672D-4D68-9D5C-69A6AB1D36A4}"/>
              </a:ext>
            </a:extLst>
          </p:cNvPr>
          <p:cNvSpPr/>
          <p:nvPr/>
        </p:nvSpPr>
        <p:spPr>
          <a:xfrm rot="21094342">
            <a:off x="200844" y="4421013"/>
            <a:ext cx="1290738" cy="923330"/>
          </a:xfrm>
          <a:prstGeom prst="rect">
            <a:avLst/>
          </a:prstGeom>
          <a:solidFill>
            <a:srgbClr val="0070C0"/>
          </a:solid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FIX</a:t>
            </a:r>
          </a:p>
        </p:txBody>
      </p:sp>
    </p:spTree>
    <p:extLst>
      <p:ext uri="{BB962C8B-B14F-4D97-AF65-F5344CB8AC3E}">
        <p14:creationId xmlns:p14="http://schemas.microsoft.com/office/powerpoint/2010/main" val="177430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P spid="10" grpId="0"/>
      <p:bldP spid="16" grpId="0" animBg="1"/>
      <p:bldP spid="4" grpId="0"/>
      <p:bldP spid="14" grpId="0"/>
      <p:bldP spid="1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0B89E-3F91-6936-B7B8-9875F8958908}"/>
              </a:ext>
            </a:extLst>
          </p:cNvPr>
          <p:cNvSpPr txBox="1"/>
          <p:nvPr/>
        </p:nvSpPr>
        <p:spPr>
          <a:xfrm>
            <a:off x="164891" y="8267852"/>
            <a:ext cx="7592520" cy="1754326"/>
          </a:xfrm>
          <a:prstGeom prst="rect">
            <a:avLst/>
          </a:prstGeom>
          <a:noFill/>
          <a:ln w="38100">
            <a:solidFill>
              <a:schemeClr val="tx1"/>
            </a:solidFill>
          </a:ln>
        </p:spPr>
        <p:txBody>
          <a:bodyPr wrap="square">
            <a:spAutoFit/>
          </a:bodyPr>
          <a:lstStyle/>
          <a:p>
            <a:r>
              <a:rPr lang="en-US" b="1" dirty="0">
                <a:solidFill>
                  <a:srgbClr val="00B050"/>
                </a:solidFill>
                <a:effectLst/>
                <a:latin typeface="Consolas" panose="020B0609020204030204" pitchFamily="49" charset="0"/>
              </a:rPr>
              <a:t>//add About.js under main folder</a:t>
            </a:r>
          </a:p>
          <a:p>
            <a:r>
              <a:rPr lang="en-US" b="1" dirty="0">
                <a:effectLst/>
                <a:latin typeface="Consolas" panose="020B0609020204030204" pitchFamily="49" charset="0"/>
              </a:rPr>
              <a:t>import Container from 'react-bootstrap/Container';</a:t>
            </a:r>
          </a:p>
          <a:p>
            <a:r>
              <a:rPr lang="en-US" b="1" dirty="0">
                <a:effectLst/>
                <a:latin typeface="Consolas" panose="020B0609020204030204" pitchFamily="49" charset="0"/>
              </a:rPr>
              <a:t>const About = () =&gt;</a:t>
            </a:r>
          </a:p>
          <a:p>
            <a:r>
              <a:rPr lang="en-US" b="1" dirty="0">
                <a:effectLst/>
                <a:latin typeface="Consolas" panose="020B0609020204030204" pitchFamily="49" charset="0"/>
              </a:rPr>
              <a:t>{  return </a:t>
            </a:r>
          </a:p>
          <a:p>
            <a:r>
              <a:rPr lang="en-US" b="1" dirty="0">
                <a:effectLst/>
                <a:latin typeface="Consolas" panose="020B0609020204030204" pitchFamily="49" charset="0"/>
              </a:rPr>
              <a:t>(&lt;Container&gt;This is a Hackathon project V1.0&lt;/Container&gt;);</a:t>
            </a:r>
          </a:p>
          <a:p>
            <a:r>
              <a:rPr lang="en-US" b="1" dirty="0">
                <a:effectLst/>
                <a:latin typeface="Consolas" panose="020B0609020204030204" pitchFamily="49" charset="0"/>
              </a:rPr>
              <a:t>}; export default About;</a:t>
            </a:r>
          </a:p>
        </p:txBody>
      </p:sp>
      <p:sp>
        <p:nvSpPr>
          <p:cNvPr id="8" name="Rectangle 7">
            <a:extLst>
              <a:ext uri="{FF2B5EF4-FFF2-40B4-BE49-F238E27FC236}">
                <a16:creationId xmlns:a16="http://schemas.microsoft.com/office/drawing/2014/main" id="{158F95D5-BE54-3736-1783-2E5501BC5DA8}"/>
              </a:ext>
            </a:extLst>
          </p:cNvPr>
          <p:cNvSpPr/>
          <p:nvPr/>
        </p:nvSpPr>
        <p:spPr>
          <a:xfrm>
            <a:off x="1307905" y="56841"/>
            <a:ext cx="51186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Routing</a:t>
            </a:r>
          </a:p>
        </p:txBody>
      </p:sp>
      <p:sp>
        <p:nvSpPr>
          <p:cNvPr id="10" name="TextBox 9">
            <a:extLst>
              <a:ext uri="{FF2B5EF4-FFF2-40B4-BE49-F238E27FC236}">
                <a16:creationId xmlns:a16="http://schemas.microsoft.com/office/drawing/2014/main" id="{0AB58320-026A-0E5B-B422-33E215A60845}"/>
              </a:ext>
            </a:extLst>
          </p:cNvPr>
          <p:cNvSpPr txBox="1"/>
          <p:nvPr/>
        </p:nvSpPr>
        <p:spPr>
          <a:xfrm>
            <a:off x="355226" y="2642473"/>
            <a:ext cx="7061947" cy="369332"/>
          </a:xfrm>
          <a:prstGeom prst="rect">
            <a:avLst/>
          </a:prstGeom>
          <a:noFill/>
          <a:ln w="28575">
            <a:solidFill>
              <a:schemeClr val="tx1">
                <a:lumMod val="95000"/>
                <a:lumOff val="5000"/>
              </a:schemeClr>
            </a:solidFill>
          </a:ln>
        </p:spPr>
        <p:txBody>
          <a:bodyPr wrap="square">
            <a:spAutoFit/>
          </a:bodyPr>
          <a:lstStyle/>
          <a:p>
            <a:r>
              <a:rPr lang="en-US" dirty="0" err="1">
                <a:latin typeface="Consolas" panose="020B0609020204030204" pitchFamily="49" charset="0"/>
              </a:rPr>
              <a:t>npm</a:t>
            </a:r>
            <a:r>
              <a:rPr lang="en-US" dirty="0">
                <a:latin typeface="Consolas" panose="020B0609020204030204" pitchFamily="49" charset="0"/>
              </a:rPr>
              <a:t> install react-router-</a:t>
            </a:r>
            <a:r>
              <a:rPr lang="en-US" dirty="0" err="1">
                <a:latin typeface="Consolas" panose="020B0609020204030204" pitchFamily="49" charset="0"/>
              </a:rPr>
              <a:t>dom</a:t>
            </a:r>
            <a:endParaRPr lang="en-US"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56D288C-96FF-DB5E-8A15-7C8158EC98BB}"/>
              </a:ext>
            </a:extLst>
          </p:cNvPr>
          <p:cNvSpPr txBox="1"/>
          <p:nvPr/>
        </p:nvSpPr>
        <p:spPr>
          <a:xfrm>
            <a:off x="285134" y="4161595"/>
            <a:ext cx="7307386" cy="3970318"/>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App()</a:t>
            </a:r>
          </a:p>
          <a:p>
            <a:r>
              <a:rPr lang="en-CA" dirty="0">
                <a:solidFill>
                  <a:schemeClr val="bg1">
                    <a:lumMod val="75000"/>
                  </a:schemeClr>
                </a:solidFill>
              </a:rPr>
              <a:t>function App() {</a:t>
            </a:r>
          </a:p>
          <a:p>
            <a:r>
              <a:rPr lang="en-CA" dirty="0">
                <a:solidFill>
                  <a:schemeClr val="bg1">
                    <a:lumMod val="75000"/>
                  </a:schemeClr>
                </a:solidFill>
              </a:rPr>
              <a:t>  return (</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b="1" dirty="0">
                <a:solidFill>
                  <a:schemeClr val="tx1">
                    <a:lumMod val="95000"/>
                    <a:lumOff val="5000"/>
                  </a:schemeClr>
                </a:solidFill>
              </a:rPr>
              <a:t> &lt;nav&gt;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to=""&gt;Home&lt;/</a:t>
            </a:r>
            <a:r>
              <a:rPr lang="en-CA" b="1" dirty="0" err="1">
                <a:solidFill>
                  <a:schemeClr val="tx1">
                    <a:lumMod val="95000"/>
                    <a:lumOff val="5000"/>
                  </a:schemeClr>
                </a:solidFill>
              </a:rPr>
              <a:t>NavLink</a:t>
            </a:r>
            <a:r>
              <a:rPr lang="en-CA" b="1" dirty="0">
                <a:solidFill>
                  <a:schemeClr val="tx1">
                    <a:lumMod val="95000"/>
                    <a:lumOff val="5000"/>
                  </a:schemeClr>
                </a:solidFill>
              </a:rPr>
              <a:t>&gt;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nav2</a:t>
            </a:r>
            <a:r>
              <a:rPr lang="en-CA" sz="1600" b="1" dirty="0">
                <a:solidFill>
                  <a:schemeClr val="tx1">
                    <a:lumMod val="95000"/>
                    <a:lumOff val="5000"/>
                  </a:schemeClr>
                </a:solidFill>
              </a:rPr>
              <a:t>" to="about"&gt;About&lt;/</a:t>
            </a:r>
            <a:r>
              <a:rPr lang="en-CA" sz="1600" b="1" dirty="0" err="1">
                <a:solidFill>
                  <a:schemeClr val="tx1">
                    <a:lumMod val="95000"/>
                    <a:lumOff val="5000"/>
                  </a:schemeClr>
                </a:solidFill>
              </a:rPr>
              <a:t>NavLink</a:t>
            </a:r>
            <a:r>
              <a:rPr lang="en-CA" sz="1600" b="1" dirty="0">
                <a:solidFill>
                  <a:schemeClr val="tx1">
                    <a:lumMod val="95000"/>
                    <a:lumOff val="5000"/>
                  </a:schemeClr>
                </a:solidFill>
              </a:rPr>
              <a:t>&gt;</a:t>
            </a:r>
            <a:endParaRPr lang="en-CA" sz="2000" b="1" dirty="0">
              <a:solidFill>
                <a:schemeClr val="tx1">
                  <a:lumMod val="95000"/>
                  <a:lumOff val="5000"/>
                </a:schemeClr>
              </a:solidFill>
            </a:endParaRPr>
          </a:p>
          <a:p>
            <a:r>
              <a:rPr lang="en-CA" b="1" dirty="0">
                <a:solidFill>
                  <a:schemeClr val="tx1">
                    <a:lumMod val="95000"/>
                    <a:lumOff val="5000"/>
                  </a:schemeClr>
                </a:solidFill>
              </a:rPr>
              <a:t>&lt;/nav&gt;</a:t>
            </a:r>
          </a:p>
          <a:p>
            <a:r>
              <a:rPr lang="en-CA" b="1" dirty="0">
                <a:solidFill>
                  <a:schemeClr val="tx1">
                    <a:lumMod val="95000"/>
                    <a:lumOff val="5000"/>
                  </a:schemeClr>
                </a:solidFill>
              </a:rPr>
              <a:t> &lt;Routes&gt;</a:t>
            </a:r>
          </a:p>
          <a:p>
            <a:r>
              <a:rPr lang="en-CA" b="1" dirty="0">
                <a:solidFill>
                  <a:schemeClr val="tx1">
                    <a:lumMod val="95000"/>
                    <a:lumOff val="5000"/>
                  </a:schemeClr>
                </a:solidFill>
              </a:rPr>
              <a:t>  &lt;Route path="" element={&lt;Main /&gt;} /&gt;</a:t>
            </a:r>
          </a:p>
          <a:p>
            <a:r>
              <a:rPr lang="en-CA" b="1" dirty="0">
                <a:solidFill>
                  <a:schemeClr val="tx1">
                    <a:lumMod val="95000"/>
                    <a:lumOff val="5000"/>
                  </a:schemeClr>
                </a:solidFill>
              </a:rPr>
              <a:t>  &lt;Route path="about" element={&lt;About /&gt;} /&gt;</a:t>
            </a:r>
          </a:p>
          <a:p>
            <a:r>
              <a:rPr lang="en-CA" b="1" dirty="0">
                <a:solidFill>
                  <a:schemeClr val="tx1">
                    <a:lumMod val="95000"/>
                    <a:lumOff val="5000"/>
                  </a:schemeClr>
                </a:solidFill>
              </a:rPr>
              <a:t> &lt;/Routes&gt;</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dirty="0">
                <a:solidFill>
                  <a:schemeClr val="bg1">
                    <a:lumMod val="75000"/>
                  </a:schemeClr>
                </a:solidFill>
              </a:rPr>
              <a:t>  );}export default App;</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680945" y="82678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3" name="TextBox 2">
            <a:extLst>
              <a:ext uri="{FF2B5EF4-FFF2-40B4-BE49-F238E27FC236}">
                <a16:creationId xmlns:a16="http://schemas.microsoft.com/office/drawing/2014/main" id="{B9201671-0391-5F64-C151-990BE8E7B2E3}"/>
              </a:ext>
            </a:extLst>
          </p:cNvPr>
          <p:cNvSpPr txBox="1"/>
          <p:nvPr/>
        </p:nvSpPr>
        <p:spPr>
          <a:xfrm>
            <a:off x="336254" y="3165910"/>
            <a:ext cx="7061946" cy="923330"/>
          </a:xfrm>
          <a:prstGeom prst="rect">
            <a:avLst/>
          </a:prstGeom>
          <a:noFill/>
          <a:ln w="28575">
            <a:solidFill>
              <a:schemeClr val="tx1"/>
            </a:solidFill>
          </a:ln>
        </p:spPr>
        <p:txBody>
          <a:bodyPr wrap="square">
            <a:spAutoFit/>
          </a:bodyPr>
          <a:lstStyle/>
          <a:p>
            <a:r>
              <a:rPr lang="en-US" b="0" dirty="0">
                <a:solidFill>
                  <a:srgbClr val="00B050"/>
                </a:solidFill>
                <a:effectLst/>
                <a:latin typeface="Consolas" panose="020B0609020204030204" pitchFamily="49" charset="0"/>
              </a:rPr>
              <a:t>//Update App(), add imports</a:t>
            </a:r>
          </a:p>
          <a:p>
            <a:r>
              <a:rPr lang="en-US" b="0" dirty="0">
                <a:effectLst/>
                <a:latin typeface="Consolas" panose="020B0609020204030204" pitchFamily="49" charset="0"/>
              </a:rPr>
              <a:t>Import {</a:t>
            </a:r>
            <a:r>
              <a:rPr lang="en-US" b="0" dirty="0" err="1">
                <a:effectLst/>
                <a:latin typeface="Consolas" panose="020B0609020204030204" pitchFamily="49" charset="0"/>
              </a:rPr>
              <a:t>BrowserRouter</a:t>
            </a:r>
            <a:r>
              <a:rPr lang="en-US" b="0" dirty="0">
                <a:effectLst/>
                <a:latin typeface="Consolas" panose="020B0609020204030204" pitchFamily="49" charset="0"/>
              </a:rPr>
              <a:t>,  </a:t>
            </a:r>
            <a:r>
              <a:rPr lang="en-US" b="0" dirty="0" err="1">
                <a:effectLst/>
                <a:latin typeface="Consolas" panose="020B0609020204030204" pitchFamily="49" charset="0"/>
              </a:rPr>
              <a:t>NavLink</a:t>
            </a:r>
            <a:r>
              <a:rPr lang="en-US" b="0" dirty="0">
                <a:effectLst/>
                <a:latin typeface="Consolas" panose="020B0609020204030204" pitchFamily="49" charset="0"/>
              </a:rPr>
              <a:t>, Routes,  Route} from "react-router-</a:t>
            </a:r>
            <a:r>
              <a:rPr lang="en-US" b="0" dirty="0" err="1">
                <a:effectLst/>
                <a:latin typeface="Consolas" panose="020B0609020204030204" pitchFamily="49" charset="0"/>
              </a:rPr>
              <a:t>dom</a:t>
            </a:r>
            <a:r>
              <a:rPr lang="en-US" b="0" dirty="0">
                <a:effectLst/>
                <a:latin typeface="Consolas" panose="020B0609020204030204" pitchFamily="49" charset="0"/>
              </a:rPr>
              <a:t>";</a:t>
            </a:r>
          </a:p>
        </p:txBody>
      </p:sp>
      <p:pic>
        <p:nvPicPr>
          <p:cNvPr id="5" name="Picture 4">
            <a:extLst>
              <a:ext uri="{FF2B5EF4-FFF2-40B4-BE49-F238E27FC236}">
                <a16:creationId xmlns:a16="http://schemas.microsoft.com/office/drawing/2014/main" id="{7325EAB6-7210-0EBA-FA1D-1A4BD9500796}"/>
              </a:ext>
            </a:extLst>
          </p:cNvPr>
          <p:cNvPicPr>
            <a:picLocks noChangeAspect="1"/>
          </p:cNvPicPr>
          <p:nvPr/>
        </p:nvPicPr>
        <p:blipFill>
          <a:blip r:embed="rId3"/>
          <a:stretch>
            <a:fillRect/>
          </a:stretch>
        </p:blipFill>
        <p:spPr>
          <a:xfrm>
            <a:off x="402836" y="883422"/>
            <a:ext cx="7061946" cy="16049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Rounded Corners 1">
            <a:extLst>
              <a:ext uri="{FF2B5EF4-FFF2-40B4-BE49-F238E27FC236}">
                <a16:creationId xmlns:a16="http://schemas.microsoft.com/office/drawing/2014/main" id="{952B54D1-61D4-A3FE-0DBA-D91B8E444F99}"/>
              </a:ext>
            </a:extLst>
          </p:cNvPr>
          <p:cNvSpPr/>
          <p:nvPr/>
        </p:nvSpPr>
        <p:spPr>
          <a:xfrm>
            <a:off x="355226" y="5368298"/>
            <a:ext cx="7132040" cy="1057013"/>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0719FF35-BF98-6F80-2D71-1139C2A7A1B5}"/>
              </a:ext>
            </a:extLst>
          </p:cNvPr>
          <p:cNvSpPr/>
          <p:nvPr/>
        </p:nvSpPr>
        <p:spPr>
          <a:xfrm>
            <a:off x="355226" y="6449170"/>
            <a:ext cx="7132040" cy="1057013"/>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Connector: Curved 8">
            <a:extLst>
              <a:ext uri="{FF2B5EF4-FFF2-40B4-BE49-F238E27FC236}">
                <a16:creationId xmlns:a16="http://schemas.microsoft.com/office/drawing/2014/main" id="{A278E7F0-5DE4-E455-C9C0-8E354561BA68}"/>
              </a:ext>
            </a:extLst>
          </p:cNvPr>
          <p:cNvCxnSpPr/>
          <p:nvPr/>
        </p:nvCxnSpPr>
        <p:spPr>
          <a:xfrm rot="10800000" flipV="1">
            <a:off x="2801295" y="6074352"/>
            <a:ext cx="2265027" cy="1016645"/>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Rectangle: Rounded Corners 10">
            <a:extLst>
              <a:ext uri="{FF2B5EF4-FFF2-40B4-BE49-F238E27FC236}">
                <a16:creationId xmlns:a16="http://schemas.microsoft.com/office/drawing/2014/main" id="{DF6BF2B4-6127-36F1-AE4E-FC66FF7C294B}"/>
              </a:ext>
            </a:extLst>
          </p:cNvPr>
          <p:cNvSpPr/>
          <p:nvPr/>
        </p:nvSpPr>
        <p:spPr>
          <a:xfrm>
            <a:off x="1971412" y="6624773"/>
            <a:ext cx="310393" cy="354867"/>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305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23" grpId="0" animBg="1"/>
      <p:bldP spid="3" grpId="0" animBg="1"/>
      <p:bldP spid="2" grpId="0" animBg="1"/>
      <p:bldP spid="2" grpId="1" animBg="1"/>
      <p:bldP spid="6" grpId="0" animBg="1"/>
      <p:bldP spid="6" grpId="1" animBg="1"/>
      <p:bldP spid="11" grpId="0" animBg="1"/>
      <p:bldP spid="11" grpId="1" animBg="1"/>
    </p:bldLst>
  </p:timing>
  <p:extLst>
    <p:ext uri="{6950BFC3-D8DA-4A85-94F7-54DA5524770B}">
      <p188:commentRel xmlns:p188="http://schemas.microsoft.com/office/powerpoint/2018/8/main" r:id="rId2"/>
    </p:ext>
  </p:extLs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07250" y="56841"/>
            <a:ext cx="571996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-1</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52232" y="1050654"/>
            <a:ext cx="7629993" cy="338554"/>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Pass data to child components without using props - Global Sharing</a:t>
            </a:r>
            <a:endParaRPr lang="en-US" sz="1600" b="1" dirty="0"/>
          </a:p>
        </p:txBody>
      </p:sp>
      <p:sp>
        <p:nvSpPr>
          <p:cNvPr id="4" name="TextBox 3">
            <a:extLst>
              <a:ext uri="{FF2B5EF4-FFF2-40B4-BE49-F238E27FC236}">
                <a16:creationId xmlns:a16="http://schemas.microsoft.com/office/drawing/2014/main" id="{A990C378-8D0B-5903-4F89-AC6F07247088}"/>
              </a:ext>
            </a:extLst>
          </p:cNvPr>
          <p:cNvSpPr txBox="1"/>
          <p:nvPr/>
        </p:nvSpPr>
        <p:spPr>
          <a:xfrm>
            <a:off x="52233" y="1675135"/>
            <a:ext cx="7629993" cy="615553"/>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update import statements</a:t>
            </a:r>
          </a:p>
          <a:p>
            <a:r>
              <a:rPr lang="en-US" dirty="0">
                <a:solidFill>
                  <a:schemeClr val="bg1">
                    <a:lumMod val="75000"/>
                  </a:schemeClr>
                </a:solidFill>
              </a:rPr>
              <a:t>import {</a:t>
            </a:r>
            <a:r>
              <a:rPr lang="en-US" dirty="0" err="1">
                <a:solidFill>
                  <a:schemeClr val="bg1">
                    <a:lumMod val="75000"/>
                  </a:schemeClr>
                </a:solidFill>
              </a:rPr>
              <a:t>useState</a:t>
            </a:r>
            <a:r>
              <a:rPr lang="en-US" dirty="0">
                <a:solidFill>
                  <a:schemeClr val="bg1">
                    <a:lumMod val="75000"/>
                  </a:schemeClr>
                </a:solidFill>
              </a:rPr>
              <a:t>, </a:t>
            </a:r>
            <a:r>
              <a:rPr lang="en-US" dirty="0" err="1">
                <a:solidFill>
                  <a:schemeClr val="bg1">
                    <a:lumMod val="75000"/>
                  </a:schemeClr>
                </a:solidFill>
              </a:rPr>
              <a:t>useRef</a:t>
            </a:r>
            <a:r>
              <a:rPr lang="en-US" dirty="0">
                <a:solidFill>
                  <a:schemeClr val="bg1">
                    <a:lumMod val="75000"/>
                  </a:schemeClr>
                </a:solidFill>
              </a:rPr>
              <a:t>, </a:t>
            </a:r>
            <a:r>
              <a:rPr lang="en-US" b="1" dirty="0" err="1"/>
              <a:t>useContext</a:t>
            </a:r>
            <a:r>
              <a:rPr lang="en-US" dirty="0">
                <a:solidFill>
                  <a:schemeClr val="bg1">
                    <a:lumMod val="75000"/>
                  </a:schemeClr>
                </a:solidFill>
              </a:rPr>
              <a:t>} from 'react';</a:t>
            </a:r>
          </a:p>
        </p:txBody>
      </p:sp>
      <p:sp>
        <p:nvSpPr>
          <p:cNvPr id="5" name="TextBox 4">
            <a:extLst>
              <a:ext uri="{FF2B5EF4-FFF2-40B4-BE49-F238E27FC236}">
                <a16:creationId xmlns:a16="http://schemas.microsoft.com/office/drawing/2014/main" id="{663779D9-0F9B-187F-5D30-3FC7D8FF4DFE}"/>
              </a:ext>
            </a:extLst>
          </p:cNvPr>
          <p:cNvSpPr txBox="1"/>
          <p:nvPr/>
        </p:nvSpPr>
        <p:spPr>
          <a:xfrm>
            <a:off x="52234" y="2493573"/>
            <a:ext cx="7629993" cy="5847755"/>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Create and export Context. Enclose the child components that can read the context</a:t>
            </a:r>
          </a:p>
          <a:p>
            <a:r>
              <a:rPr lang="en-CA" b="1" dirty="0"/>
              <a:t>export const </a:t>
            </a:r>
            <a:r>
              <a:rPr lang="en-CA" b="1" dirty="0" err="1"/>
              <a:t>prjContext</a:t>
            </a:r>
            <a:r>
              <a:rPr lang="en-CA" b="1" dirty="0"/>
              <a:t> = </a:t>
            </a:r>
            <a:r>
              <a:rPr lang="en-CA" b="1" dirty="0" err="1"/>
              <a:t>createContext</a:t>
            </a:r>
            <a:r>
              <a:rPr lang="en-CA" b="1" dirty="0"/>
              <a:t>('');</a:t>
            </a:r>
          </a:p>
          <a:p>
            <a:br>
              <a:rPr lang="en-CA" dirty="0">
                <a:solidFill>
                  <a:schemeClr val="bg1">
                    <a:lumMod val="75000"/>
                  </a:schemeClr>
                </a:solidFill>
              </a:rPr>
            </a:br>
            <a:r>
              <a:rPr lang="en-CA" dirty="0">
                <a:solidFill>
                  <a:schemeClr val="bg1">
                    <a:lumMod val="75000"/>
                  </a:schemeClr>
                </a:solidFill>
              </a:rPr>
              <a:t>function App() {</a:t>
            </a:r>
          </a:p>
          <a:p>
            <a:br>
              <a:rPr lang="en-CA" dirty="0">
                <a:solidFill>
                  <a:schemeClr val="bg1">
                    <a:lumMod val="75000"/>
                  </a:schemeClr>
                </a:solidFill>
              </a:rPr>
            </a:br>
            <a:r>
              <a:rPr lang="en-CA" dirty="0">
                <a:solidFill>
                  <a:schemeClr val="bg1">
                    <a:lumMod val="75000"/>
                  </a:schemeClr>
                </a:solidFill>
              </a:rPr>
              <a:t>  return (</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b="1" dirty="0"/>
              <a:t>    &lt;</a:t>
            </a:r>
            <a:r>
              <a:rPr lang="en-CA" b="1" dirty="0" err="1"/>
              <a:t>prjContext.Provider</a:t>
            </a:r>
            <a:r>
              <a:rPr lang="en-CA" b="1" dirty="0"/>
              <a:t> value = '[Sherif]'&gt;</a:t>
            </a:r>
          </a:p>
          <a:p>
            <a:r>
              <a:rPr lang="en-CA" dirty="0">
                <a:solidFill>
                  <a:schemeClr val="bg1">
                    <a:lumMod val="75000"/>
                  </a:schemeClr>
                </a:solidFill>
              </a:rPr>
              <a:t>      &lt;nav&gt;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to="/"&gt;Home&lt;/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nav2" to="about"&gt;About&lt;/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&lt;/nav&gt;</a:t>
            </a:r>
          </a:p>
          <a:p>
            <a:r>
              <a:rPr lang="en-CA" dirty="0">
                <a:solidFill>
                  <a:schemeClr val="bg1">
                    <a:lumMod val="75000"/>
                  </a:schemeClr>
                </a:solidFill>
              </a:rPr>
              <a:t>      &lt;Routes&gt;</a:t>
            </a:r>
          </a:p>
          <a:p>
            <a:r>
              <a:rPr lang="en-CA" dirty="0">
                <a:solidFill>
                  <a:schemeClr val="bg1">
                    <a:lumMod val="75000"/>
                  </a:schemeClr>
                </a:solidFill>
              </a:rPr>
              <a:t>        </a:t>
            </a:r>
          </a:p>
          <a:p>
            <a:r>
              <a:rPr lang="en-CA" dirty="0">
                <a:solidFill>
                  <a:schemeClr val="bg1">
                    <a:lumMod val="75000"/>
                  </a:schemeClr>
                </a:solidFill>
              </a:rPr>
              <a:t>          &lt;Route path="" element={&lt;Main /&gt;} /&gt;</a:t>
            </a:r>
          </a:p>
          <a:p>
            <a:r>
              <a:rPr lang="en-CA" dirty="0">
                <a:solidFill>
                  <a:schemeClr val="bg1">
                    <a:lumMod val="75000"/>
                  </a:schemeClr>
                </a:solidFill>
              </a:rPr>
              <a:t>          &lt;Route path="about" element={&lt;About /&gt;} /&gt;</a:t>
            </a:r>
          </a:p>
          <a:p>
            <a:r>
              <a:rPr lang="en-CA" dirty="0">
                <a:solidFill>
                  <a:schemeClr val="bg1">
                    <a:lumMod val="75000"/>
                  </a:schemeClr>
                </a:solidFill>
              </a:rPr>
              <a:t>      &lt;/Routes&gt;</a:t>
            </a:r>
          </a:p>
          <a:p>
            <a:r>
              <a:rPr lang="en-CA" b="1" dirty="0"/>
              <a:t>      &lt;/</a:t>
            </a:r>
            <a:r>
              <a:rPr lang="en-CA" b="1" dirty="0" err="1"/>
              <a:t>prjContext.Provider</a:t>
            </a:r>
            <a:r>
              <a:rPr lang="en-CA" b="1" dirty="0"/>
              <a:t>&gt;</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dirty="0">
                <a:solidFill>
                  <a:schemeClr val="bg1">
                    <a:lumMod val="75000"/>
                  </a:schemeClr>
                </a:solidFill>
              </a:rPr>
              <a:t>  );</a:t>
            </a:r>
          </a:p>
        </p:txBody>
      </p:sp>
      <p:sp>
        <p:nvSpPr>
          <p:cNvPr id="2" name="Rectangle 1">
            <a:extLst>
              <a:ext uri="{FF2B5EF4-FFF2-40B4-BE49-F238E27FC236}">
                <a16:creationId xmlns:a16="http://schemas.microsoft.com/office/drawing/2014/main" id="{E8AFDF5A-1D2E-EDF1-B56C-B26D796CC305}"/>
              </a:ext>
            </a:extLst>
          </p:cNvPr>
          <p:cNvSpPr/>
          <p:nvPr/>
        </p:nvSpPr>
        <p:spPr>
          <a:xfrm>
            <a:off x="5830254" y="303062"/>
            <a:ext cx="200086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402973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5" grpId="0" animBg="1"/>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3130" y="56841"/>
            <a:ext cx="584820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- 2</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4" name="TextBox 3">
            <a:extLst>
              <a:ext uri="{FF2B5EF4-FFF2-40B4-BE49-F238E27FC236}">
                <a16:creationId xmlns:a16="http://schemas.microsoft.com/office/drawing/2014/main" id="{A990C378-8D0B-5903-4F89-AC6F07247088}"/>
              </a:ext>
            </a:extLst>
          </p:cNvPr>
          <p:cNvSpPr txBox="1"/>
          <p:nvPr/>
        </p:nvSpPr>
        <p:spPr>
          <a:xfrm>
            <a:off x="142407" y="1101519"/>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5" name="TextBox 4">
            <a:extLst>
              <a:ext uri="{FF2B5EF4-FFF2-40B4-BE49-F238E27FC236}">
                <a16:creationId xmlns:a16="http://schemas.microsoft.com/office/drawing/2014/main" id="{663779D9-0F9B-187F-5D30-3FC7D8FF4DFE}"/>
              </a:ext>
            </a:extLst>
          </p:cNvPr>
          <p:cNvSpPr txBox="1"/>
          <p:nvPr/>
        </p:nvSpPr>
        <p:spPr>
          <a:xfrm>
            <a:off x="142407" y="2330863"/>
            <a:ext cx="7629993" cy="2277547"/>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read Context and display</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dirty="0"/>
              <a:t>    </a:t>
            </a:r>
            <a:r>
              <a:rPr lang="en-CA" dirty="0">
                <a:solidFill>
                  <a:schemeClr val="bg1">
                    <a:lumMod val="75000"/>
                  </a:schemeClr>
                </a:solidFill>
              </a:rPr>
              <a:t>return (</a:t>
            </a:r>
          </a:p>
          <a:p>
            <a:r>
              <a:rPr lang="en-CA" dirty="0">
                <a:solidFill>
                  <a:schemeClr val="bg1">
                    <a:lumMod val="75000"/>
                  </a:schemeClr>
                </a:solidFill>
              </a:rPr>
              <a:t>    &lt;Container&gt;</a:t>
            </a:r>
          </a:p>
          <a:p>
            <a:r>
              <a:rPr lang="en-CA" dirty="0">
                <a:solidFill>
                  <a:schemeClr val="bg1">
                    <a:lumMod val="75000"/>
                  </a:schemeClr>
                </a:solidFill>
              </a:rPr>
              <a:t>      </a:t>
            </a:r>
          </a:p>
          <a:p>
            <a:r>
              <a:rPr lang="en-CA" dirty="0">
                <a:solidFill>
                  <a:schemeClr val="bg1">
                    <a:lumMod val="75000"/>
                  </a:schemeClr>
                </a:solidFill>
              </a:rPr>
              <a:t>    &lt;Header version =</a:t>
            </a:r>
            <a:r>
              <a:rPr lang="en-CA" dirty="0"/>
              <a:t> </a:t>
            </a:r>
            <a:r>
              <a:rPr lang="en-CA" b="1" dirty="0"/>
              <a:t>{</a:t>
            </a:r>
            <a:r>
              <a:rPr lang="en-CA" dirty="0">
                <a:solidFill>
                  <a:schemeClr val="bg1">
                    <a:lumMod val="75000"/>
                  </a:schemeClr>
                </a:solidFill>
              </a:rPr>
              <a:t>'1.0' </a:t>
            </a:r>
            <a:r>
              <a:rPr lang="en-CA" b="1" dirty="0"/>
              <a:t>+ </a:t>
            </a:r>
            <a:r>
              <a:rPr lang="en-CA" b="1" dirty="0" err="1"/>
              <a:t>identifer</a:t>
            </a:r>
            <a:r>
              <a:rPr lang="en-CA" b="1" dirty="0"/>
              <a:t>}</a:t>
            </a:r>
            <a:r>
              <a:rPr lang="en-CA" dirty="0"/>
              <a:t> </a:t>
            </a:r>
            <a:r>
              <a:rPr lang="en-CA" dirty="0" err="1">
                <a:solidFill>
                  <a:schemeClr val="bg1">
                    <a:lumMod val="75000"/>
                  </a:schemeClr>
                </a:solidFill>
              </a:rPr>
              <a:t>className</a:t>
            </a:r>
            <a:r>
              <a:rPr lang="en-CA" dirty="0">
                <a:solidFill>
                  <a:schemeClr val="bg1">
                    <a:lumMod val="75000"/>
                  </a:schemeClr>
                </a:solidFill>
              </a:rPr>
              <a:t>='general-border' /&gt;</a:t>
            </a:r>
          </a:p>
          <a:p>
            <a:r>
              <a:rPr lang="en-CA" dirty="0">
                <a:solidFill>
                  <a:schemeClr val="bg1">
                    <a:lumMod val="75000"/>
                  </a:schemeClr>
                </a:solidFill>
              </a:rPr>
              <a:t>        &lt;Row&gt;</a:t>
            </a:r>
          </a:p>
          <a:p>
            <a:endParaRPr lang="en-CA" dirty="0">
              <a:solidFill>
                <a:schemeClr val="bg1">
                  <a:lumMod val="75000"/>
                </a:schemeClr>
              </a:solidFill>
            </a:endParaRPr>
          </a:p>
        </p:txBody>
      </p:sp>
      <p:sp>
        <p:nvSpPr>
          <p:cNvPr id="2" name="TextBox 1">
            <a:extLst>
              <a:ext uri="{FF2B5EF4-FFF2-40B4-BE49-F238E27FC236}">
                <a16:creationId xmlns:a16="http://schemas.microsoft.com/office/drawing/2014/main" id="{D5AF4B59-339E-C5FE-F320-5F42C33344DA}"/>
              </a:ext>
            </a:extLst>
          </p:cNvPr>
          <p:cNvSpPr txBox="1"/>
          <p:nvPr/>
        </p:nvSpPr>
        <p:spPr>
          <a:xfrm>
            <a:off x="142407" y="5219632"/>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3" name="TextBox 2">
            <a:extLst>
              <a:ext uri="{FF2B5EF4-FFF2-40B4-BE49-F238E27FC236}">
                <a16:creationId xmlns:a16="http://schemas.microsoft.com/office/drawing/2014/main" id="{6CBACEC3-1A3E-A5A1-D9A9-F0F54AA82EF8}"/>
              </a:ext>
            </a:extLst>
          </p:cNvPr>
          <p:cNvSpPr txBox="1"/>
          <p:nvPr/>
        </p:nvSpPr>
        <p:spPr>
          <a:xfrm>
            <a:off x="142407" y="6448976"/>
            <a:ext cx="7629993" cy="2215991"/>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read Context and display</a:t>
            </a:r>
          </a:p>
          <a:p>
            <a:r>
              <a:rPr lang="en-CA" dirty="0">
                <a:solidFill>
                  <a:schemeClr val="bg1">
                    <a:lumMod val="75000"/>
                  </a:schemeClr>
                </a:solidFill>
              </a:rPr>
              <a:t>const About = () =&gt;</a:t>
            </a:r>
          </a:p>
          <a:p>
            <a:r>
              <a:rPr lang="en-CA" dirty="0">
                <a:solidFill>
                  <a:schemeClr val="bg1">
                    <a:lumMod val="75000"/>
                  </a:schemeClr>
                </a:solidFill>
              </a:rPr>
              <a:t>{  </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sz="1400" dirty="0">
                <a:solidFill>
                  <a:schemeClr val="bg1">
                    <a:lumMod val="75000"/>
                  </a:schemeClr>
                </a:solidFill>
              </a:rPr>
              <a:t>  return (&lt;Container&gt; This is a Hackathon project V1.0 for  </a:t>
            </a:r>
            <a:r>
              <a:rPr lang="en-CA" sz="1400" b="1" dirty="0"/>
              <a:t>{</a:t>
            </a:r>
            <a:r>
              <a:rPr lang="en-CA" sz="1400" b="1" dirty="0" err="1"/>
              <a:t>identifer</a:t>
            </a:r>
            <a:r>
              <a:rPr lang="en-CA" sz="1400" b="1" dirty="0"/>
              <a:t>}</a:t>
            </a:r>
            <a:r>
              <a:rPr lang="en-CA" sz="1400" dirty="0">
                <a:solidFill>
                  <a:schemeClr val="bg1">
                    <a:lumMod val="75000"/>
                  </a:schemeClr>
                </a:solidFill>
              </a:rPr>
              <a:t>&lt;/Container&gt;);</a:t>
            </a:r>
          </a:p>
          <a:p>
            <a:endParaRPr lang="en-CA" dirty="0">
              <a:solidFill>
                <a:schemeClr val="bg1">
                  <a:lumMod val="75000"/>
                </a:schemeClr>
              </a:solidFill>
            </a:endParaRPr>
          </a:p>
          <a:p>
            <a:r>
              <a:rPr lang="en-CA" dirty="0">
                <a:solidFill>
                  <a:schemeClr val="bg1">
                    <a:lumMod val="75000"/>
                  </a:schemeClr>
                </a:solidFill>
              </a:rPr>
              <a:t>}; </a:t>
            </a:r>
          </a:p>
          <a:p>
            <a:r>
              <a:rPr lang="en-CA" dirty="0">
                <a:solidFill>
                  <a:schemeClr val="bg1">
                    <a:lumMod val="75000"/>
                  </a:schemeClr>
                </a:solidFill>
              </a:rPr>
              <a:t>export default About;</a:t>
            </a:r>
          </a:p>
        </p:txBody>
      </p:sp>
      <p:sp>
        <p:nvSpPr>
          <p:cNvPr id="9" name="TextBox 8">
            <a:extLst>
              <a:ext uri="{FF2B5EF4-FFF2-40B4-BE49-F238E27FC236}">
                <a16:creationId xmlns:a16="http://schemas.microsoft.com/office/drawing/2014/main" id="{1C6A477F-A012-62AE-FC93-1A679CAF2C18}"/>
              </a:ext>
            </a:extLst>
          </p:cNvPr>
          <p:cNvSpPr txBox="1"/>
          <p:nvPr/>
        </p:nvSpPr>
        <p:spPr>
          <a:xfrm>
            <a:off x="5695934" y="83537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8740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P spid="3" grpId="0" animBg="1"/>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243055" y="3044640"/>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Tree>
    <p:extLst>
      <p:ext uri="{BB962C8B-B14F-4D97-AF65-F5344CB8AC3E}">
        <p14:creationId xmlns:p14="http://schemas.microsoft.com/office/powerpoint/2010/main" val="31353230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
        <p:nvSpPr>
          <p:cNvPr id="3" name="Freeform: Shape 2">
            <a:extLst>
              <a:ext uri="{FF2B5EF4-FFF2-40B4-BE49-F238E27FC236}">
                <a16:creationId xmlns:a16="http://schemas.microsoft.com/office/drawing/2014/main" id="{F3A23522-4737-C503-B246-3FF2B84E73D5}"/>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9415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187170" y="184277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3" name="Freeform: Shape 2">
            <a:extLst>
              <a:ext uri="{FF2B5EF4-FFF2-40B4-BE49-F238E27FC236}">
                <a16:creationId xmlns:a16="http://schemas.microsoft.com/office/drawing/2014/main" id="{7CAE60C3-9E60-0274-65C9-6886E9D7A928}"/>
              </a:ext>
            </a:extLst>
          </p:cNvPr>
          <p:cNvSpPr/>
          <p:nvPr/>
        </p:nvSpPr>
        <p:spPr>
          <a:xfrm rot="21375419">
            <a:off x="293440" y="2463370"/>
            <a:ext cx="7604905" cy="5492858"/>
          </a:xfrm>
          <a:custGeom>
            <a:avLst/>
            <a:gdLst>
              <a:gd name="connsiteX0" fmla="*/ 195943 w 7087213"/>
              <a:gd name="connsiteY0" fmla="*/ 1730828 h 5492858"/>
              <a:gd name="connsiteX1" fmla="*/ 195943 w 7087213"/>
              <a:gd name="connsiteY1" fmla="*/ 1730828 h 5492858"/>
              <a:gd name="connsiteX2" fmla="*/ 1034143 w 7087213"/>
              <a:gd name="connsiteY2" fmla="*/ 1153886 h 5492858"/>
              <a:gd name="connsiteX3" fmla="*/ 1502228 w 7087213"/>
              <a:gd name="connsiteY3" fmla="*/ 979714 h 5492858"/>
              <a:gd name="connsiteX4" fmla="*/ 1850571 w 7087213"/>
              <a:gd name="connsiteY4" fmla="*/ 936171 h 5492858"/>
              <a:gd name="connsiteX5" fmla="*/ 2405743 w 7087213"/>
              <a:gd name="connsiteY5" fmla="*/ 990600 h 5492858"/>
              <a:gd name="connsiteX6" fmla="*/ 2808514 w 7087213"/>
              <a:gd name="connsiteY6" fmla="*/ 1143000 h 5492858"/>
              <a:gd name="connsiteX7" fmla="*/ 2906485 w 7087213"/>
              <a:gd name="connsiteY7" fmla="*/ 1175657 h 5492858"/>
              <a:gd name="connsiteX8" fmla="*/ 3004457 w 7087213"/>
              <a:gd name="connsiteY8" fmla="*/ 1197428 h 5492858"/>
              <a:gd name="connsiteX9" fmla="*/ 3309257 w 7087213"/>
              <a:gd name="connsiteY9" fmla="*/ 1240971 h 5492858"/>
              <a:gd name="connsiteX10" fmla="*/ 3635828 w 7087213"/>
              <a:gd name="connsiteY10" fmla="*/ 1306286 h 5492858"/>
              <a:gd name="connsiteX11" fmla="*/ 3918857 w 7087213"/>
              <a:gd name="connsiteY11" fmla="*/ 1360714 h 5492858"/>
              <a:gd name="connsiteX12" fmla="*/ 4288971 w 7087213"/>
              <a:gd name="connsiteY12" fmla="*/ 1371600 h 5492858"/>
              <a:gd name="connsiteX13" fmla="*/ 4811485 w 7087213"/>
              <a:gd name="connsiteY13" fmla="*/ 1382486 h 5492858"/>
              <a:gd name="connsiteX14" fmla="*/ 5040085 w 7087213"/>
              <a:gd name="connsiteY14" fmla="*/ 1338943 h 5492858"/>
              <a:gd name="connsiteX15" fmla="*/ 5170714 w 7087213"/>
              <a:gd name="connsiteY15" fmla="*/ 1251857 h 5492858"/>
              <a:gd name="connsiteX16" fmla="*/ 5214257 w 7087213"/>
              <a:gd name="connsiteY16" fmla="*/ 1197428 h 5492858"/>
              <a:gd name="connsiteX17" fmla="*/ 5279571 w 7087213"/>
              <a:gd name="connsiteY17" fmla="*/ 1153886 h 5492858"/>
              <a:gd name="connsiteX18" fmla="*/ 5312228 w 7087213"/>
              <a:gd name="connsiteY18" fmla="*/ 1088571 h 5492858"/>
              <a:gd name="connsiteX19" fmla="*/ 5355771 w 7087213"/>
              <a:gd name="connsiteY19" fmla="*/ 1023257 h 5492858"/>
              <a:gd name="connsiteX20" fmla="*/ 5410200 w 7087213"/>
              <a:gd name="connsiteY20" fmla="*/ 849086 h 5492858"/>
              <a:gd name="connsiteX21" fmla="*/ 5421085 w 7087213"/>
              <a:gd name="connsiteY21" fmla="*/ 794657 h 5492858"/>
              <a:gd name="connsiteX22" fmla="*/ 5442857 w 7087213"/>
              <a:gd name="connsiteY22" fmla="*/ 751114 h 5492858"/>
              <a:gd name="connsiteX23" fmla="*/ 5508171 w 7087213"/>
              <a:gd name="connsiteY23" fmla="*/ 533400 h 5492858"/>
              <a:gd name="connsiteX24" fmla="*/ 5551714 w 7087213"/>
              <a:gd name="connsiteY24" fmla="*/ 446314 h 5492858"/>
              <a:gd name="connsiteX25" fmla="*/ 5725885 w 7087213"/>
              <a:gd name="connsiteY25" fmla="*/ 228600 h 5492858"/>
              <a:gd name="connsiteX26" fmla="*/ 5921828 w 7087213"/>
              <a:gd name="connsiteY26" fmla="*/ 54428 h 5492858"/>
              <a:gd name="connsiteX27" fmla="*/ 6074228 w 7087213"/>
              <a:gd name="connsiteY27" fmla="*/ 0 h 5492858"/>
              <a:gd name="connsiteX28" fmla="*/ 6313714 w 7087213"/>
              <a:gd name="connsiteY28" fmla="*/ 21771 h 5492858"/>
              <a:gd name="connsiteX29" fmla="*/ 6542314 w 7087213"/>
              <a:gd name="connsiteY29" fmla="*/ 108857 h 5492858"/>
              <a:gd name="connsiteX30" fmla="*/ 6618514 w 7087213"/>
              <a:gd name="connsiteY30" fmla="*/ 141514 h 5492858"/>
              <a:gd name="connsiteX31" fmla="*/ 6792685 w 7087213"/>
              <a:gd name="connsiteY31" fmla="*/ 293914 h 5492858"/>
              <a:gd name="connsiteX32" fmla="*/ 6901543 w 7087213"/>
              <a:gd name="connsiteY32" fmla="*/ 533400 h 5492858"/>
              <a:gd name="connsiteX33" fmla="*/ 6923314 w 7087213"/>
              <a:gd name="connsiteY33" fmla="*/ 751114 h 5492858"/>
              <a:gd name="connsiteX34" fmla="*/ 6955971 w 7087213"/>
              <a:gd name="connsiteY34" fmla="*/ 827314 h 5492858"/>
              <a:gd name="connsiteX35" fmla="*/ 6966857 w 7087213"/>
              <a:gd name="connsiteY35" fmla="*/ 903514 h 5492858"/>
              <a:gd name="connsiteX36" fmla="*/ 6977743 w 7087213"/>
              <a:gd name="connsiteY36" fmla="*/ 1023257 h 5492858"/>
              <a:gd name="connsiteX37" fmla="*/ 7032171 w 7087213"/>
              <a:gd name="connsiteY37" fmla="*/ 1371600 h 5492858"/>
              <a:gd name="connsiteX38" fmla="*/ 7053943 w 7087213"/>
              <a:gd name="connsiteY38" fmla="*/ 2329543 h 5492858"/>
              <a:gd name="connsiteX39" fmla="*/ 7075714 w 7087213"/>
              <a:gd name="connsiteY39" fmla="*/ 2460171 h 5492858"/>
              <a:gd name="connsiteX40" fmla="*/ 7086600 w 7087213"/>
              <a:gd name="connsiteY40" fmla="*/ 2590800 h 5492858"/>
              <a:gd name="connsiteX41" fmla="*/ 7064828 w 7087213"/>
              <a:gd name="connsiteY41" fmla="*/ 4517571 h 5492858"/>
              <a:gd name="connsiteX42" fmla="*/ 6955971 w 7087213"/>
              <a:gd name="connsiteY42" fmla="*/ 4800600 h 5492858"/>
              <a:gd name="connsiteX43" fmla="*/ 6531428 w 7087213"/>
              <a:gd name="connsiteY43" fmla="*/ 5268686 h 5492858"/>
              <a:gd name="connsiteX44" fmla="*/ 6389914 w 7087213"/>
              <a:gd name="connsiteY44" fmla="*/ 5388428 h 5492858"/>
              <a:gd name="connsiteX45" fmla="*/ 6128657 w 7087213"/>
              <a:gd name="connsiteY45" fmla="*/ 5431971 h 5492858"/>
              <a:gd name="connsiteX46" fmla="*/ 2264228 w 7087213"/>
              <a:gd name="connsiteY46" fmla="*/ 5475514 h 5492858"/>
              <a:gd name="connsiteX47" fmla="*/ 1132114 w 7087213"/>
              <a:gd name="connsiteY47" fmla="*/ 5453743 h 5492858"/>
              <a:gd name="connsiteX48" fmla="*/ 489857 w 7087213"/>
              <a:gd name="connsiteY48" fmla="*/ 5246914 h 5492858"/>
              <a:gd name="connsiteX49" fmla="*/ 250371 w 7087213"/>
              <a:gd name="connsiteY49" fmla="*/ 4963886 h 5492858"/>
              <a:gd name="connsiteX50" fmla="*/ 0 w 7087213"/>
              <a:gd name="connsiteY50" fmla="*/ 4343400 h 5492858"/>
              <a:gd name="connsiteX51" fmla="*/ 32657 w 7087213"/>
              <a:gd name="connsiteY51" fmla="*/ 3254828 h 5492858"/>
              <a:gd name="connsiteX52" fmla="*/ 76200 w 7087213"/>
              <a:gd name="connsiteY52" fmla="*/ 3080657 h 5492858"/>
              <a:gd name="connsiteX53" fmla="*/ 130628 w 7087213"/>
              <a:gd name="connsiteY53" fmla="*/ 2590800 h 5492858"/>
              <a:gd name="connsiteX54" fmla="*/ 174171 w 7087213"/>
              <a:gd name="connsiteY54" fmla="*/ 2394857 h 5492858"/>
              <a:gd name="connsiteX55" fmla="*/ 195943 w 7087213"/>
              <a:gd name="connsiteY55" fmla="*/ 1730828 h 549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87213" h="5492858">
                <a:moveTo>
                  <a:pt x="195943" y="1730828"/>
                </a:moveTo>
                <a:lnTo>
                  <a:pt x="195943" y="1730828"/>
                </a:lnTo>
                <a:cubicBezTo>
                  <a:pt x="542470" y="1449860"/>
                  <a:pt x="629330" y="1344100"/>
                  <a:pt x="1034143" y="1153886"/>
                </a:cubicBezTo>
                <a:cubicBezTo>
                  <a:pt x="1184818" y="1083087"/>
                  <a:pt x="1337034" y="1000363"/>
                  <a:pt x="1502228" y="979714"/>
                </a:cubicBezTo>
                <a:lnTo>
                  <a:pt x="1850571" y="936171"/>
                </a:lnTo>
                <a:cubicBezTo>
                  <a:pt x="2035628" y="954314"/>
                  <a:pt x="2223987" y="951357"/>
                  <a:pt x="2405743" y="990600"/>
                </a:cubicBezTo>
                <a:cubicBezTo>
                  <a:pt x="2546056" y="1020895"/>
                  <a:pt x="2672334" y="1097607"/>
                  <a:pt x="2808514" y="1143000"/>
                </a:cubicBezTo>
                <a:cubicBezTo>
                  <a:pt x="2841171" y="1153886"/>
                  <a:pt x="2873317" y="1166444"/>
                  <a:pt x="2906485" y="1175657"/>
                </a:cubicBezTo>
                <a:cubicBezTo>
                  <a:pt x="2938718" y="1184611"/>
                  <a:pt x="2971605" y="1191110"/>
                  <a:pt x="3004457" y="1197428"/>
                </a:cubicBezTo>
                <a:cubicBezTo>
                  <a:pt x="3193925" y="1233864"/>
                  <a:pt x="3149564" y="1226454"/>
                  <a:pt x="3309257" y="1240971"/>
                </a:cubicBezTo>
                <a:cubicBezTo>
                  <a:pt x="3568077" y="1320608"/>
                  <a:pt x="3328837" y="1256311"/>
                  <a:pt x="3635828" y="1306286"/>
                </a:cubicBezTo>
                <a:cubicBezTo>
                  <a:pt x="3730651" y="1321722"/>
                  <a:pt x="3823262" y="1351155"/>
                  <a:pt x="3918857" y="1360714"/>
                </a:cubicBezTo>
                <a:cubicBezTo>
                  <a:pt x="4041669" y="1372995"/>
                  <a:pt x="4165583" y="1368590"/>
                  <a:pt x="4288971" y="1371600"/>
                </a:cubicBezTo>
                <a:lnTo>
                  <a:pt x="4811485" y="1382486"/>
                </a:lnTo>
                <a:cubicBezTo>
                  <a:pt x="4887685" y="1367972"/>
                  <a:pt x="4965786" y="1361233"/>
                  <a:pt x="5040085" y="1338943"/>
                </a:cubicBezTo>
                <a:cubicBezTo>
                  <a:pt x="5093431" y="1322939"/>
                  <a:pt x="5135575" y="1292016"/>
                  <a:pt x="5170714" y="1251857"/>
                </a:cubicBezTo>
                <a:cubicBezTo>
                  <a:pt x="5186014" y="1234371"/>
                  <a:pt x="5196987" y="1212971"/>
                  <a:pt x="5214257" y="1197428"/>
                </a:cubicBezTo>
                <a:cubicBezTo>
                  <a:pt x="5233706" y="1179924"/>
                  <a:pt x="5257800" y="1168400"/>
                  <a:pt x="5279571" y="1153886"/>
                </a:cubicBezTo>
                <a:cubicBezTo>
                  <a:pt x="5290457" y="1132114"/>
                  <a:pt x="5299963" y="1109597"/>
                  <a:pt x="5312228" y="1088571"/>
                </a:cubicBezTo>
                <a:cubicBezTo>
                  <a:pt x="5325412" y="1065969"/>
                  <a:pt x="5344706" y="1046968"/>
                  <a:pt x="5355771" y="1023257"/>
                </a:cubicBezTo>
                <a:cubicBezTo>
                  <a:pt x="5366895" y="999420"/>
                  <a:pt x="5401906" y="882263"/>
                  <a:pt x="5410200" y="849086"/>
                </a:cubicBezTo>
                <a:cubicBezTo>
                  <a:pt x="5414687" y="831136"/>
                  <a:pt x="5415234" y="812210"/>
                  <a:pt x="5421085" y="794657"/>
                </a:cubicBezTo>
                <a:cubicBezTo>
                  <a:pt x="5426217" y="779262"/>
                  <a:pt x="5437725" y="766509"/>
                  <a:pt x="5442857" y="751114"/>
                </a:cubicBezTo>
                <a:cubicBezTo>
                  <a:pt x="5466817" y="679235"/>
                  <a:pt x="5474287" y="601168"/>
                  <a:pt x="5508171" y="533400"/>
                </a:cubicBezTo>
                <a:cubicBezTo>
                  <a:pt x="5522685" y="504371"/>
                  <a:pt x="5533711" y="473318"/>
                  <a:pt x="5551714" y="446314"/>
                </a:cubicBezTo>
                <a:cubicBezTo>
                  <a:pt x="5602733" y="369786"/>
                  <a:pt x="5657028" y="291198"/>
                  <a:pt x="5725885" y="228600"/>
                </a:cubicBezTo>
                <a:cubicBezTo>
                  <a:pt x="5790547" y="169816"/>
                  <a:pt x="5839531" y="83819"/>
                  <a:pt x="5921828" y="54428"/>
                </a:cubicBezTo>
                <a:lnTo>
                  <a:pt x="6074228" y="0"/>
                </a:lnTo>
                <a:cubicBezTo>
                  <a:pt x="6154057" y="7257"/>
                  <a:pt x="6235640" y="3614"/>
                  <a:pt x="6313714" y="21771"/>
                </a:cubicBezTo>
                <a:cubicBezTo>
                  <a:pt x="6393137" y="40241"/>
                  <a:pt x="6466419" y="79041"/>
                  <a:pt x="6542314" y="108857"/>
                </a:cubicBezTo>
                <a:cubicBezTo>
                  <a:pt x="6568035" y="118962"/>
                  <a:pt x="6594695" y="127503"/>
                  <a:pt x="6618514" y="141514"/>
                </a:cubicBezTo>
                <a:cubicBezTo>
                  <a:pt x="6689546" y="183298"/>
                  <a:pt x="6747815" y="224569"/>
                  <a:pt x="6792685" y="293914"/>
                </a:cubicBezTo>
                <a:cubicBezTo>
                  <a:pt x="6828038" y="348550"/>
                  <a:pt x="6878221" y="477427"/>
                  <a:pt x="6901543" y="533400"/>
                </a:cubicBezTo>
                <a:cubicBezTo>
                  <a:pt x="6902313" y="542643"/>
                  <a:pt x="6915407" y="721463"/>
                  <a:pt x="6923314" y="751114"/>
                </a:cubicBezTo>
                <a:cubicBezTo>
                  <a:pt x="6930434" y="777815"/>
                  <a:pt x="6945085" y="801914"/>
                  <a:pt x="6955971" y="827314"/>
                </a:cubicBezTo>
                <a:cubicBezTo>
                  <a:pt x="6959600" y="852714"/>
                  <a:pt x="6964023" y="878013"/>
                  <a:pt x="6966857" y="903514"/>
                </a:cubicBezTo>
                <a:cubicBezTo>
                  <a:pt x="6971283" y="943348"/>
                  <a:pt x="6972204" y="983563"/>
                  <a:pt x="6977743" y="1023257"/>
                </a:cubicBezTo>
                <a:cubicBezTo>
                  <a:pt x="6993984" y="1139653"/>
                  <a:pt x="7032171" y="1371600"/>
                  <a:pt x="7032171" y="1371600"/>
                </a:cubicBezTo>
                <a:cubicBezTo>
                  <a:pt x="7039428" y="1690914"/>
                  <a:pt x="7041177" y="2010401"/>
                  <a:pt x="7053943" y="2329543"/>
                </a:cubicBezTo>
                <a:cubicBezTo>
                  <a:pt x="7055707" y="2373651"/>
                  <a:pt x="7070239" y="2416369"/>
                  <a:pt x="7075714" y="2460171"/>
                </a:cubicBezTo>
                <a:cubicBezTo>
                  <a:pt x="7081134" y="2503528"/>
                  <a:pt x="7082971" y="2547257"/>
                  <a:pt x="7086600" y="2590800"/>
                </a:cubicBezTo>
                <a:cubicBezTo>
                  <a:pt x="7079343" y="3233057"/>
                  <a:pt x="7102730" y="3876392"/>
                  <a:pt x="7064828" y="4517571"/>
                </a:cubicBezTo>
                <a:cubicBezTo>
                  <a:pt x="7058863" y="4618475"/>
                  <a:pt x="7008392" y="4714175"/>
                  <a:pt x="6955971" y="4800600"/>
                </a:cubicBezTo>
                <a:cubicBezTo>
                  <a:pt x="6674294" y="5264987"/>
                  <a:pt x="6781094" y="5078940"/>
                  <a:pt x="6531428" y="5268686"/>
                </a:cubicBezTo>
                <a:cubicBezTo>
                  <a:pt x="6482231" y="5306075"/>
                  <a:pt x="6442697" y="5356299"/>
                  <a:pt x="6389914" y="5388428"/>
                </a:cubicBezTo>
                <a:cubicBezTo>
                  <a:pt x="6327796" y="5426239"/>
                  <a:pt x="6190430" y="5431134"/>
                  <a:pt x="6128657" y="5431971"/>
                </a:cubicBezTo>
                <a:lnTo>
                  <a:pt x="2264228" y="5475514"/>
                </a:lnTo>
                <a:cubicBezTo>
                  <a:pt x="1836771" y="5495870"/>
                  <a:pt x="1708244" y="5508376"/>
                  <a:pt x="1132114" y="5453743"/>
                </a:cubicBezTo>
                <a:cubicBezTo>
                  <a:pt x="879621" y="5429800"/>
                  <a:pt x="714847" y="5342102"/>
                  <a:pt x="489857" y="5246914"/>
                </a:cubicBezTo>
                <a:cubicBezTo>
                  <a:pt x="410028" y="5152571"/>
                  <a:pt x="321805" y="5064734"/>
                  <a:pt x="250371" y="4963886"/>
                </a:cubicBezTo>
                <a:cubicBezTo>
                  <a:pt x="102291" y="4754832"/>
                  <a:pt x="79231" y="4595498"/>
                  <a:pt x="0" y="4343400"/>
                </a:cubicBezTo>
                <a:cubicBezTo>
                  <a:pt x="10886" y="3980543"/>
                  <a:pt x="10790" y="3617189"/>
                  <a:pt x="32657" y="3254828"/>
                </a:cubicBezTo>
                <a:cubicBezTo>
                  <a:pt x="36262" y="3195093"/>
                  <a:pt x="65359" y="3139511"/>
                  <a:pt x="76200" y="3080657"/>
                </a:cubicBezTo>
                <a:cubicBezTo>
                  <a:pt x="152406" y="2666970"/>
                  <a:pt x="68366" y="3016260"/>
                  <a:pt x="130628" y="2590800"/>
                </a:cubicBezTo>
                <a:cubicBezTo>
                  <a:pt x="140316" y="2524598"/>
                  <a:pt x="159657" y="2460171"/>
                  <a:pt x="174171" y="2394857"/>
                </a:cubicBezTo>
                <a:cubicBezTo>
                  <a:pt x="189046" y="1948609"/>
                  <a:pt x="192314" y="1841499"/>
                  <a:pt x="195943" y="1730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80447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2" name="Freeform: Shape 1">
            <a:extLst>
              <a:ext uri="{FF2B5EF4-FFF2-40B4-BE49-F238E27FC236}">
                <a16:creationId xmlns:a16="http://schemas.microsoft.com/office/drawing/2014/main" id="{207E3E38-50A5-0CD4-EB39-E68FDCEA811F}"/>
              </a:ext>
            </a:extLst>
          </p:cNvPr>
          <p:cNvSpPr/>
          <p:nvPr/>
        </p:nvSpPr>
        <p:spPr>
          <a:xfrm>
            <a:off x="61971" y="1469571"/>
            <a:ext cx="5616848" cy="2351315"/>
          </a:xfrm>
          <a:custGeom>
            <a:avLst/>
            <a:gdLst>
              <a:gd name="connsiteX0" fmla="*/ 65315 w 5410200"/>
              <a:gd name="connsiteY0" fmla="*/ 0 h 2323375"/>
              <a:gd name="connsiteX1" fmla="*/ 65315 w 5410200"/>
              <a:gd name="connsiteY1" fmla="*/ 0 h 2323375"/>
              <a:gd name="connsiteX2" fmla="*/ 729343 w 5410200"/>
              <a:gd name="connsiteY2" fmla="*/ 32657 h 2323375"/>
              <a:gd name="connsiteX3" fmla="*/ 1251858 w 5410200"/>
              <a:gd name="connsiteY3" fmla="*/ 97971 h 2323375"/>
              <a:gd name="connsiteX4" fmla="*/ 2873829 w 5410200"/>
              <a:gd name="connsiteY4" fmla="*/ 87086 h 2323375"/>
              <a:gd name="connsiteX5" fmla="*/ 3679372 w 5410200"/>
              <a:gd name="connsiteY5" fmla="*/ 43543 h 2323375"/>
              <a:gd name="connsiteX6" fmla="*/ 3831772 w 5410200"/>
              <a:gd name="connsiteY6" fmla="*/ 97971 h 2323375"/>
              <a:gd name="connsiteX7" fmla="*/ 4114800 w 5410200"/>
              <a:gd name="connsiteY7" fmla="*/ 206829 h 2323375"/>
              <a:gd name="connsiteX8" fmla="*/ 4550229 w 5410200"/>
              <a:gd name="connsiteY8" fmla="*/ 195943 h 2323375"/>
              <a:gd name="connsiteX9" fmla="*/ 4626429 w 5410200"/>
              <a:gd name="connsiteY9" fmla="*/ 185057 h 2323375"/>
              <a:gd name="connsiteX10" fmla="*/ 4713515 w 5410200"/>
              <a:gd name="connsiteY10" fmla="*/ 174171 h 2323375"/>
              <a:gd name="connsiteX11" fmla="*/ 4757058 w 5410200"/>
              <a:gd name="connsiteY11" fmla="*/ 152400 h 2323375"/>
              <a:gd name="connsiteX12" fmla="*/ 4844143 w 5410200"/>
              <a:gd name="connsiteY12" fmla="*/ 163286 h 2323375"/>
              <a:gd name="connsiteX13" fmla="*/ 4898572 w 5410200"/>
              <a:gd name="connsiteY13" fmla="*/ 206829 h 2323375"/>
              <a:gd name="connsiteX14" fmla="*/ 4985658 w 5410200"/>
              <a:gd name="connsiteY14" fmla="*/ 348343 h 2323375"/>
              <a:gd name="connsiteX15" fmla="*/ 5029200 w 5410200"/>
              <a:gd name="connsiteY15" fmla="*/ 413657 h 2323375"/>
              <a:gd name="connsiteX16" fmla="*/ 5072743 w 5410200"/>
              <a:gd name="connsiteY16" fmla="*/ 609600 h 2323375"/>
              <a:gd name="connsiteX17" fmla="*/ 5083629 w 5410200"/>
              <a:gd name="connsiteY17" fmla="*/ 664029 h 2323375"/>
              <a:gd name="connsiteX18" fmla="*/ 5105400 w 5410200"/>
              <a:gd name="connsiteY18" fmla="*/ 729343 h 2323375"/>
              <a:gd name="connsiteX19" fmla="*/ 5116286 w 5410200"/>
              <a:gd name="connsiteY19" fmla="*/ 816429 h 2323375"/>
              <a:gd name="connsiteX20" fmla="*/ 5127172 w 5410200"/>
              <a:gd name="connsiteY20" fmla="*/ 1240971 h 2323375"/>
              <a:gd name="connsiteX21" fmla="*/ 5257800 w 5410200"/>
              <a:gd name="connsiteY21" fmla="*/ 1426029 h 2323375"/>
              <a:gd name="connsiteX22" fmla="*/ 5279572 w 5410200"/>
              <a:gd name="connsiteY22" fmla="*/ 1480457 h 2323375"/>
              <a:gd name="connsiteX23" fmla="*/ 5290458 w 5410200"/>
              <a:gd name="connsiteY23" fmla="*/ 1534886 h 2323375"/>
              <a:gd name="connsiteX24" fmla="*/ 5312229 w 5410200"/>
              <a:gd name="connsiteY24" fmla="*/ 1578429 h 2323375"/>
              <a:gd name="connsiteX25" fmla="*/ 5334000 w 5410200"/>
              <a:gd name="connsiteY25" fmla="*/ 1632857 h 2323375"/>
              <a:gd name="connsiteX26" fmla="*/ 5366658 w 5410200"/>
              <a:gd name="connsiteY26" fmla="*/ 1687286 h 2323375"/>
              <a:gd name="connsiteX27" fmla="*/ 5410200 w 5410200"/>
              <a:gd name="connsiteY27" fmla="*/ 1850571 h 2323375"/>
              <a:gd name="connsiteX28" fmla="*/ 5399315 w 5410200"/>
              <a:gd name="connsiteY28" fmla="*/ 1915886 h 2323375"/>
              <a:gd name="connsiteX29" fmla="*/ 5301343 w 5410200"/>
              <a:gd name="connsiteY29" fmla="*/ 2079171 h 2323375"/>
              <a:gd name="connsiteX30" fmla="*/ 5236029 w 5410200"/>
              <a:gd name="connsiteY30" fmla="*/ 2144486 h 2323375"/>
              <a:gd name="connsiteX31" fmla="*/ 5050972 w 5410200"/>
              <a:gd name="connsiteY31" fmla="*/ 2209800 h 2323375"/>
              <a:gd name="connsiteX32" fmla="*/ 4495800 w 5410200"/>
              <a:gd name="connsiteY32" fmla="*/ 2264229 h 2323375"/>
              <a:gd name="connsiteX33" fmla="*/ 4191000 w 5410200"/>
              <a:gd name="connsiteY33" fmla="*/ 2318657 h 2323375"/>
              <a:gd name="connsiteX34" fmla="*/ 3331029 w 5410200"/>
              <a:gd name="connsiteY34" fmla="*/ 2296886 h 2323375"/>
              <a:gd name="connsiteX35" fmla="*/ 2558143 w 5410200"/>
              <a:gd name="connsiteY35" fmla="*/ 2188029 h 2323375"/>
              <a:gd name="connsiteX36" fmla="*/ 2383972 w 5410200"/>
              <a:gd name="connsiteY36" fmla="*/ 2166257 h 2323375"/>
              <a:gd name="connsiteX37" fmla="*/ 2198915 w 5410200"/>
              <a:gd name="connsiteY37" fmla="*/ 2155371 h 2323375"/>
              <a:gd name="connsiteX38" fmla="*/ 2057400 w 5410200"/>
              <a:gd name="connsiteY38" fmla="*/ 2122714 h 2323375"/>
              <a:gd name="connsiteX39" fmla="*/ 870858 w 5410200"/>
              <a:gd name="connsiteY39" fmla="*/ 2100943 h 2323375"/>
              <a:gd name="connsiteX40" fmla="*/ 555172 w 5410200"/>
              <a:gd name="connsiteY40" fmla="*/ 1676400 h 2323375"/>
              <a:gd name="connsiteX41" fmla="*/ 293915 w 5410200"/>
              <a:gd name="connsiteY41" fmla="*/ 968829 h 2323375"/>
              <a:gd name="connsiteX42" fmla="*/ 228600 w 5410200"/>
              <a:gd name="connsiteY42" fmla="*/ 762000 h 2323375"/>
              <a:gd name="connsiteX43" fmla="*/ 54429 w 5410200"/>
              <a:gd name="connsiteY43" fmla="*/ 435429 h 2323375"/>
              <a:gd name="connsiteX44" fmla="*/ 0 w 5410200"/>
              <a:gd name="connsiteY44" fmla="*/ 228600 h 2323375"/>
              <a:gd name="connsiteX45" fmla="*/ 65315 w 5410200"/>
              <a:gd name="connsiteY45" fmla="*/ 0 h 232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10200" h="2323375">
                <a:moveTo>
                  <a:pt x="65315" y="0"/>
                </a:moveTo>
                <a:lnTo>
                  <a:pt x="65315" y="0"/>
                </a:lnTo>
                <a:cubicBezTo>
                  <a:pt x="286658" y="10886"/>
                  <a:pt x="508484" y="14421"/>
                  <a:pt x="729343" y="32657"/>
                </a:cubicBezTo>
                <a:cubicBezTo>
                  <a:pt x="904275" y="47101"/>
                  <a:pt x="1076387" y="93517"/>
                  <a:pt x="1251858" y="97971"/>
                </a:cubicBezTo>
                <a:cubicBezTo>
                  <a:pt x="1792353" y="111689"/>
                  <a:pt x="2333172" y="90714"/>
                  <a:pt x="2873829" y="87086"/>
                </a:cubicBezTo>
                <a:cubicBezTo>
                  <a:pt x="3232617" y="31025"/>
                  <a:pt x="3286502" y="1450"/>
                  <a:pt x="3679372" y="43543"/>
                </a:cubicBezTo>
                <a:cubicBezTo>
                  <a:pt x="3733008" y="49290"/>
                  <a:pt x="3781688" y="77937"/>
                  <a:pt x="3831772" y="97971"/>
                </a:cubicBezTo>
                <a:cubicBezTo>
                  <a:pt x="4118992" y="212859"/>
                  <a:pt x="3898412" y="141911"/>
                  <a:pt x="4114800" y="206829"/>
                </a:cubicBezTo>
                <a:lnTo>
                  <a:pt x="4550229" y="195943"/>
                </a:lnTo>
                <a:cubicBezTo>
                  <a:pt x="4575864" y="194852"/>
                  <a:pt x="4600996" y="188448"/>
                  <a:pt x="4626429" y="185057"/>
                </a:cubicBezTo>
                <a:lnTo>
                  <a:pt x="4713515" y="174171"/>
                </a:lnTo>
                <a:cubicBezTo>
                  <a:pt x="4728029" y="166914"/>
                  <a:pt x="4740887" y="153748"/>
                  <a:pt x="4757058" y="152400"/>
                </a:cubicBezTo>
                <a:cubicBezTo>
                  <a:pt x="4786211" y="149971"/>
                  <a:pt x="4816839" y="152784"/>
                  <a:pt x="4844143" y="163286"/>
                </a:cubicBezTo>
                <a:cubicBezTo>
                  <a:pt x="4865829" y="171627"/>
                  <a:pt x="4883029" y="189559"/>
                  <a:pt x="4898572" y="206829"/>
                </a:cubicBezTo>
                <a:cubicBezTo>
                  <a:pt x="4925409" y="236647"/>
                  <a:pt x="4965954" y="316325"/>
                  <a:pt x="4985658" y="348343"/>
                </a:cubicBezTo>
                <a:cubicBezTo>
                  <a:pt x="4999371" y="370627"/>
                  <a:pt x="5014686" y="391886"/>
                  <a:pt x="5029200" y="413657"/>
                </a:cubicBezTo>
                <a:cubicBezTo>
                  <a:pt x="5059948" y="536648"/>
                  <a:pt x="5045102" y="471395"/>
                  <a:pt x="5072743" y="609600"/>
                </a:cubicBezTo>
                <a:cubicBezTo>
                  <a:pt x="5076372" y="627743"/>
                  <a:pt x="5077778" y="646476"/>
                  <a:pt x="5083629" y="664029"/>
                </a:cubicBezTo>
                <a:lnTo>
                  <a:pt x="5105400" y="729343"/>
                </a:lnTo>
                <a:cubicBezTo>
                  <a:pt x="5109029" y="758372"/>
                  <a:pt x="5116286" y="787174"/>
                  <a:pt x="5116286" y="816429"/>
                </a:cubicBezTo>
                <a:cubicBezTo>
                  <a:pt x="5116286" y="1015819"/>
                  <a:pt x="5027065" y="904898"/>
                  <a:pt x="5127172" y="1240971"/>
                </a:cubicBezTo>
                <a:cubicBezTo>
                  <a:pt x="5148727" y="1313335"/>
                  <a:pt x="5229757" y="1355924"/>
                  <a:pt x="5257800" y="1426029"/>
                </a:cubicBezTo>
                <a:lnTo>
                  <a:pt x="5279572" y="1480457"/>
                </a:lnTo>
                <a:cubicBezTo>
                  <a:pt x="5283201" y="1498600"/>
                  <a:pt x="5284607" y="1517333"/>
                  <a:pt x="5290458" y="1534886"/>
                </a:cubicBezTo>
                <a:cubicBezTo>
                  <a:pt x="5295590" y="1550281"/>
                  <a:pt x="5305638" y="1563600"/>
                  <a:pt x="5312229" y="1578429"/>
                </a:cubicBezTo>
                <a:cubicBezTo>
                  <a:pt x="5320165" y="1596285"/>
                  <a:pt x="5325261" y="1615380"/>
                  <a:pt x="5334000" y="1632857"/>
                </a:cubicBezTo>
                <a:cubicBezTo>
                  <a:pt x="5343462" y="1651782"/>
                  <a:pt x="5357903" y="1668024"/>
                  <a:pt x="5366658" y="1687286"/>
                </a:cubicBezTo>
                <a:cubicBezTo>
                  <a:pt x="5387755" y="1733700"/>
                  <a:pt x="5399854" y="1804013"/>
                  <a:pt x="5410200" y="1850571"/>
                </a:cubicBezTo>
                <a:cubicBezTo>
                  <a:pt x="5406572" y="1872343"/>
                  <a:pt x="5406295" y="1894947"/>
                  <a:pt x="5399315" y="1915886"/>
                </a:cubicBezTo>
                <a:cubicBezTo>
                  <a:pt x="5371461" y="1999450"/>
                  <a:pt x="5357082" y="2018365"/>
                  <a:pt x="5301343" y="2079171"/>
                </a:cubicBezTo>
                <a:cubicBezTo>
                  <a:pt x="5280538" y="2101868"/>
                  <a:pt x="5261928" y="2127836"/>
                  <a:pt x="5236029" y="2144486"/>
                </a:cubicBezTo>
                <a:cubicBezTo>
                  <a:pt x="5221654" y="2153727"/>
                  <a:pt x="5061833" y="2206759"/>
                  <a:pt x="5050972" y="2209800"/>
                </a:cubicBezTo>
                <a:cubicBezTo>
                  <a:pt x="4789030" y="2283144"/>
                  <a:pt x="4861275" y="2253787"/>
                  <a:pt x="4495800" y="2264229"/>
                </a:cubicBezTo>
                <a:cubicBezTo>
                  <a:pt x="4394200" y="2282372"/>
                  <a:pt x="4294105" y="2314075"/>
                  <a:pt x="4191000" y="2318657"/>
                </a:cubicBezTo>
                <a:cubicBezTo>
                  <a:pt x="3886440" y="2332193"/>
                  <a:pt x="3622019" y="2314002"/>
                  <a:pt x="3331029" y="2296886"/>
                </a:cubicBezTo>
                <a:lnTo>
                  <a:pt x="2558143" y="2188029"/>
                </a:lnTo>
                <a:cubicBezTo>
                  <a:pt x="2500183" y="2180034"/>
                  <a:pt x="2442380" y="2169693"/>
                  <a:pt x="2383972" y="2166257"/>
                </a:cubicBezTo>
                <a:lnTo>
                  <a:pt x="2198915" y="2155371"/>
                </a:lnTo>
                <a:cubicBezTo>
                  <a:pt x="2151743" y="2144485"/>
                  <a:pt x="2105771" y="2124696"/>
                  <a:pt x="2057400" y="2122714"/>
                </a:cubicBezTo>
                <a:cubicBezTo>
                  <a:pt x="1662151" y="2106515"/>
                  <a:pt x="1262270" y="2158223"/>
                  <a:pt x="870858" y="2100943"/>
                </a:cubicBezTo>
                <a:cubicBezTo>
                  <a:pt x="809921" y="2092025"/>
                  <a:pt x="557729" y="1681104"/>
                  <a:pt x="555172" y="1676400"/>
                </a:cubicBezTo>
                <a:cubicBezTo>
                  <a:pt x="455109" y="1492285"/>
                  <a:pt x="346500" y="1135347"/>
                  <a:pt x="293915" y="968829"/>
                </a:cubicBezTo>
                <a:cubicBezTo>
                  <a:pt x="272143" y="899886"/>
                  <a:pt x="258213" y="827956"/>
                  <a:pt x="228600" y="762000"/>
                </a:cubicBezTo>
                <a:cubicBezTo>
                  <a:pt x="178068" y="649452"/>
                  <a:pt x="88321" y="554054"/>
                  <a:pt x="54429" y="435429"/>
                </a:cubicBezTo>
                <a:cubicBezTo>
                  <a:pt x="20328" y="316073"/>
                  <a:pt x="39065" y="384857"/>
                  <a:pt x="0" y="228600"/>
                </a:cubicBezTo>
                <a:cubicBezTo>
                  <a:pt x="34619" y="-25267"/>
                  <a:pt x="54429" y="38100"/>
                  <a:pt x="653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F9E226A2-435E-60ED-CDF0-9614DDC16278}"/>
              </a:ext>
            </a:extLst>
          </p:cNvPr>
          <p:cNvSpPr/>
          <p:nvPr/>
        </p:nvSpPr>
        <p:spPr>
          <a:xfrm>
            <a:off x="61971" y="2358342"/>
            <a:ext cx="7922230" cy="5522281"/>
          </a:xfrm>
          <a:custGeom>
            <a:avLst/>
            <a:gdLst>
              <a:gd name="connsiteX0" fmla="*/ 305342 w 7697266"/>
              <a:gd name="connsiteY0" fmla="*/ 3181508 h 5522281"/>
              <a:gd name="connsiteX1" fmla="*/ 305342 w 7697266"/>
              <a:gd name="connsiteY1" fmla="*/ 3181508 h 5522281"/>
              <a:gd name="connsiteX2" fmla="*/ 381542 w 7697266"/>
              <a:gd name="connsiteY2" fmla="*/ 3072651 h 5522281"/>
              <a:gd name="connsiteX3" fmla="*/ 435971 w 7697266"/>
              <a:gd name="connsiteY3" fmla="*/ 3007336 h 5522281"/>
              <a:gd name="connsiteX4" fmla="*/ 849628 w 7697266"/>
              <a:gd name="connsiteY4" fmla="*/ 3029108 h 5522281"/>
              <a:gd name="connsiteX5" fmla="*/ 947599 w 7697266"/>
              <a:gd name="connsiteY5" fmla="*/ 3050879 h 5522281"/>
              <a:gd name="connsiteX6" fmla="*/ 1459228 w 7697266"/>
              <a:gd name="connsiteY6" fmla="*/ 3072651 h 5522281"/>
              <a:gd name="connsiteX7" fmla="*/ 1578971 w 7697266"/>
              <a:gd name="connsiteY7" fmla="*/ 3083536 h 5522281"/>
              <a:gd name="connsiteX8" fmla="*/ 1644285 w 7697266"/>
              <a:gd name="connsiteY8" fmla="*/ 3105308 h 5522281"/>
              <a:gd name="connsiteX9" fmla="*/ 1764028 w 7697266"/>
              <a:gd name="connsiteY9" fmla="*/ 3116193 h 5522281"/>
              <a:gd name="connsiteX10" fmla="*/ 2014399 w 7697266"/>
              <a:gd name="connsiteY10" fmla="*/ 3105308 h 5522281"/>
              <a:gd name="connsiteX11" fmla="*/ 2112371 w 7697266"/>
              <a:gd name="connsiteY11" fmla="*/ 3094422 h 5522281"/>
              <a:gd name="connsiteX12" fmla="*/ 3385999 w 7697266"/>
              <a:gd name="connsiteY12" fmla="*/ 3050879 h 5522281"/>
              <a:gd name="connsiteX13" fmla="*/ 3701685 w 7697266"/>
              <a:gd name="connsiteY13" fmla="*/ 3029108 h 5522281"/>
              <a:gd name="connsiteX14" fmla="*/ 4507228 w 7697266"/>
              <a:gd name="connsiteY14" fmla="*/ 3007336 h 5522281"/>
              <a:gd name="connsiteX15" fmla="*/ 4735828 w 7697266"/>
              <a:gd name="connsiteY15" fmla="*/ 2974679 h 5522281"/>
              <a:gd name="connsiteX16" fmla="*/ 4942656 w 7697266"/>
              <a:gd name="connsiteY16" fmla="*/ 2887593 h 5522281"/>
              <a:gd name="connsiteX17" fmla="*/ 5051513 w 7697266"/>
              <a:gd name="connsiteY17" fmla="*/ 2844051 h 5522281"/>
              <a:gd name="connsiteX18" fmla="*/ 5388971 w 7697266"/>
              <a:gd name="connsiteY18" fmla="*/ 2724308 h 5522281"/>
              <a:gd name="connsiteX19" fmla="*/ 5476056 w 7697266"/>
              <a:gd name="connsiteY19" fmla="*/ 2691651 h 5522281"/>
              <a:gd name="connsiteX20" fmla="*/ 5639342 w 7697266"/>
              <a:gd name="connsiteY20" fmla="*/ 2593679 h 5522281"/>
              <a:gd name="connsiteX21" fmla="*/ 5682885 w 7697266"/>
              <a:gd name="connsiteY21" fmla="*/ 2582793 h 5522281"/>
              <a:gd name="connsiteX22" fmla="*/ 5748199 w 7697266"/>
              <a:gd name="connsiteY22" fmla="*/ 2506593 h 5522281"/>
              <a:gd name="connsiteX23" fmla="*/ 5813513 w 7697266"/>
              <a:gd name="connsiteY23" fmla="*/ 2408622 h 5522281"/>
              <a:gd name="connsiteX24" fmla="*/ 6085656 w 7697266"/>
              <a:gd name="connsiteY24" fmla="*/ 1799022 h 5522281"/>
              <a:gd name="connsiteX25" fmla="*/ 6052999 w 7697266"/>
              <a:gd name="connsiteY25" fmla="*/ 1483336 h 5522281"/>
              <a:gd name="connsiteX26" fmla="*/ 5955028 w 7697266"/>
              <a:gd name="connsiteY26" fmla="*/ 1232965 h 5522281"/>
              <a:gd name="connsiteX27" fmla="*/ 5933256 w 7697266"/>
              <a:gd name="connsiteY27" fmla="*/ 1167651 h 5522281"/>
              <a:gd name="connsiteX28" fmla="*/ 5824399 w 7697266"/>
              <a:gd name="connsiteY28" fmla="*/ 939051 h 5522281"/>
              <a:gd name="connsiteX29" fmla="*/ 5780856 w 7697266"/>
              <a:gd name="connsiteY29" fmla="*/ 851965 h 5522281"/>
              <a:gd name="connsiteX30" fmla="*/ 5824399 w 7697266"/>
              <a:gd name="connsiteY30" fmla="*/ 460079 h 5522281"/>
              <a:gd name="connsiteX31" fmla="*/ 5889713 w 7697266"/>
              <a:gd name="connsiteY31" fmla="*/ 340336 h 5522281"/>
              <a:gd name="connsiteX32" fmla="*/ 5922371 w 7697266"/>
              <a:gd name="connsiteY32" fmla="*/ 264136 h 5522281"/>
              <a:gd name="connsiteX33" fmla="*/ 6052999 w 7697266"/>
              <a:gd name="connsiteY33" fmla="*/ 79079 h 5522281"/>
              <a:gd name="connsiteX34" fmla="*/ 6074771 w 7697266"/>
              <a:gd name="connsiteY34" fmla="*/ 57308 h 5522281"/>
              <a:gd name="connsiteX35" fmla="*/ 6510199 w 7697266"/>
              <a:gd name="connsiteY35" fmla="*/ 13765 h 5522281"/>
              <a:gd name="connsiteX36" fmla="*/ 7032713 w 7697266"/>
              <a:gd name="connsiteY36" fmla="*/ 57308 h 5522281"/>
              <a:gd name="connsiteX37" fmla="*/ 7359285 w 7697266"/>
              <a:gd name="connsiteY37" fmla="*/ 666908 h 5522281"/>
              <a:gd name="connsiteX38" fmla="*/ 7479028 w 7697266"/>
              <a:gd name="connsiteY38" fmla="*/ 949936 h 5522281"/>
              <a:gd name="connsiteX39" fmla="*/ 7544342 w 7697266"/>
              <a:gd name="connsiteY39" fmla="*/ 1211193 h 5522281"/>
              <a:gd name="connsiteX40" fmla="*/ 7587885 w 7697266"/>
              <a:gd name="connsiteY40" fmla="*/ 1341822 h 5522281"/>
              <a:gd name="connsiteX41" fmla="*/ 7642313 w 7697266"/>
              <a:gd name="connsiteY41" fmla="*/ 1526879 h 5522281"/>
              <a:gd name="connsiteX42" fmla="*/ 7664085 w 7697266"/>
              <a:gd name="connsiteY42" fmla="*/ 1744593 h 5522281"/>
              <a:gd name="connsiteX43" fmla="*/ 7696742 w 7697266"/>
              <a:gd name="connsiteY43" fmla="*/ 1973193 h 5522281"/>
              <a:gd name="connsiteX44" fmla="*/ 7674971 w 7697266"/>
              <a:gd name="connsiteY44" fmla="*/ 2506593 h 5522281"/>
              <a:gd name="connsiteX45" fmla="*/ 7620542 w 7697266"/>
              <a:gd name="connsiteY45" fmla="*/ 2735193 h 5522281"/>
              <a:gd name="connsiteX46" fmla="*/ 7576999 w 7697266"/>
              <a:gd name="connsiteY46" fmla="*/ 2974679 h 5522281"/>
              <a:gd name="connsiteX47" fmla="*/ 7500799 w 7697266"/>
              <a:gd name="connsiteY47" fmla="*/ 3127079 h 5522281"/>
              <a:gd name="connsiteX48" fmla="*/ 7446371 w 7697266"/>
              <a:gd name="connsiteY48" fmla="*/ 3290365 h 5522281"/>
              <a:gd name="connsiteX49" fmla="*/ 7413713 w 7697266"/>
              <a:gd name="connsiteY49" fmla="*/ 3410108 h 5522281"/>
              <a:gd name="connsiteX50" fmla="*/ 7402828 w 7697266"/>
              <a:gd name="connsiteY50" fmla="*/ 3486308 h 5522281"/>
              <a:gd name="connsiteX51" fmla="*/ 7370171 w 7697266"/>
              <a:gd name="connsiteY51" fmla="*/ 3660479 h 5522281"/>
              <a:gd name="connsiteX52" fmla="*/ 7272199 w 7697266"/>
              <a:gd name="connsiteY52" fmla="*/ 3954393 h 5522281"/>
              <a:gd name="connsiteX53" fmla="*/ 7174228 w 7697266"/>
              <a:gd name="connsiteY53" fmla="*/ 4400708 h 5522281"/>
              <a:gd name="connsiteX54" fmla="*/ 7141571 w 7697266"/>
              <a:gd name="connsiteY54" fmla="*/ 5010308 h 5522281"/>
              <a:gd name="connsiteX55" fmla="*/ 7108913 w 7697266"/>
              <a:gd name="connsiteY55" fmla="*/ 5108279 h 5522281"/>
              <a:gd name="connsiteX56" fmla="*/ 6989171 w 7697266"/>
              <a:gd name="connsiteY56" fmla="*/ 5282451 h 5522281"/>
              <a:gd name="connsiteX57" fmla="*/ 6956513 w 7697266"/>
              <a:gd name="connsiteY57" fmla="*/ 5315108 h 5522281"/>
              <a:gd name="connsiteX58" fmla="*/ 6880313 w 7697266"/>
              <a:gd name="connsiteY58" fmla="*/ 5380422 h 5522281"/>
              <a:gd name="connsiteX59" fmla="*/ 6684371 w 7697266"/>
              <a:gd name="connsiteY59" fmla="*/ 5456622 h 5522281"/>
              <a:gd name="connsiteX60" fmla="*/ 6379571 w 7697266"/>
              <a:gd name="connsiteY60" fmla="*/ 5478393 h 5522281"/>
              <a:gd name="connsiteX61" fmla="*/ 5715542 w 7697266"/>
              <a:gd name="connsiteY61" fmla="*/ 5521936 h 5522281"/>
              <a:gd name="connsiteX62" fmla="*/ 1720485 w 7697266"/>
              <a:gd name="connsiteY62" fmla="*/ 5511051 h 5522281"/>
              <a:gd name="connsiteX63" fmla="*/ 1002028 w 7697266"/>
              <a:gd name="connsiteY63" fmla="*/ 5500165 h 5522281"/>
              <a:gd name="connsiteX64" fmla="*/ 773428 w 7697266"/>
              <a:gd name="connsiteY64" fmla="*/ 5445736 h 5522281"/>
              <a:gd name="connsiteX65" fmla="*/ 631913 w 7697266"/>
              <a:gd name="connsiteY65" fmla="*/ 5434851 h 5522281"/>
              <a:gd name="connsiteX66" fmla="*/ 457742 w 7697266"/>
              <a:gd name="connsiteY66" fmla="*/ 5369536 h 5522281"/>
              <a:gd name="connsiteX67" fmla="*/ 120285 w 7697266"/>
              <a:gd name="connsiteY67" fmla="*/ 5130051 h 5522281"/>
              <a:gd name="connsiteX68" fmla="*/ 54971 w 7697266"/>
              <a:gd name="connsiteY68" fmla="*/ 4966765 h 5522281"/>
              <a:gd name="connsiteX69" fmla="*/ 542 w 7697266"/>
              <a:gd name="connsiteY69" fmla="*/ 4455136 h 5522281"/>
              <a:gd name="connsiteX70" fmla="*/ 98513 w 7697266"/>
              <a:gd name="connsiteY70" fmla="*/ 3693136 h 5522281"/>
              <a:gd name="connsiteX71" fmla="*/ 152942 w 7697266"/>
              <a:gd name="connsiteY71" fmla="*/ 3562508 h 5522281"/>
              <a:gd name="connsiteX72" fmla="*/ 174713 w 7697266"/>
              <a:gd name="connsiteY72" fmla="*/ 3475422 h 5522281"/>
              <a:gd name="connsiteX73" fmla="*/ 229142 w 7697266"/>
              <a:gd name="connsiteY73" fmla="*/ 3399222 h 5522281"/>
              <a:gd name="connsiteX74" fmla="*/ 272685 w 7697266"/>
              <a:gd name="connsiteY74" fmla="*/ 3323022 h 5522281"/>
              <a:gd name="connsiteX75" fmla="*/ 316228 w 7697266"/>
              <a:gd name="connsiteY75" fmla="*/ 3257708 h 5522281"/>
              <a:gd name="connsiteX76" fmla="*/ 305342 w 7697266"/>
              <a:gd name="connsiteY76" fmla="*/ 3181508 h 552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7697266" h="5522281">
                <a:moveTo>
                  <a:pt x="305342" y="3181508"/>
                </a:moveTo>
                <a:lnTo>
                  <a:pt x="305342" y="3181508"/>
                </a:lnTo>
                <a:cubicBezTo>
                  <a:pt x="330742" y="3145222"/>
                  <a:pt x="357591" y="3109909"/>
                  <a:pt x="381542" y="3072651"/>
                </a:cubicBezTo>
                <a:cubicBezTo>
                  <a:pt x="422976" y="3008198"/>
                  <a:pt x="378675" y="3045533"/>
                  <a:pt x="435971" y="3007336"/>
                </a:cubicBezTo>
                <a:cubicBezTo>
                  <a:pt x="573857" y="3014593"/>
                  <a:pt x="712049" y="3017399"/>
                  <a:pt x="849628" y="3029108"/>
                </a:cubicBezTo>
                <a:cubicBezTo>
                  <a:pt x="882961" y="3031945"/>
                  <a:pt x="914230" y="3048496"/>
                  <a:pt x="947599" y="3050879"/>
                </a:cubicBezTo>
                <a:cubicBezTo>
                  <a:pt x="1117863" y="3063041"/>
                  <a:pt x="1288685" y="3065394"/>
                  <a:pt x="1459228" y="3072651"/>
                </a:cubicBezTo>
                <a:cubicBezTo>
                  <a:pt x="1499142" y="3076279"/>
                  <a:pt x="1539502" y="3076571"/>
                  <a:pt x="1578971" y="3083536"/>
                </a:cubicBezTo>
                <a:cubicBezTo>
                  <a:pt x="1601571" y="3087524"/>
                  <a:pt x="1621685" y="3101320"/>
                  <a:pt x="1644285" y="3105308"/>
                </a:cubicBezTo>
                <a:cubicBezTo>
                  <a:pt x="1683754" y="3112273"/>
                  <a:pt x="1724114" y="3112565"/>
                  <a:pt x="1764028" y="3116193"/>
                </a:cubicBezTo>
                <a:lnTo>
                  <a:pt x="2014399" y="3105308"/>
                </a:lnTo>
                <a:cubicBezTo>
                  <a:pt x="2047193" y="3103258"/>
                  <a:pt x="2079539" y="3095725"/>
                  <a:pt x="2112371" y="3094422"/>
                </a:cubicBezTo>
                <a:lnTo>
                  <a:pt x="3385999" y="3050879"/>
                </a:lnTo>
                <a:cubicBezTo>
                  <a:pt x="3524918" y="3036987"/>
                  <a:pt x="3531581" y="3034595"/>
                  <a:pt x="3701685" y="3029108"/>
                </a:cubicBezTo>
                <a:lnTo>
                  <a:pt x="4507228" y="3007336"/>
                </a:lnTo>
                <a:cubicBezTo>
                  <a:pt x="4583428" y="2996450"/>
                  <a:pt x="4661610" y="2995089"/>
                  <a:pt x="4735828" y="2974679"/>
                </a:cubicBezTo>
                <a:cubicBezTo>
                  <a:pt x="4807955" y="2954844"/>
                  <a:pt x="4873535" y="2916195"/>
                  <a:pt x="4942656" y="2887593"/>
                </a:cubicBezTo>
                <a:cubicBezTo>
                  <a:pt x="4978767" y="2872650"/>
                  <a:pt x="5014682" y="2857120"/>
                  <a:pt x="5051513" y="2844051"/>
                </a:cubicBezTo>
                <a:lnTo>
                  <a:pt x="5388971" y="2724308"/>
                </a:lnTo>
                <a:cubicBezTo>
                  <a:pt x="5418150" y="2713833"/>
                  <a:pt x="5450828" y="2709671"/>
                  <a:pt x="5476056" y="2691651"/>
                </a:cubicBezTo>
                <a:cubicBezTo>
                  <a:pt x="5547697" y="2640479"/>
                  <a:pt x="5556537" y="2628181"/>
                  <a:pt x="5639342" y="2593679"/>
                </a:cubicBezTo>
                <a:cubicBezTo>
                  <a:pt x="5653152" y="2587925"/>
                  <a:pt x="5668371" y="2586422"/>
                  <a:pt x="5682885" y="2582793"/>
                </a:cubicBezTo>
                <a:cubicBezTo>
                  <a:pt x="5704656" y="2557393"/>
                  <a:pt x="5728127" y="2533356"/>
                  <a:pt x="5748199" y="2506593"/>
                </a:cubicBezTo>
                <a:cubicBezTo>
                  <a:pt x="5771748" y="2475194"/>
                  <a:pt x="5795706" y="2443599"/>
                  <a:pt x="5813513" y="2408622"/>
                </a:cubicBezTo>
                <a:cubicBezTo>
                  <a:pt x="6045683" y="1952575"/>
                  <a:pt x="6004678" y="2068949"/>
                  <a:pt x="6085656" y="1799022"/>
                </a:cubicBezTo>
                <a:cubicBezTo>
                  <a:pt x="6074770" y="1693793"/>
                  <a:pt x="6073746" y="1587072"/>
                  <a:pt x="6052999" y="1483336"/>
                </a:cubicBezTo>
                <a:cubicBezTo>
                  <a:pt x="6036686" y="1401769"/>
                  <a:pt x="5985947" y="1313353"/>
                  <a:pt x="5955028" y="1232965"/>
                </a:cubicBezTo>
                <a:cubicBezTo>
                  <a:pt x="5946790" y="1211546"/>
                  <a:pt x="5942577" y="1188622"/>
                  <a:pt x="5933256" y="1167651"/>
                </a:cubicBezTo>
                <a:cubicBezTo>
                  <a:pt x="5898978" y="1090527"/>
                  <a:pt x="5861091" y="1015056"/>
                  <a:pt x="5824399" y="939051"/>
                </a:cubicBezTo>
                <a:cubicBezTo>
                  <a:pt x="5810289" y="909824"/>
                  <a:pt x="5780856" y="851965"/>
                  <a:pt x="5780856" y="851965"/>
                </a:cubicBezTo>
                <a:cubicBezTo>
                  <a:pt x="5759031" y="677356"/>
                  <a:pt x="5758264" y="741156"/>
                  <a:pt x="5824399" y="460079"/>
                </a:cubicBezTo>
                <a:cubicBezTo>
                  <a:pt x="5832099" y="427355"/>
                  <a:pt x="5874451" y="370859"/>
                  <a:pt x="5889713" y="340336"/>
                </a:cubicBezTo>
                <a:cubicBezTo>
                  <a:pt x="5902072" y="315619"/>
                  <a:pt x="5907725" y="287570"/>
                  <a:pt x="5922371" y="264136"/>
                </a:cubicBezTo>
                <a:cubicBezTo>
                  <a:pt x="5962389" y="200107"/>
                  <a:pt x="5999607" y="132468"/>
                  <a:pt x="6052999" y="79079"/>
                </a:cubicBezTo>
                <a:cubicBezTo>
                  <a:pt x="6060256" y="71822"/>
                  <a:pt x="6065591" y="61898"/>
                  <a:pt x="6074771" y="57308"/>
                </a:cubicBezTo>
                <a:cubicBezTo>
                  <a:pt x="6188366" y="511"/>
                  <a:pt x="6488544" y="15039"/>
                  <a:pt x="6510199" y="13765"/>
                </a:cubicBezTo>
                <a:cubicBezTo>
                  <a:pt x="6684370" y="28279"/>
                  <a:pt x="6894182" y="-49254"/>
                  <a:pt x="7032713" y="57308"/>
                </a:cubicBezTo>
                <a:cubicBezTo>
                  <a:pt x="7215430" y="197859"/>
                  <a:pt x="7261800" y="458013"/>
                  <a:pt x="7359285" y="666908"/>
                </a:cubicBezTo>
                <a:cubicBezTo>
                  <a:pt x="7418850" y="794548"/>
                  <a:pt x="7439421" y="826166"/>
                  <a:pt x="7479028" y="949936"/>
                </a:cubicBezTo>
                <a:cubicBezTo>
                  <a:pt x="7608483" y="1354483"/>
                  <a:pt x="7459157" y="898845"/>
                  <a:pt x="7544342" y="1211193"/>
                </a:cubicBezTo>
                <a:cubicBezTo>
                  <a:pt x="7556419" y="1255474"/>
                  <a:pt x="7574281" y="1297986"/>
                  <a:pt x="7587885" y="1341822"/>
                </a:cubicBezTo>
                <a:cubicBezTo>
                  <a:pt x="7606943" y="1403231"/>
                  <a:pt x="7624170" y="1465193"/>
                  <a:pt x="7642313" y="1526879"/>
                </a:cubicBezTo>
                <a:cubicBezTo>
                  <a:pt x="7649570" y="1599450"/>
                  <a:pt x="7655256" y="1672196"/>
                  <a:pt x="7664085" y="1744593"/>
                </a:cubicBezTo>
                <a:cubicBezTo>
                  <a:pt x="7673403" y="1821001"/>
                  <a:pt x="7695642" y="1896227"/>
                  <a:pt x="7696742" y="1973193"/>
                </a:cubicBezTo>
                <a:cubicBezTo>
                  <a:pt x="7699284" y="2151123"/>
                  <a:pt x="7692677" y="2329528"/>
                  <a:pt x="7674971" y="2506593"/>
                </a:cubicBezTo>
                <a:cubicBezTo>
                  <a:pt x="7667177" y="2584534"/>
                  <a:pt x="7636589" y="2658524"/>
                  <a:pt x="7620542" y="2735193"/>
                </a:cubicBezTo>
                <a:cubicBezTo>
                  <a:pt x="7603920" y="2814610"/>
                  <a:pt x="7600709" y="2897083"/>
                  <a:pt x="7576999" y="2974679"/>
                </a:cubicBezTo>
                <a:cubicBezTo>
                  <a:pt x="7560402" y="3028996"/>
                  <a:pt x="7522515" y="3074598"/>
                  <a:pt x="7500799" y="3127079"/>
                </a:cubicBezTo>
                <a:cubicBezTo>
                  <a:pt x="7478863" y="3180092"/>
                  <a:pt x="7463244" y="3235529"/>
                  <a:pt x="7446371" y="3290365"/>
                </a:cubicBezTo>
                <a:cubicBezTo>
                  <a:pt x="7434204" y="3329908"/>
                  <a:pt x="7422688" y="3369721"/>
                  <a:pt x="7413713" y="3410108"/>
                </a:cubicBezTo>
                <a:cubicBezTo>
                  <a:pt x="7408147" y="3435155"/>
                  <a:pt x="7407224" y="3461030"/>
                  <a:pt x="7402828" y="3486308"/>
                </a:cubicBezTo>
                <a:cubicBezTo>
                  <a:pt x="7392707" y="3544503"/>
                  <a:pt x="7383593" y="3602955"/>
                  <a:pt x="7370171" y="3660479"/>
                </a:cubicBezTo>
                <a:cubicBezTo>
                  <a:pt x="7301043" y="3956742"/>
                  <a:pt x="7356787" y="3672434"/>
                  <a:pt x="7272199" y="3954393"/>
                </a:cubicBezTo>
                <a:cubicBezTo>
                  <a:pt x="7248229" y="4034292"/>
                  <a:pt x="7185505" y="4346578"/>
                  <a:pt x="7174228" y="4400708"/>
                </a:cubicBezTo>
                <a:cubicBezTo>
                  <a:pt x="7168753" y="4543054"/>
                  <a:pt x="7158524" y="4878076"/>
                  <a:pt x="7141571" y="5010308"/>
                </a:cubicBezTo>
                <a:cubicBezTo>
                  <a:pt x="7137194" y="5044452"/>
                  <a:pt x="7123649" y="5077169"/>
                  <a:pt x="7108913" y="5108279"/>
                </a:cubicBezTo>
                <a:cubicBezTo>
                  <a:pt x="7074286" y="5181379"/>
                  <a:pt x="7040371" y="5224850"/>
                  <a:pt x="6989171" y="5282451"/>
                </a:cubicBezTo>
                <a:cubicBezTo>
                  <a:pt x="6978943" y="5293957"/>
                  <a:pt x="6967956" y="5304809"/>
                  <a:pt x="6956513" y="5315108"/>
                </a:cubicBezTo>
                <a:cubicBezTo>
                  <a:pt x="6931647" y="5337487"/>
                  <a:pt x="6909994" y="5364988"/>
                  <a:pt x="6880313" y="5380422"/>
                </a:cubicBezTo>
                <a:cubicBezTo>
                  <a:pt x="6818138" y="5412753"/>
                  <a:pt x="6753146" y="5443166"/>
                  <a:pt x="6684371" y="5456622"/>
                </a:cubicBezTo>
                <a:cubicBezTo>
                  <a:pt x="6584407" y="5476180"/>
                  <a:pt x="6481171" y="5471136"/>
                  <a:pt x="6379571" y="5478393"/>
                </a:cubicBezTo>
                <a:cubicBezTo>
                  <a:pt x="6058545" y="5529083"/>
                  <a:pt x="6163062" y="5521936"/>
                  <a:pt x="5715542" y="5521936"/>
                </a:cubicBezTo>
                <a:lnTo>
                  <a:pt x="1720485" y="5511051"/>
                </a:lnTo>
                <a:lnTo>
                  <a:pt x="1002028" y="5500165"/>
                </a:lnTo>
                <a:cubicBezTo>
                  <a:pt x="923883" y="5494776"/>
                  <a:pt x="850566" y="5459349"/>
                  <a:pt x="773428" y="5445736"/>
                </a:cubicBezTo>
                <a:cubicBezTo>
                  <a:pt x="726837" y="5437514"/>
                  <a:pt x="679085" y="5438479"/>
                  <a:pt x="631913" y="5434851"/>
                </a:cubicBezTo>
                <a:cubicBezTo>
                  <a:pt x="573856" y="5413079"/>
                  <a:pt x="511011" y="5401271"/>
                  <a:pt x="457742" y="5369536"/>
                </a:cubicBezTo>
                <a:cubicBezTo>
                  <a:pt x="339243" y="5298941"/>
                  <a:pt x="120285" y="5130051"/>
                  <a:pt x="120285" y="5130051"/>
                </a:cubicBezTo>
                <a:cubicBezTo>
                  <a:pt x="98514" y="5075622"/>
                  <a:pt x="69972" y="5023435"/>
                  <a:pt x="54971" y="4966765"/>
                </a:cubicBezTo>
                <a:cubicBezTo>
                  <a:pt x="18562" y="4829219"/>
                  <a:pt x="9576" y="4581618"/>
                  <a:pt x="542" y="4455136"/>
                </a:cubicBezTo>
                <a:cubicBezTo>
                  <a:pt x="9550" y="4049807"/>
                  <a:pt x="-36020" y="4016011"/>
                  <a:pt x="98513" y="3693136"/>
                </a:cubicBezTo>
                <a:cubicBezTo>
                  <a:pt x="116656" y="3649593"/>
                  <a:pt x="137359" y="3607031"/>
                  <a:pt x="152942" y="3562508"/>
                </a:cubicBezTo>
                <a:cubicBezTo>
                  <a:pt x="162827" y="3534266"/>
                  <a:pt x="162059" y="3502537"/>
                  <a:pt x="174713" y="3475422"/>
                </a:cubicBezTo>
                <a:cubicBezTo>
                  <a:pt x="187913" y="3447136"/>
                  <a:pt x="212263" y="3425479"/>
                  <a:pt x="229142" y="3399222"/>
                </a:cubicBezTo>
                <a:cubicBezTo>
                  <a:pt x="244962" y="3374614"/>
                  <a:pt x="257353" y="3347937"/>
                  <a:pt x="272685" y="3323022"/>
                </a:cubicBezTo>
                <a:cubicBezTo>
                  <a:pt x="286399" y="3300738"/>
                  <a:pt x="316228" y="3257708"/>
                  <a:pt x="316228" y="3257708"/>
                </a:cubicBezTo>
                <a:cubicBezTo>
                  <a:pt x="327993" y="3210645"/>
                  <a:pt x="307156" y="3194208"/>
                  <a:pt x="305342" y="31815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27252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6" name="Freeform: Shape 5">
            <a:extLst>
              <a:ext uri="{FF2B5EF4-FFF2-40B4-BE49-F238E27FC236}">
                <a16:creationId xmlns:a16="http://schemas.microsoft.com/office/drawing/2014/main" id="{74B3B64F-B1D5-D722-92F3-2D3BCE9DF692}"/>
              </a:ext>
            </a:extLst>
          </p:cNvPr>
          <p:cNvSpPr/>
          <p:nvPr/>
        </p:nvSpPr>
        <p:spPr>
          <a:xfrm>
            <a:off x="-54250" y="1524000"/>
            <a:ext cx="6241796" cy="4093029"/>
          </a:xfrm>
          <a:custGeom>
            <a:avLst/>
            <a:gdLst>
              <a:gd name="connsiteX0" fmla="*/ 504063 w 6241796"/>
              <a:gd name="connsiteY0" fmla="*/ 21771 h 3918857"/>
              <a:gd name="connsiteX1" fmla="*/ 504063 w 6241796"/>
              <a:gd name="connsiteY1" fmla="*/ 21771 h 3918857"/>
              <a:gd name="connsiteX2" fmla="*/ 1603520 w 6241796"/>
              <a:gd name="connsiteY2" fmla="*/ 0 h 3918857"/>
              <a:gd name="connsiteX3" fmla="*/ 2866263 w 6241796"/>
              <a:gd name="connsiteY3" fmla="*/ 10886 h 3918857"/>
              <a:gd name="connsiteX4" fmla="*/ 2942463 w 6241796"/>
              <a:gd name="connsiteY4" fmla="*/ 21771 h 3918857"/>
              <a:gd name="connsiteX5" fmla="*/ 3040434 w 6241796"/>
              <a:gd name="connsiteY5" fmla="*/ 54429 h 3918857"/>
              <a:gd name="connsiteX6" fmla="*/ 3160177 w 6241796"/>
              <a:gd name="connsiteY6" fmla="*/ 65314 h 3918857"/>
              <a:gd name="connsiteX7" fmla="*/ 3813320 w 6241796"/>
              <a:gd name="connsiteY7" fmla="*/ 65314 h 3918857"/>
              <a:gd name="connsiteX8" fmla="*/ 4520891 w 6241796"/>
              <a:gd name="connsiteY8" fmla="*/ 43543 h 3918857"/>
              <a:gd name="connsiteX9" fmla="*/ 4553548 w 6241796"/>
              <a:gd name="connsiteY9" fmla="*/ 32657 h 3918857"/>
              <a:gd name="connsiteX10" fmla="*/ 5010748 w 6241796"/>
              <a:gd name="connsiteY10" fmla="*/ 65314 h 3918857"/>
              <a:gd name="connsiteX11" fmla="*/ 5086948 w 6241796"/>
              <a:gd name="connsiteY11" fmla="*/ 97971 h 3918857"/>
              <a:gd name="connsiteX12" fmla="*/ 5119605 w 6241796"/>
              <a:gd name="connsiteY12" fmla="*/ 108857 h 3918857"/>
              <a:gd name="connsiteX13" fmla="*/ 5239348 w 6241796"/>
              <a:gd name="connsiteY13" fmla="*/ 174171 h 3918857"/>
              <a:gd name="connsiteX14" fmla="*/ 5326434 w 6241796"/>
              <a:gd name="connsiteY14" fmla="*/ 250371 h 3918857"/>
              <a:gd name="connsiteX15" fmla="*/ 5348205 w 6241796"/>
              <a:gd name="connsiteY15" fmla="*/ 315686 h 3918857"/>
              <a:gd name="connsiteX16" fmla="*/ 5369977 w 6241796"/>
              <a:gd name="connsiteY16" fmla="*/ 348343 h 3918857"/>
              <a:gd name="connsiteX17" fmla="*/ 5380863 w 6241796"/>
              <a:gd name="connsiteY17" fmla="*/ 391886 h 3918857"/>
              <a:gd name="connsiteX18" fmla="*/ 5402634 w 6241796"/>
              <a:gd name="connsiteY18" fmla="*/ 468086 h 3918857"/>
              <a:gd name="connsiteX19" fmla="*/ 5413520 w 6241796"/>
              <a:gd name="connsiteY19" fmla="*/ 631371 h 3918857"/>
              <a:gd name="connsiteX20" fmla="*/ 5424405 w 6241796"/>
              <a:gd name="connsiteY20" fmla="*/ 718457 h 3918857"/>
              <a:gd name="connsiteX21" fmla="*/ 5435291 w 6241796"/>
              <a:gd name="connsiteY21" fmla="*/ 1034143 h 3918857"/>
              <a:gd name="connsiteX22" fmla="*/ 5467948 w 6241796"/>
              <a:gd name="connsiteY22" fmla="*/ 1077686 h 3918857"/>
              <a:gd name="connsiteX23" fmla="*/ 5642120 w 6241796"/>
              <a:gd name="connsiteY23" fmla="*/ 1186543 h 3918857"/>
              <a:gd name="connsiteX24" fmla="*/ 5696548 w 6241796"/>
              <a:gd name="connsiteY24" fmla="*/ 1230086 h 3918857"/>
              <a:gd name="connsiteX25" fmla="*/ 5729205 w 6241796"/>
              <a:gd name="connsiteY25" fmla="*/ 1240971 h 3918857"/>
              <a:gd name="connsiteX26" fmla="*/ 5783634 w 6241796"/>
              <a:gd name="connsiteY26" fmla="*/ 1273629 h 3918857"/>
              <a:gd name="connsiteX27" fmla="*/ 5848948 w 6241796"/>
              <a:gd name="connsiteY27" fmla="*/ 1306286 h 3918857"/>
              <a:gd name="connsiteX28" fmla="*/ 5957805 w 6241796"/>
              <a:gd name="connsiteY28" fmla="*/ 1382486 h 3918857"/>
              <a:gd name="connsiteX29" fmla="*/ 6012234 w 6241796"/>
              <a:gd name="connsiteY29" fmla="*/ 1458686 h 3918857"/>
              <a:gd name="connsiteX30" fmla="*/ 6044891 w 6241796"/>
              <a:gd name="connsiteY30" fmla="*/ 1513114 h 3918857"/>
              <a:gd name="connsiteX31" fmla="*/ 6077548 w 6241796"/>
              <a:gd name="connsiteY31" fmla="*/ 1545771 h 3918857"/>
              <a:gd name="connsiteX32" fmla="*/ 6099320 w 6241796"/>
              <a:gd name="connsiteY32" fmla="*/ 1719943 h 3918857"/>
              <a:gd name="connsiteX33" fmla="*/ 6121091 w 6241796"/>
              <a:gd name="connsiteY33" fmla="*/ 1774371 h 3918857"/>
              <a:gd name="connsiteX34" fmla="*/ 6131977 w 6241796"/>
              <a:gd name="connsiteY34" fmla="*/ 2394857 h 3918857"/>
              <a:gd name="connsiteX35" fmla="*/ 6142863 w 6241796"/>
              <a:gd name="connsiteY35" fmla="*/ 2438400 h 3918857"/>
              <a:gd name="connsiteX36" fmla="*/ 6175520 w 6241796"/>
              <a:gd name="connsiteY36" fmla="*/ 2612571 h 3918857"/>
              <a:gd name="connsiteX37" fmla="*/ 6186405 w 6241796"/>
              <a:gd name="connsiteY37" fmla="*/ 2677886 h 3918857"/>
              <a:gd name="connsiteX38" fmla="*/ 6229948 w 6241796"/>
              <a:gd name="connsiteY38" fmla="*/ 2797629 h 3918857"/>
              <a:gd name="connsiteX39" fmla="*/ 6197291 w 6241796"/>
              <a:gd name="connsiteY39" fmla="*/ 3091543 h 3918857"/>
              <a:gd name="connsiteX40" fmla="*/ 6131977 w 6241796"/>
              <a:gd name="connsiteY40" fmla="*/ 3145971 h 3918857"/>
              <a:gd name="connsiteX41" fmla="*/ 5990463 w 6241796"/>
              <a:gd name="connsiteY41" fmla="*/ 3233057 h 3918857"/>
              <a:gd name="connsiteX42" fmla="*/ 5870720 w 6241796"/>
              <a:gd name="connsiteY42" fmla="*/ 3276600 h 3918857"/>
              <a:gd name="connsiteX43" fmla="*/ 5838063 w 6241796"/>
              <a:gd name="connsiteY43" fmla="*/ 3298371 h 3918857"/>
              <a:gd name="connsiteX44" fmla="*/ 5761863 w 6241796"/>
              <a:gd name="connsiteY44" fmla="*/ 3341914 h 3918857"/>
              <a:gd name="connsiteX45" fmla="*/ 5653005 w 6241796"/>
              <a:gd name="connsiteY45" fmla="*/ 3396343 h 3918857"/>
              <a:gd name="connsiteX46" fmla="*/ 5544148 w 6241796"/>
              <a:gd name="connsiteY46" fmla="*/ 3461657 h 3918857"/>
              <a:gd name="connsiteX47" fmla="*/ 5467948 w 6241796"/>
              <a:gd name="connsiteY47" fmla="*/ 3483429 h 3918857"/>
              <a:gd name="connsiteX48" fmla="*/ 5424405 w 6241796"/>
              <a:gd name="connsiteY48" fmla="*/ 3516086 h 3918857"/>
              <a:gd name="connsiteX49" fmla="*/ 5217577 w 6241796"/>
              <a:gd name="connsiteY49" fmla="*/ 3603171 h 3918857"/>
              <a:gd name="connsiteX50" fmla="*/ 5065177 w 6241796"/>
              <a:gd name="connsiteY50" fmla="*/ 3614057 h 3918857"/>
              <a:gd name="connsiteX51" fmla="*/ 4999863 w 6241796"/>
              <a:gd name="connsiteY51" fmla="*/ 3624943 h 3918857"/>
              <a:gd name="connsiteX52" fmla="*/ 4880120 w 6241796"/>
              <a:gd name="connsiteY52" fmla="*/ 3679371 h 3918857"/>
              <a:gd name="connsiteX53" fmla="*/ 4760377 w 6241796"/>
              <a:gd name="connsiteY53" fmla="*/ 3722914 h 3918857"/>
              <a:gd name="connsiteX54" fmla="*/ 4651520 w 6241796"/>
              <a:gd name="connsiteY54" fmla="*/ 3799114 h 3918857"/>
              <a:gd name="connsiteX55" fmla="*/ 4520891 w 6241796"/>
              <a:gd name="connsiteY55" fmla="*/ 3831771 h 3918857"/>
              <a:gd name="connsiteX56" fmla="*/ 4401148 w 6241796"/>
              <a:gd name="connsiteY56" fmla="*/ 3864429 h 3918857"/>
              <a:gd name="connsiteX57" fmla="*/ 4085463 w 6241796"/>
              <a:gd name="connsiteY57" fmla="*/ 3918857 h 3918857"/>
              <a:gd name="connsiteX58" fmla="*/ 3606491 w 6241796"/>
              <a:gd name="connsiteY58" fmla="*/ 3886200 h 3918857"/>
              <a:gd name="connsiteX59" fmla="*/ 3421434 w 6241796"/>
              <a:gd name="connsiteY59" fmla="*/ 3842657 h 3918857"/>
              <a:gd name="connsiteX60" fmla="*/ 3258148 w 6241796"/>
              <a:gd name="connsiteY60" fmla="*/ 3831771 h 3918857"/>
              <a:gd name="connsiteX61" fmla="*/ 3192834 w 6241796"/>
              <a:gd name="connsiteY61" fmla="*/ 3799114 h 3918857"/>
              <a:gd name="connsiteX62" fmla="*/ 2855377 w 6241796"/>
              <a:gd name="connsiteY62" fmla="*/ 3766457 h 3918857"/>
              <a:gd name="connsiteX63" fmla="*/ 2104263 w 6241796"/>
              <a:gd name="connsiteY63" fmla="*/ 3712029 h 3918857"/>
              <a:gd name="connsiteX64" fmla="*/ 1178977 w 6241796"/>
              <a:gd name="connsiteY64" fmla="*/ 3722914 h 3918857"/>
              <a:gd name="connsiteX65" fmla="*/ 1146320 w 6241796"/>
              <a:gd name="connsiteY65" fmla="*/ 3733800 h 3918857"/>
              <a:gd name="connsiteX66" fmla="*/ 1015691 w 6241796"/>
              <a:gd name="connsiteY66" fmla="*/ 3755571 h 3918857"/>
              <a:gd name="connsiteX67" fmla="*/ 917720 w 6241796"/>
              <a:gd name="connsiteY67" fmla="*/ 3788229 h 3918857"/>
              <a:gd name="connsiteX68" fmla="*/ 449634 w 6241796"/>
              <a:gd name="connsiteY68" fmla="*/ 3788229 h 3918857"/>
              <a:gd name="connsiteX69" fmla="*/ 90405 w 6241796"/>
              <a:gd name="connsiteY69" fmla="*/ 3537857 h 3918857"/>
              <a:gd name="connsiteX70" fmla="*/ 14205 w 6241796"/>
              <a:gd name="connsiteY70" fmla="*/ 3331029 h 3918857"/>
              <a:gd name="connsiteX71" fmla="*/ 46863 w 6241796"/>
              <a:gd name="connsiteY71" fmla="*/ 1992086 h 3918857"/>
              <a:gd name="connsiteX72" fmla="*/ 101291 w 6241796"/>
              <a:gd name="connsiteY72" fmla="*/ 1698171 h 3918857"/>
              <a:gd name="connsiteX73" fmla="*/ 253691 w 6241796"/>
              <a:gd name="connsiteY73" fmla="*/ 1132114 h 3918857"/>
              <a:gd name="connsiteX74" fmla="*/ 264577 w 6241796"/>
              <a:gd name="connsiteY74" fmla="*/ 925286 h 3918857"/>
              <a:gd name="connsiteX75" fmla="*/ 329891 w 6241796"/>
              <a:gd name="connsiteY75" fmla="*/ 511629 h 3918857"/>
              <a:gd name="connsiteX76" fmla="*/ 362548 w 6241796"/>
              <a:gd name="connsiteY76" fmla="*/ 97971 h 3918857"/>
              <a:gd name="connsiteX77" fmla="*/ 373434 w 6241796"/>
              <a:gd name="connsiteY77" fmla="*/ 54429 h 3918857"/>
              <a:gd name="connsiteX78" fmla="*/ 427863 w 6241796"/>
              <a:gd name="connsiteY78" fmla="*/ 32657 h 3918857"/>
              <a:gd name="connsiteX79" fmla="*/ 504063 w 6241796"/>
              <a:gd name="connsiteY79" fmla="*/ 21771 h 391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241796" h="3918857">
                <a:moveTo>
                  <a:pt x="504063" y="21771"/>
                </a:moveTo>
                <a:lnTo>
                  <a:pt x="504063" y="21771"/>
                </a:lnTo>
                <a:cubicBezTo>
                  <a:pt x="897523" y="10199"/>
                  <a:pt x="1183546" y="0"/>
                  <a:pt x="1603520" y="0"/>
                </a:cubicBezTo>
                <a:lnTo>
                  <a:pt x="2866263" y="10886"/>
                </a:lnTo>
                <a:cubicBezTo>
                  <a:pt x="2891663" y="14514"/>
                  <a:pt x="2917571" y="15548"/>
                  <a:pt x="2942463" y="21771"/>
                </a:cubicBezTo>
                <a:cubicBezTo>
                  <a:pt x="2975859" y="30120"/>
                  <a:pt x="3006679" y="47678"/>
                  <a:pt x="3040434" y="54429"/>
                </a:cubicBezTo>
                <a:cubicBezTo>
                  <a:pt x="3079735" y="62289"/>
                  <a:pt x="3120263" y="61686"/>
                  <a:pt x="3160177" y="65314"/>
                </a:cubicBezTo>
                <a:cubicBezTo>
                  <a:pt x="3400342" y="125357"/>
                  <a:pt x="3196122" y="78307"/>
                  <a:pt x="3813320" y="65314"/>
                </a:cubicBezTo>
                <a:lnTo>
                  <a:pt x="4520891" y="43543"/>
                </a:lnTo>
                <a:cubicBezTo>
                  <a:pt x="4531777" y="39914"/>
                  <a:pt x="4542077" y="32363"/>
                  <a:pt x="4553548" y="32657"/>
                </a:cubicBezTo>
                <a:cubicBezTo>
                  <a:pt x="4879661" y="41019"/>
                  <a:pt x="4831198" y="35391"/>
                  <a:pt x="5010748" y="65314"/>
                </a:cubicBezTo>
                <a:cubicBezTo>
                  <a:pt x="5036148" y="76200"/>
                  <a:pt x="5061290" y="87708"/>
                  <a:pt x="5086948" y="97971"/>
                </a:cubicBezTo>
                <a:cubicBezTo>
                  <a:pt x="5097602" y="102233"/>
                  <a:pt x="5109119" y="104197"/>
                  <a:pt x="5119605" y="108857"/>
                </a:cubicBezTo>
                <a:cubicBezTo>
                  <a:pt x="5156798" y="125387"/>
                  <a:pt x="5204941" y="151233"/>
                  <a:pt x="5239348" y="174171"/>
                </a:cubicBezTo>
                <a:cubicBezTo>
                  <a:pt x="5284318" y="204152"/>
                  <a:pt x="5287025" y="210963"/>
                  <a:pt x="5326434" y="250371"/>
                </a:cubicBezTo>
                <a:cubicBezTo>
                  <a:pt x="5333691" y="272143"/>
                  <a:pt x="5338884" y="294715"/>
                  <a:pt x="5348205" y="315686"/>
                </a:cubicBezTo>
                <a:cubicBezTo>
                  <a:pt x="5353519" y="327641"/>
                  <a:pt x="5364823" y="336318"/>
                  <a:pt x="5369977" y="348343"/>
                </a:cubicBezTo>
                <a:cubicBezTo>
                  <a:pt x="5375871" y="362094"/>
                  <a:pt x="5376927" y="377452"/>
                  <a:pt x="5380863" y="391886"/>
                </a:cubicBezTo>
                <a:cubicBezTo>
                  <a:pt x="5387814" y="417372"/>
                  <a:pt x="5395377" y="442686"/>
                  <a:pt x="5402634" y="468086"/>
                </a:cubicBezTo>
                <a:cubicBezTo>
                  <a:pt x="5406263" y="522514"/>
                  <a:pt x="5408795" y="577027"/>
                  <a:pt x="5413520" y="631371"/>
                </a:cubicBezTo>
                <a:cubicBezTo>
                  <a:pt x="5416054" y="660516"/>
                  <a:pt x="5422826" y="689245"/>
                  <a:pt x="5424405" y="718457"/>
                </a:cubicBezTo>
                <a:cubicBezTo>
                  <a:pt x="5430088" y="823595"/>
                  <a:pt x="5422621" y="929617"/>
                  <a:pt x="5435291" y="1034143"/>
                </a:cubicBezTo>
                <a:cubicBezTo>
                  <a:pt x="5437474" y="1052154"/>
                  <a:pt x="5455119" y="1064857"/>
                  <a:pt x="5467948" y="1077686"/>
                </a:cubicBezTo>
                <a:cubicBezTo>
                  <a:pt x="5624662" y="1234398"/>
                  <a:pt x="5421692" y="1010198"/>
                  <a:pt x="5642120" y="1186543"/>
                </a:cubicBezTo>
                <a:cubicBezTo>
                  <a:pt x="5660263" y="1201057"/>
                  <a:pt x="5676846" y="1217772"/>
                  <a:pt x="5696548" y="1230086"/>
                </a:cubicBezTo>
                <a:cubicBezTo>
                  <a:pt x="5706278" y="1236167"/>
                  <a:pt x="5718942" y="1235839"/>
                  <a:pt x="5729205" y="1240971"/>
                </a:cubicBezTo>
                <a:cubicBezTo>
                  <a:pt x="5748130" y="1250433"/>
                  <a:pt x="5765059" y="1263497"/>
                  <a:pt x="5783634" y="1273629"/>
                </a:cubicBezTo>
                <a:cubicBezTo>
                  <a:pt x="5805003" y="1285285"/>
                  <a:pt x="5828307" y="1293385"/>
                  <a:pt x="5848948" y="1306286"/>
                </a:cubicBezTo>
                <a:cubicBezTo>
                  <a:pt x="5886508" y="1329761"/>
                  <a:pt x="5932060" y="1346444"/>
                  <a:pt x="5957805" y="1382486"/>
                </a:cubicBezTo>
                <a:cubicBezTo>
                  <a:pt x="5975948" y="1407886"/>
                  <a:pt x="5994919" y="1432714"/>
                  <a:pt x="6012234" y="1458686"/>
                </a:cubicBezTo>
                <a:cubicBezTo>
                  <a:pt x="6023970" y="1476290"/>
                  <a:pt x="6032196" y="1496188"/>
                  <a:pt x="6044891" y="1513114"/>
                </a:cubicBezTo>
                <a:cubicBezTo>
                  <a:pt x="6054128" y="1525430"/>
                  <a:pt x="6066662" y="1534885"/>
                  <a:pt x="6077548" y="1545771"/>
                </a:cubicBezTo>
                <a:cubicBezTo>
                  <a:pt x="6080355" y="1573840"/>
                  <a:pt x="6088658" y="1680848"/>
                  <a:pt x="6099320" y="1719943"/>
                </a:cubicBezTo>
                <a:cubicBezTo>
                  <a:pt x="6104461" y="1738795"/>
                  <a:pt x="6113834" y="1756228"/>
                  <a:pt x="6121091" y="1774371"/>
                </a:cubicBezTo>
                <a:cubicBezTo>
                  <a:pt x="6124720" y="1981200"/>
                  <a:pt x="6125198" y="2188108"/>
                  <a:pt x="6131977" y="2394857"/>
                </a:cubicBezTo>
                <a:cubicBezTo>
                  <a:pt x="6132467" y="2409810"/>
                  <a:pt x="6139929" y="2423729"/>
                  <a:pt x="6142863" y="2438400"/>
                </a:cubicBezTo>
                <a:cubicBezTo>
                  <a:pt x="6154447" y="2496322"/>
                  <a:pt x="6165810" y="2554306"/>
                  <a:pt x="6175520" y="2612571"/>
                </a:cubicBezTo>
                <a:cubicBezTo>
                  <a:pt x="6179148" y="2634343"/>
                  <a:pt x="6180177" y="2656711"/>
                  <a:pt x="6186405" y="2677886"/>
                </a:cubicBezTo>
                <a:cubicBezTo>
                  <a:pt x="6198389" y="2718632"/>
                  <a:pt x="6215434" y="2757715"/>
                  <a:pt x="6229948" y="2797629"/>
                </a:cubicBezTo>
                <a:cubicBezTo>
                  <a:pt x="6243378" y="2918496"/>
                  <a:pt x="6257827" y="2952310"/>
                  <a:pt x="6197291" y="3091543"/>
                </a:cubicBezTo>
                <a:cubicBezTo>
                  <a:pt x="6185991" y="3117533"/>
                  <a:pt x="6153042" y="3127013"/>
                  <a:pt x="6131977" y="3145971"/>
                </a:cubicBezTo>
                <a:cubicBezTo>
                  <a:pt x="6055361" y="3214925"/>
                  <a:pt x="6120777" y="3180931"/>
                  <a:pt x="5990463" y="3233057"/>
                </a:cubicBezTo>
                <a:cubicBezTo>
                  <a:pt x="5951029" y="3248831"/>
                  <a:pt x="5909757" y="3259870"/>
                  <a:pt x="5870720" y="3276600"/>
                </a:cubicBezTo>
                <a:cubicBezTo>
                  <a:pt x="5858695" y="3281754"/>
                  <a:pt x="5849281" y="3291640"/>
                  <a:pt x="5838063" y="3298371"/>
                </a:cubicBezTo>
                <a:cubicBezTo>
                  <a:pt x="5812977" y="3313422"/>
                  <a:pt x="5787718" y="3328226"/>
                  <a:pt x="5761863" y="3341914"/>
                </a:cubicBezTo>
                <a:cubicBezTo>
                  <a:pt x="5726009" y="3360896"/>
                  <a:pt x="5688552" y="3376792"/>
                  <a:pt x="5653005" y="3396343"/>
                </a:cubicBezTo>
                <a:cubicBezTo>
                  <a:pt x="5615927" y="3416736"/>
                  <a:pt x="5582436" y="3443639"/>
                  <a:pt x="5544148" y="3461657"/>
                </a:cubicBezTo>
                <a:cubicBezTo>
                  <a:pt x="5520246" y="3472905"/>
                  <a:pt x="5493348" y="3476172"/>
                  <a:pt x="5467948" y="3483429"/>
                </a:cubicBezTo>
                <a:cubicBezTo>
                  <a:pt x="5453434" y="3494315"/>
                  <a:pt x="5439711" y="3506346"/>
                  <a:pt x="5424405" y="3516086"/>
                </a:cubicBezTo>
                <a:cubicBezTo>
                  <a:pt x="5357383" y="3558736"/>
                  <a:pt x="5299036" y="3587506"/>
                  <a:pt x="5217577" y="3603171"/>
                </a:cubicBezTo>
                <a:cubicBezTo>
                  <a:pt x="5167564" y="3612789"/>
                  <a:pt x="5115977" y="3610428"/>
                  <a:pt x="5065177" y="3614057"/>
                </a:cubicBezTo>
                <a:cubicBezTo>
                  <a:pt x="5043406" y="3617686"/>
                  <a:pt x="5020959" y="3618452"/>
                  <a:pt x="4999863" y="3624943"/>
                </a:cubicBezTo>
                <a:cubicBezTo>
                  <a:pt x="4902143" y="3655011"/>
                  <a:pt x="4952258" y="3650516"/>
                  <a:pt x="4880120" y="3679371"/>
                </a:cubicBezTo>
                <a:cubicBezTo>
                  <a:pt x="4840686" y="3695144"/>
                  <a:pt x="4799288" y="3705891"/>
                  <a:pt x="4760377" y="3722914"/>
                </a:cubicBezTo>
                <a:cubicBezTo>
                  <a:pt x="4569217" y="3806546"/>
                  <a:pt x="4850738" y="3699504"/>
                  <a:pt x="4651520" y="3799114"/>
                </a:cubicBezTo>
                <a:cubicBezTo>
                  <a:pt x="4615147" y="3817301"/>
                  <a:pt x="4560868" y="3821777"/>
                  <a:pt x="4520891" y="3831771"/>
                </a:cubicBezTo>
                <a:cubicBezTo>
                  <a:pt x="4413843" y="3858532"/>
                  <a:pt x="4619332" y="3823151"/>
                  <a:pt x="4401148" y="3864429"/>
                </a:cubicBezTo>
                <a:cubicBezTo>
                  <a:pt x="4296228" y="3884279"/>
                  <a:pt x="4190691" y="3900714"/>
                  <a:pt x="4085463" y="3918857"/>
                </a:cubicBezTo>
                <a:cubicBezTo>
                  <a:pt x="3925806" y="3907971"/>
                  <a:pt x="3765476" y="3904444"/>
                  <a:pt x="3606491" y="3886200"/>
                </a:cubicBezTo>
                <a:cubicBezTo>
                  <a:pt x="3543534" y="3878975"/>
                  <a:pt x="3484664" y="3846872"/>
                  <a:pt x="3421434" y="3842657"/>
                </a:cubicBezTo>
                <a:lnTo>
                  <a:pt x="3258148" y="3831771"/>
                </a:lnTo>
                <a:cubicBezTo>
                  <a:pt x="3236377" y="3820885"/>
                  <a:pt x="3216448" y="3805018"/>
                  <a:pt x="3192834" y="3799114"/>
                </a:cubicBezTo>
                <a:cubicBezTo>
                  <a:pt x="3098960" y="3775646"/>
                  <a:pt x="2947527" y="3771878"/>
                  <a:pt x="2855377" y="3766457"/>
                </a:cubicBezTo>
                <a:cubicBezTo>
                  <a:pt x="2515589" y="3675847"/>
                  <a:pt x="2703682" y="3712029"/>
                  <a:pt x="2104263" y="3712029"/>
                </a:cubicBezTo>
                <a:cubicBezTo>
                  <a:pt x="1795813" y="3712029"/>
                  <a:pt x="1487406" y="3719286"/>
                  <a:pt x="1178977" y="3722914"/>
                </a:cubicBezTo>
                <a:cubicBezTo>
                  <a:pt x="1168091" y="3726543"/>
                  <a:pt x="1157452" y="3731017"/>
                  <a:pt x="1146320" y="3733800"/>
                </a:cubicBezTo>
                <a:cubicBezTo>
                  <a:pt x="1103869" y="3744413"/>
                  <a:pt x="1058707" y="3749426"/>
                  <a:pt x="1015691" y="3755571"/>
                </a:cubicBezTo>
                <a:cubicBezTo>
                  <a:pt x="983034" y="3766457"/>
                  <a:pt x="951405" y="3781137"/>
                  <a:pt x="917720" y="3788229"/>
                </a:cubicBezTo>
                <a:cubicBezTo>
                  <a:pt x="794333" y="3814205"/>
                  <a:pt x="501445" y="3789799"/>
                  <a:pt x="449634" y="3788229"/>
                </a:cubicBezTo>
                <a:cubicBezTo>
                  <a:pt x="307524" y="3717173"/>
                  <a:pt x="184295" y="3678692"/>
                  <a:pt x="90405" y="3537857"/>
                </a:cubicBezTo>
                <a:cubicBezTo>
                  <a:pt x="49650" y="3476724"/>
                  <a:pt x="39605" y="3399972"/>
                  <a:pt x="14205" y="3331029"/>
                </a:cubicBezTo>
                <a:cubicBezTo>
                  <a:pt x="-5537" y="2778219"/>
                  <a:pt x="-12687" y="2799328"/>
                  <a:pt x="46863" y="1992086"/>
                </a:cubicBezTo>
                <a:cubicBezTo>
                  <a:pt x="54193" y="1892719"/>
                  <a:pt x="80670" y="1795651"/>
                  <a:pt x="101291" y="1698171"/>
                </a:cubicBezTo>
                <a:cubicBezTo>
                  <a:pt x="153488" y="1451421"/>
                  <a:pt x="180589" y="1378832"/>
                  <a:pt x="253691" y="1132114"/>
                </a:cubicBezTo>
                <a:cubicBezTo>
                  <a:pt x="257320" y="1063171"/>
                  <a:pt x="257707" y="993981"/>
                  <a:pt x="264577" y="925286"/>
                </a:cubicBezTo>
                <a:cubicBezTo>
                  <a:pt x="277351" y="797544"/>
                  <a:pt x="307246" y="639952"/>
                  <a:pt x="329891" y="511629"/>
                </a:cubicBezTo>
                <a:cubicBezTo>
                  <a:pt x="340777" y="373743"/>
                  <a:pt x="349434" y="235663"/>
                  <a:pt x="362548" y="97971"/>
                </a:cubicBezTo>
                <a:cubicBezTo>
                  <a:pt x="363966" y="83078"/>
                  <a:pt x="362855" y="65008"/>
                  <a:pt x="373434" y="54429"/>
                </a:cubicBezTo>
                <a:cubicBezTo>
                  <a:pt x="387251" y="40612"/>
                  <a:pt x="409011" y="37799"/>
                  <a:pt x="427863" y="32657"/>
                </a:cubicBezTo>
                <a:cubicBezTo>
                  <a:pt x="472152" y="20578"/>
                  <a:pt x="491363" y="23585"/>
                  <a:pt x="504063" y="217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55555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2271196"/>
            <a:ext cx="768096" cy="768096"/>
          </a:xfrm>
          <a:prstGeom prst="rect">
            <a:avLst/>
          </a:prstGeom>
        </p:spPr>
      </p:pic>
      <p:sp>
        <p:nvSpPr>
          <p:cNvPr id="2" name="Freeform: Shape 1">
            <a:extLst>
              <a:ext uri="{FF2B5EF4-FFF2-40B4-BE49-F238E27FC236}">
                <a16:creationId xmlns:a16="http://schemas.microsoft.com/office/drawing/2014/main" id="{28AA986C-8051-B71A-0450-E0E3FF31FEB1}"/>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596404"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select defaults ]</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6" name="Freeform: Shape 5">
            <a:extLst>
              <a:ext uri="{FF2B5EF4-FFF2-40B4-BE49-F238E27FC236}">
                <a16:creationId xmlns:a16="http://schemas.microsoft.com/office/drawing/2014/main" id="{AE301E80-C8A2-8299-2BA1-DF7DDD7C68CA}"/>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grpSp>
        <p:nvGrpSpPr>
          <p:cNvPr id="11" name="Group 10">
            <a:extLst>
              <a:ext uri="{FF2B5EF4-FFF2-40B4-BE49-F238E27FC236}">
                <a16:creationId xmlns:a16="http://schemas.microsoft.com/office/drawing/2014/main" id="{C4931354-C4E5-B390-D270-67F831625EA3}"/>
              </a:ext>
            </a:extLst>
          </p:cNvPr>
          <p:cNvGrpSpPr/>
          <p:nvPr/>
        </p:nvGrpSpPr>
        <p:grpSpPr>
          <a:xfrm>
            <a:off x="81984" y="1101852"/>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5"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7" name="Rectangle: Rounded Corners 6">
            <a:extLst>
              <a:ext uri="{FF2B5EF4-FFF2-40B4-BE49-F238E27FC236}">
                <a16:creationId xmlns:a16="http://schemas.microsoft.com/office/drawing/2014/main" id="{98CFDDEE-9F0F-B541-1660-79A7A31839AE}"/>
              </a:ext>
            </a:extLst>
          </p:cNvPr>
          <p:cNvSpPr/>
          <p:nvPr/>
        </p:nvSpPr>
        <p:spPr>
          <a:xfrm>
            <a:off x="2786743" y="3058887"/>
            <a:ext cx="1894985" cy="2852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
        <p:nvSpPr>
          <p:cNvPr id="11" name="Freeform: Shape 10">
            <a:extLst>
              <a:ext uri="{FF2B5EF4-FFF2-40B4-BE49-F238E27FC236}">
                <a16:creationId xmlns:a16="http://schemas.microsoft.com/office/drawing/2014/main" id="{807FB415-3F65-17B9-E96D-95DD6CB86271}"/>
              </a:ext>
            </a:extLst>
          </p:cNvPr>
          <p:cNvSpPr/>
          <p:nvPr/>
        </p:nvSpPr>
        <p:spPr>
          <a:xfrm>
            <a:off x="261257" y="1382486"/>
            <a:ext cx="2953349" cy="5355771"/>
          </a:xfrm>
          <a:custGeom>
            <a:avLst/>
            <a:gdLst>
              <a:gd name="connsiteX0" fmla="*/ 522514 w 2953349"/>
              <a:gd name="connsiteY0" fmla="*/ 0 h 5355771"/>
              <a:gd name="connsiteX1" fmla="*/ 522514 w 2953349"/>
              <a:gd name="connsiteY1" fmla="*/ 0 h 5355771"/>
              <a:gd name="connsiteX2" fmla="*/ 1502229 w 2953349"/>
              <a:gd name="connsiteY2" fmla="*/ 152400 h 5355771"/>
              <a:gd name="connsiteX3" fmla="*/ 1632857 w 2953349"/>
              <a:gd name="connsiteY3" fmla="*/ 195943 h 5355771"/>
              <a:gd name="connsiteX4" fmla="*/ 2002972 w 2953349"/>
              <a:gd name="connsiteY4" fmla="*/ 391885 h 5355771"/>
              <a:gd name="connsiteX5" fmla="*/ 2111829 w 2953349"/>
              <a:gd name="connsiteY5" fmla="*/ 478971 h 5355771"/>
              <a:gd name="connsiteX6" fmla="*/ 2188029 w 2953349"/>
              <a:gd name="connsiteY6" fmla="*/ 642257 h 5355771"/>
              <a:gd name="connsiteX7" fmla="*/ 2242457 w 2953349"/>
              <a:gd name="connsiteY7" fmla="*/ 696685 h 5355771"/>
              <a:gd name="connsiteX8" fmla="*/ 2286000 w 2953349"/>
              <a:gd name="connsiteY8" fmla="*/ 762000 h 5355771"/>
              <a:gd name="connsiteX9" fmla="*/ 2296886 w 2953349"/>
              <a:gd name="connsiteY9" fmla="*/ 827314 h 5355771"/>
              <a:gd name="connsiteX10" fmla="*/ 2307772 w 2953349"/>
              <a:gd name="connsiteY10" fmla="*/ 1360714 h 5355771"/>
              <a:gd name="connsiteX11" fmla="*/ 2449286 w 2953349"/>
              <a:gd name="connsiteY11" fmla="*/ 1491343 h 5355771"/>
              <a:gd name="connsiteX12" fmla="*/ 2612572 w 2953349"/>
              <a:gd name="connsiteY12" fmla="*/ 1643743 h 5355771"/>
              <a:gd name="connsiteX13" fmla="*/ 2743200 w 2953349"/>
              <a:gd name="connsiteY13" fmla="*/ 1796143 h 5355771"/>
              <a:gd name="connsiteX14" fmla="*/ 2852057 w 2953349"/>
              <a:gd name="connsiteY14" fmla="*/ 2144485 h 5355771"/>
              <a:gd name="connsiteX15" fmla="*/ 2873829 w 2953349"/>
              <a:gd name="connsiteY15" fmla="*/ 2329543 h 5355771"/>
              <a:gd name="connsiteX16" fmla="*/ 2819400 w 2953349"/>
              <a:gd name="connsiteY16" fmla="*/ 3429000 h 5355771"/>
              <a:gd name="connsiteX17" fmla="*/ 2786743 w 2953349"/>
              <a:gd name="connsiteY17" fmla="*/ 3951514 h 5355771"/>
              <a:gd name="connsiteX18" fmla="*/ 2841172 w 2953349"/>
              <a:gd name="connsiteY18" fmla="*/ 4321628 h 5355771"/>
              <a:gd name="connsiteX19" fmla="*/ 2895600 w 2953349"/>
              <a:gd name="connsiteY19" fmla="*/ 4506685 h 5355771"/>
              <a:gd name="connsiteX20" fmla="*/ 2928257 w 2953349"/>
              <a:gd name="connsiteY20" fmla="*/ 4648200 h 5355771"/>
              <a:gd name="connsiteX21" fmla="*/ 2939143 w 2953349"/>
              <a:gd name="connsiteY21" fmla="*/ 4757057 h 5355771"/>
              <a:gd name="connsiteX22" fmla="*/ 2950029 w 2953349"/>
              <a:gd name="connsiteY22" fmla="*/ 4800600 h 5355771"/>
              <a:gd name="connsiteX23" fmla="*/ 2939143 w 2953349"/>
              <a:gd name="connsiteY23" fmla="*/ 5148943 h 5355771"/>
              <a:gd name="connsiteX24" fmla="*/ 2862943 w 2953349"/>
              <a:gd name="connsiteY24" fmla="*/ 5225143 h 5355771"/>
              <a:gd name="connsiteX25" fmla="*/ 2547257 w 2953349"/>
              <a:gd name="connsiteY25" fmla="*/ 5355771 h 5355771"/>
              <a:gd name="connsiteX26" fmla="*/ 1948543 w 2953349"/>
              <a:gd name="connsiteY26" fmla="*/ 5290457 h 5355771"/>
              <a:gd name="connsiteX27" fmla="*/ 1208314 w 2953349"/>
              <a:gd name="connsiteY27" fmla="*/ 5029200 h 5355771"/>
              <a:gd name="connsiteX28" fmla="*/ 1088572 w 2953349"/>
              <a:gd name="connsiteY28" fmla="*/ 5007428 h 5355771"/>
              <a:gd name="connsiteX29" fmla="*/ 979714 w 2953349"/>
              <a:gd name="connsiteY29" fmla="*/ 4974771 h 5355771"/>
              <a:gd name="connsiteX30" fmla="*/ 326572 w 2953349"/>
              <a:gd name="connsiteY30" fmla="*/ 4942114 h 5355771"/>
              <a:gd name="connsiteX31" fmla="*/ 272143 w 2953349"/>
              <a:gd name="connsiteY31" fmla="*/ 4887685 h 5355771"/>
              <a:gd name="connsiteX32" fmla="*/ 217714 w 2953349"/>
              <a:gd name="connsiteY32" fmla="*/ 4767943 h 5355771"/>
              <a:gd name="connsiteX33" fmla="*/ 152400 w 2953349"/>
              <a:gd name="connsiteY33" fmla="*/ 4495800 h 5355771"/>
              <a:gd name="connsiteX34" fmla="*/ 97972 w 2953349"/>
              <a:gd name="connsiteY34" fmla="*/ 3995057 h 5355771"/>
              <a:gd name="connsiteX35" fmla="*/ 0 w 2953349"/>
              <a:gd name="connsiteY35" fmla="*/ 3298371 h 5355771"/>
              <a:gd name="connsiteX36" fmla="*/ 65314 w 2953349"/>
              <a:gd name="connsiteY36" fmla="*/ 2481943 h 5355771"/>
              <a:gd name="connsiteX37" fmla="*/ 206829 w 2953349"/>
              <a:gd name="connsiteY37" fmla="*/ 1992085 h 5355771"/>
              <a:gd name="connsiteX38" fmla="*/ 359229 w 2953349"/>
              <a:gd name="connsiteY38" fmla="*/ 1251857 h 5355771"/>
              <a:gd name="connsiteX39" fmla="*/ 544286 w 2953349"/>
              <a:gd name="connsiteY39" fmla="*/ 587828 h 5355771"/>
              <a:gd name="connsiteX40" fmla="*/ 555172 w 2953349"/>
              <a:gd name="connsiteY40" fmla="*/ 337457 h 5355771"/>
              <a:gd name="connsiteX41" fmla="*/ 566057 w 2953349"/>
              <a:gd name="connsiteY41" fmla="*/ 250371 h 5355771"/>
              <a:gd name="connsiteX42" fmla="*/ 576943 w 2953349"/>
              <a:gd name="connsiteY42" fmla="*/ 152400 h 5355771"/>
              <a:gd name="connsiteX43" fmla="*/ 544286 w 2953349"/>
              <a:gd name="connsiteY43" fmla="*/ 10885 h 5355771"/>
              <a:gd name="connsiteX44" fmla="*/ 522514 w 2953349"/>
              <a:gd name="connsiteY44" fmla="*/ 0 h 535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53349" h="5355771">
                <a:moveTo>
                  <a:pt x="522514" y="0"/>
                </a:moveTo>
                <a:lnTo>
                  <a:pt x="522514" y="0"/>
                </a:lnTo>
                <a:cubicBezTo>
                  <a:pt x="849086" y="50800"/>
                  <a:pt x="1188690" y="47886"/>
                  <a:pt x="1502229" y="152400"/>
                </a:cubicBezTo>
                <a:cubicBezTo>
                  <a:pt x="1545772" y="166914"/>
                  <a:pt x="1591451" y="176140"/>
                  <a:pt x="1632857" y="195943"/>
                </a:cubicBezTo>
                <a:cubicBezTo>
                  <a:pt x="1758790" y="256171"/>
                  <a:pt x="1882792" y="320870"/>
                  <a:pt x="2002972" y="391885"/>
                </a:cubicBezTo>
                <a:cubicBezTo>
                  <a:pt x="2042978" y="415525"/>
                  <a:pt x="2075543" y="449942"/>
                  <a:pt x="2111829" y="478971"/>
                </a:cubicBezTo>
                <a:cubicBezTo>
                  <a:pt x="2137229" y="533400"/>
                  <a:pt x="2157127" y="590753"/>
                  <a:pt x="2188029" y="642257"/>
                </a:cubicBezTo>
                <a:cubicBezTo>
                  <a:pt x="2201230" y="664258"/>
                  <a:pt x="2226210" y="676827"/>
                  <a:pt x="2242457" y="696685"/>
                </a:cubicBezTo>
                <a:cubicBezTo>
                  <a:pt x="2259026" y="716937"/>
                  <a:pt x="2271486" y="740228"/>
                  <a:pt x="2286000" y="762000"/>
                </a:cubicBezTo>
                <a:cubicBezTo>
                  <a:pt x="2289629" y="783771"/>
                  <a:pt x="2296084" y="805257"/>
                  <a:pt x="2296886" y="827314"/>
                </a:cubicBezTo>
                <a:cubicBezTo>
                  <a:pt x="2303349" y="1005034"/>
                  <a:pt x="2267991" y="1187383"/>
                  <a:pt x="2307772" y="1360714"/>
                </a:cubicBezTo>
                <a:cubicBezTo>
                  <a:pt x="2322132" y="1423283"/>
                  <a:pt x="2401785" y="1448160"/>
                  <a:pt x="2449286" y="1491343"/>
                </a:cubicBezTo>
                <a:cubicBezTo>
                  <a:pt x="2507277" y="1544062"/>
                  <a:pt x="2560751" y="1586164"/>
                  <a:pt x="2612572" y="1643743"/>
                </a:cubicBezTo>
                <a:cubicBezTo>
                  <a:pt x="2657331" y="1693475"/>
                  <a:pt x="2699657" y="1745343"/>
                  <a:pt x="2743200" y="1796143"/>
                </a:cubicBezTo>
                <a:cubicBezTo>
                  <a:pt x="2788042" y="1919457"/>
                  <a:pt x="2823188" y="2007355"/>
                  <a:pt x="2852057" y="2144485"/>
                </a:cubicBezTo>
                <a:cubicBezTo>
                  <a:pt x="2864853" y="2205264"/>
                  <a:pt x="2866572" y="2267857"/>
                  <a:pt x="2873829" y="2329543"/>
                </a:cubicBezTo>
                <a:cubicBezTo>
                  <a:pt x="2855686" y="2696029"/>
                  <a:pt x="2840249" y="3062658"/>
                  <a:pt x="2819400" y="3429000"/>
                </a:cubicBezTo>
                <a:cubicBezTo>
                  <a:pt x="2765442" y="4377116"/>
                  <a:pt x="2828553" y="2864478"/>
                  <a:pt x="2786743" y="3951514"/>
                </a:cubicBezTo>
                <a:cubicBezTo>
                  <a:pt x="2804886" y="4074885"/>
                  <a:pt x="2817178" y="4199260"/>
                  <a:pt x="2841172" y="4321628"/>
                </a:cubicBezTo>
                <a:cubicBezTo>
                  <a:pt x="2853544" y="4384725"/>
                  <a:pt x="2879033" y="4444558"/>
                  <a:pt x="2895600" y="4506685"/>
                </a:cubicBezTo>
                <a:cubicBezTo>
                  <a:pt x="2908074" y="4553462"/>
                  <a:pt x="2917371" y="4601028"/>
                  <a:pt x="2928257" y="4648200"/>
                </a:cubicBezTo>
                <a:cubicBezTo>
                  <a:pt x="2931886" y="4684486"/>
                  <a:pt x="2933986" y="4720957"/>
                  <a:pt x="2939143" y="4757057"/>
                </a:cubicBezTo>
                <a:cubicBezTo>
                  <a:pt x="2941259" y="4771868"/>
                  <a:pt x="2950029" y="4785639"/>
                  <a:pt x="2950029" y="4800600"/>
                </a:cubicBezTo>
                <a:cubicBezTo>
                  <a:pt x="2950029" y="4916771"/>
                  <a:pt x="2962487" y="5035142"/>
                  <a:pt x="2939143" y="5148943"/>
                </a:cubicBezTo>
                <a:cubicBezTo>
                  <a:pt x="2931925" y="5184131"/>
                  <a:pt x="2892173" y="5204264"/>
                  <a:pt x="2862943" y="5225143"/>
                </a:cubicBezTo>
                <a:cubicBezTo>
                  <a:pt x="2725883" y="5323043"/>
                  <a:pt x="2705219" y="5313648"/>
                  <a:pt x="2547257" y="5355771"/>
                </a:cubicBezTo>
                <a:cubicBezTo>
                  <a:pt x="2347686" y="5334000"/>
                  <a:pt x="2143581" y="5338027"/>
                  <a:pt x="1948543" y="5290457"/>
                </a:cubicBezTo>
                <a:cubicBezTo>
                  <a:pt x="1694335" y="5228455"/>
                  <a:pt x="1465753" y="5076009"/>
                  <a:pt x="1208314" y="5029200"/>
                </a:cubicBezTo>
                <a:cubicBezTo>
                  <a:pt x="1168400" y="5021943"/>
                  <a:pt x="1128037" y="5016825"/>
                  <a:pt x="1088572" y="5007428"/>
                </a:cubicBezTo>
                <a:cubicBezTo>
                  <a:pt x="1051719" y="4998653"/>
                  <a:pt x="1017459" y="4978006"/>
                  <a:pt x="979714" y="4974771"/>
                </a:cubicBezTo>
                <a:cubicBezTo>
                  <a:pt x="762524" y="4956155"/>
                  <a:pt x="544286" y="4953000"/>
                  <a:pt x="326572" y="4942114"/>
                </a:cubicBezTo>
                <a:cubicBezTo>
                  <a:pt x="308429" y="4923971"/>
                  <a:pt x="285742" y="4909443"/>
                  <a:pt x="272143" y="4887685"/>
                </a:cubicBezTo>
                <a:cubicBezTo>
                  <a:pt x="248906" y="4850505"/>
                  <a:pt x="233322" y="4808915"/>
                  <a:pt x="217714" y="4767943"/>
                </a:cubicBezTo>
                <a:cubicBezTo>
                  <a:pt x="190358" y="4696133"/>
                  <a:pt x="161351" y="4564054"/>
                  <a:pt x="152400" y="4495800"/>
                </a:cubicBezTo>
                <a:cubicBezTo>
                  <a:pt x="130568" y="4329328"/>
                  <a:pt x="121127" y="4161350"/>
                  <a:pt x="97972" y="3995057"/>
                </a:cubicBezTo>
                <a:cubicBezTo>
                  <a:pt x="-33204" y="3052975"/>
                  <a:pt x="86764" y="4194936"/>
                  <a:pt x="0" y="3298371"/>
                </a:cubicBezTo>
                <a:cubicBezTo>
                  <a:pt x="21771" y="3026228"/>
                  <a:pt x="22619" y="2751596"/>
                  <a:pt x="65314" y="2481943"/>
                </a:cubicBezTo>
                <a:cubicBezTo>
                  <a:pt x="91894" y="2314071"/>
                  <a:pt x="167330" y="2157395"/>
                  <a:pt x="206829" y="1992085"/>
                </a:cubicBezTo>
                <a:cubicBezTo>
                  <a:pt x="265374" y="1747064"/>
                  <a:pt x="300366" y="1496801"/>
                  <a:pt x="359229" y="1251857"/>
                </a:cubicBezTo>
                <a:cubicBezTo>
                  <a:pt x="412918" y="1028440"/>
                  <a:pt x="544286" y="587828"/>
                  <a:pt x="544286" y="587828"/>
                </a:cubicBezTo>
                <a:cubicBezTo>
                  <a:pt x="547915" y="504371"/>
                  <a:pt x="549794" y="420820"/>
                  <a:pt x="555172" y="337457"/>
                </a:cubicBezTo>
                <a:cubicBezTo>
                  <a:pt x="557055" y="308263"/>
                  <a:pt x="562639" y="279425"/>
                  <a:pt x="566057" y="250371"/>
                </a:cubicBezTo>
                <a:cubicBezTo>
                  <a:pt x="569896" y="217738"/>
                  <a:pt x="573314" y="185057"/>
                  <a:pt x="576943" y="152400"/>
                </a:cubicBezTo>
                <a:cubicBezTo>
                  <a:pt x="567622" y="68511"/>
                  <a:pt x="579094" y="68897"/>
                  <a:pt x="544286" y="10885"/>
                </a:cubicBezTo>
                <a:cubicBezTo>
                  <a:pt x="541646" y="6485"/>
                  <a:pt x="526142" y="1814"/>
                  <a:pt x="52251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
        <p:nvSpPr>
          <p:cNvPr id="14" name="Freeform: Shape 13">
            <a:extLst>
              <a:ext uri="{FF2B5EF4-FFF2-40B4-BE49-F238E27FC236}">
                <a16:creationId xmlns:a16="http://schemas.microsoft.com/office/drawing/2014/main" id="{EDEACBA6-BC32-2AD0-713B-FA4406660515}"/>
              </a:ext>
            </a:extLst>
          </p:cNvPr>
          <p:cNvSpPr/>
          <p:nvPr/>
        </p:nvSpPr>
        <p:spPr>
          <a:xfrm>
            <a:off x="261257" y="1415143"/>
            <a:ext cx="2895600" cy="5421086"/>
          </a:xfrm>
          <a:custGeom>
            <a:avLst/>
            <a:gdLst>
              <a:gd name="connsiteX0" fmla="*/ 119743 w 2895600"/>
              <a:gd name="connsiteY0" fmla="*/ 130628 h 5421086"/>
              <a:gd name="connsiteX1" fmla="*/ 119743 w 2895600"/>
              <a:gd name="connsiteY1" fmla="*/ 130628 h 5421086"/>
              <a:gd name="connsiteX2" fmla="*/ 696686 w 2895600"/>
              <a:gd name="connsiteY2" fmla="*/ 87086 h 5421086"/>
              <a:gd name="connsiteX3" fmla="*/ 859972 w 2895600"/>
              <a:gd name="connsiteY3" fmla="*/ 43543 h 5421086"/>
              <a:gd name="connsiteX4" fmla="*/ 1186543 w 2895600"/>
              <a:gd name="connsiteY4" fmla="*/ 0 h 5421086"/>
              <a:gd name="connsiteX5" fmla="*/ 1436914 w 2895600"/>
              <a:gd name="connsiteY5" fmla="*/ 21771 h 5421086"/>
              <a:gd name="connsiteX6" fmla="*/ 1687286 w 2895600"/>
              <a:gd name="connsiteY6" fmla="*/ 97971 h 5421086"/>
              <a:gd name="connsiteX7" fmla="*/ 2046514 w 2895600"/>
              <a:gd name="connsiteY7" fmla="*/ 228600 h 5421086"/>
              <a:gd name="connsiteX8" fmla="*/ 2122714 w 2895600"/>
              <a:gd name="connsiteY8" fmla="*/ 413657 h 5421086"/>
              <a:gd name="connsiteX9" fmla="*/ 2133600 w 2895600"/>
              <a:gd name="connsiteY9" fmla="*/ 489857 h 5421086"/>
              <a:gd name="connsiteX10" fmla="*/ 2111829 w 2895600"/>
              <a:gd name="connsiteY10" fmla="*/ 914400 h 5421086"/>
              <a:gd name="connsiteX11" fmla="*/ 2079172 w 2895600"/>
              <a:gd name="connsiteY11" fmla="*/ 1066800 h 5421086"/>
              <a:gd name="connsiteX12" fmla="*/ 2068286 w 2895600"/>
              <a:gd name="connsiteY12" fmla="*/ 1273628 h 5421086"/>
              <a:gd name="connsiteX13" fmla="*/ 2057400 w 2895600"/>
              <a:gd name="connsiteY13" fmla="*/ 1382486 h 5421086"/>
              <a:gd name="connsiteX14" fmla="*/ 2090057 w 2895600"/>
              <a:gd name="connsiteY14" fmla="*/ 2231571 h 5421086"/>
              <a:gd name="connsiteX15" fmla="*/ 2100943 w 2895600"/>
              <a:gd name="connsiteY15" fmla="*/ 2405743 h 5421086"/>
              <a:gd name="connsiteX16" fmla="*/ 2144486 w 2895600"/>
              <a:gd name="connsiteY16" fmla="*/ 2569028 h 5421086"/>
              <a:gd name="connsiteX17" fmla="*/ 2209800 w 2895600"/>
              <a:gd name="connsiteY17" fmla="*/ 2971800 h 5421086"/>
              <a:gd name="connsiteX18" fmla="*/ 2351314 w 2895600"/>
              <a:gd name="connsiteY18" fmla="*/ 3352800 h 5421086"/>
              <a:gd name="connsiteX19" fmla="*/ 2394857 w 2895600"/>
              <a:gd name="connsiteY19" fmla="*/ 3526971 h 5421086"/>
              <a:gd name="connsiteX20" fmla="*/ 2427514 w 2895600"/>
              <a:gd name="connsiteY20" fmla="*/ 3614057 h 5421086"/>
              <a:gd name="connsiteX21" fmla="*/ 2449286 w 2895600"/>
              <a:gd name="connsiteY21" fmla="*/ 3766457 h 5421086"/>
              <a:gd name="connsiteX22" fmla="*/ 2514600 w 2895600"/>
              <a:gd name="connsiteY22" fmla="*/ 3929743 h 5421086"/>
              <a:gd name="connsiteX23" fmla="*/ 2743200 w 2895600"/>
              <a:gd name="connsiteY23" fmla="*/ 4332514 h 5421086"/>
              <a:gd name="connsiteX24" fmla="*/ 2852057 w 2895600"/>
              <a:gd name="connsiteY24" fmla="*/ 4550228 h 5421086"/>
              <a:gd name="connsiteX25" fmla="*/ 2895600 w 2895600"/>
              <a:gd name="connsiteY25" fmla="*/ 4691743 h 5421086"/>
              <a:gd name="connsiteX26" fmla="*/ 2841172 w 2895600"/>
              <a:gd name="connsiteY26" fmla="*/ 4963886 h 5421086"/>
              <a:gd name="connsiteX27" fmla="*/ 2797629 w 2895600"/>
              <a:gd name="connsiteY27" fmla="*/ 5018314 h 5421086"/>
              <a:gd name="connsiteX28" fmla="*/ 2569029 w 2895600"/>
              <a:gd name="connsiteY28" fmla="*/ 5301343 h 5421086"/>
              <a:gd name="connsiteX29" fmla="*/ 2438400 w 2895600"/>
              <a:gd name="connsiteY29" fmla="*/ 5366657 h 5421086"/>
              <a:gd name="connsiteX30" fmla="*/ 2253343 w 2895600"/>
              <a:gd name="connsiteY30" fmla="*/ 5388428 h 5421086"/>
              <a:gd name="connsiteX31" fmla="*/ 2111829 w 2895600"/>
              <a:gd name="connsiteY31" fmla="*/ 5421086 h 5421086"/>
              <a:gd name="connsiteX32" fmla="*/ 1491343 w 2895600"/>
              <a:gd name="connsiteY32" fmla="*/ 5377543 h 5421086"/>
              <a:gd name="connsiteX33" fmla="*/ 1143000 w 2895600"/>
              <a:gd name="connsiteY33" fmla="*/ 5236028 h 5421086"/>
              <a:gd name="connsiteX34" fmla="*/ 500743 w 2895600"/>
              <a:gd name="connsiteY34" fmla="*/ 5159828 h 5421086"/>
              <a:gd name="connsiteX35" fmla="*/ 217714 w 2895600"/>
              <a:gd name="connsiteY35" fmla="*/ 4996543 h 5421086"/>
              <a:gd name="connsiteX36" fmla="*/ 119743 w 2895600"/>
              <a:gd name="connsiteY36" fmla="*/ 4833257 h 5421086"/>
              <a:gd name="connsiteX37" fmla="*/ 76200 w 2895600"/>
              <a:gd name="connsiteY37" fmla="*/ 4419600 h 5421086"/>
              <a:gd name="connsiteX38" fmla="*/ 130629 w 2895600"/>
              <a:gd name="connsiteY38" fmla="*/ 3407228 h 5421086"/>
              <a:gd name="connsiteX39" fmla="*/ 108857 w 2895600"/>
              <a:gd name="connsiteY39" fmla="*/ 2852057 h 5421086"/>
              <a:gd name="connsiteX40" fmla="*/ 65314 w 2895600"/>
              <a:gd name="connsiteY40" fmla="*/ 2601686 h 5421086"/>
              <a:gd name="connsiteX41" fmla="*/ 32657 w 2895600"/>
              <a:gd name="connsiteY41" fmla="*/ 1861457 h 5421086"/>
              <a:gd name="connsiteX42" fmla="*/ 0 w 2895600"/>
              <a:gd name="connsiteY42" fmla="*/ 1654628 h 5421086"/>
              <a:gd name="connsiteX43" fmla="*/ 21772 w 2895600"/>
              <a:gd name="connsiteY43" fmla="*/ 1121228 h 5421086"/>
              <a:gd name="connsiteX44" fmla="*/ 54429 w 2895600"/>
              <a:gd name="connsiteY44" fmla="*/ 1012371 h 5421086"/>
              <a:gd name="connsiteX45" fmla="*/ 108857 w 2895600"/>
              <a:gd name="connsiteY45" fmla="*/ 816428 h 5421086"/>
              <a:gd name="connsiteX46" fmla="*/ 130629 w 2895600"/>
              <a:gd name="connsiteY46" fmla="*/ 729343 h 5421086"/>
              <a:gd name="connsiteX47" fmla="*/ 163286 w 2895600"/>
              <a:gd name="connsiteY47" fmla="*/ 642257 h 5421086"/>
              <a:gd name="connsiteX48" fmla="*/ 185057 w 2895600"/>
              <a:gd name="connsiteY48" fmla="*/ 555171 h 5421086"/>
              <a:gd name="connsiteX49" fmla="*/ 217714 w 2895600"/>
              <a:gd name="connsiteY49" fmla="*/ 457200 h 5421086"/>
              <a:gd name="connsiteX50" fmla="*/ 206829 w 2895600"/>
              <a:gd name="connsiteY50" fmla="*/ 272143 h 5421086"/>
              <a:gd name="connsiteX51" fmla="*/ 185057 w 2895600"/>
              <a:gd name="connsiteY51" fmla="*/ 228600 h 5421086"/>
              <a:gd name="connsiteX52" fmla="*/ 163286 w 2895600"/>
              <a:gd name="connsiteY52" fmla="*/ 174171 h 5421086"/>
              <a:gd name="connsiteX53" fmla="*/ 119743 w 2895600"/>
              <a:gd name="connsiteY53" fmla="*/ 130628 h 54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895600" h="5421086">
                <a:moveTo>
                  <a:pt x="119743" y="130628"/>
                </a:moveTo>
                <a:lnTo>
                  <a:pt x="119743" y="130628"/>
                </a:lnTo>
                <a:cubicBezTo>
                  <a:pt x="302148" y="121028"/>
                  <a:pt x="523490" y="111828"/>
                  <a:pt x="696686" y="87086"/>
                </a:cubicBezTo>
                <a:cubicBezTo>
                  <a:pt x="752451" y="79120"/>
                  <a:pt x="804735" y="54590"/>
                  <a:pt x="859972" y="43543"/>
                </a:cubicBezTo>
                <a:cubicBezTo>
                  <a:pt x="986856" y="18166"/>
                  <a:pt x="1067725" y="11882"/>
                  <a:pt x="1186543" y="0"/>
                </a:cubicBezTo>
                <a:cubicBezTo>
                  <a:pt x="1270000" y="7257"/>
                  <a:pt x="1354282" y="7999"/>
                  <a:pt x="1436914" y="21771"/>
                </a:cubicBezTo>
                <a:cubicBezTo>
                  <a:pt x="1866328" y="93340"/>
                  <a:pt x="1532885" y="41357"/>
                  <a:pt x="1687286" y="97971"/>
                </a:cubicBezTo>
                <a:cubicBezTo>
                  <a:pt x="2098861" y="248882"/>
                  <a:pt x="1850197" y="144465"/>
                  <a:pt x="2046514" y="228600"/>
                </a:cubicBezTo>
                <a:cubicBezTo>
                  <a:pt x="2082378" y="300325"/>
                  <a:pt x="2098402" y="326133"/>
                  <a:pt x="2122714" y="413657"/>
                </a:cubicBezTo>
                <a:cubicBezTo>
                  <a:pt x="2129581" y="438379"/>
                  <a:pt x="2129971" y="464457"/>
                  <a:pt x="2133600" y="489857"/>
                </a:cubicBezTo>
                <a:cubicBezTo>
                  <a:pt x="2126343" y="631371"/>
                  <a:pt x="2125138" y="773326"/>
                  <a:pt x="2111829" y="914400"/>
                </a:cubicBezTo>
                <a:cubicBezTo>
                  <a:pt x="2106949" y="966124"/>
                  <a:pt x="2085424" y="1015224"/>
                  <a:pt x="2079172" y="1066800"/>
                </a:cubicBezTo>
                <a:cubicBezTo>
                  <a:pt x="2070865" y="1135336"/>
                  <a:pt x="2073036" y="1204754"/>
                  <a:pt x="2068286" y="1273628"/>
                </a:cubicBezTo>
                <a:cubicBezTo>
                  <a:pt x="2065777" y="1310009"/>
                  <a:pt x="2061029" y="1346200"/>
                  <a:pt x="2057400" y="1382486"/>
                </a:cubicBezTo>
                <a:cubicBezTo>
                  <a:pt x="2073133" y="2247767"/>
                  <a:pt x="2049600" y="1705623"/>
                  <a:pt x="2090057" y="2231571"/>
                </a:cubicBezTo>
                <a:cubicBezTo>
                  <a:pt x="2094518" y="2289570"/>
                  <a:pt x="2091680" y="2348315"/>
                  <a:pt x="2100943" y="2405743"/>
                </a:cubicBezTo>
                <a:cubicBezTo>
                  <a:pt x="2109913" y="2461355"/>
                  <a:pt x="2129972" y="2514600"/>
                  <a:pt x="2144486" y="2569028"/>
                </a:cubicBezTo>
                <a:cubicBezTo>
                  <a:pt x="2162189" y="2763762"/>
                  <a:pt x="2152046" y="2801935"/>
                  <a:pt x="2209800" y="2971800"/>
                </a:cubicBezTo>
                <a:cubicBezTo>
                  <a:pt x="2253411" y="3100066"/>
                  <a:pt x="2318456" y="3221368"/>
                  <a:pt x="2351314" y="3352800"/>
                </a:cubicBezTo>
                <a:cubicBezTo>
                  <a:pt x="2365828" y="3410857"/>
                  <a:pt x="2378101" y="3469521"/>
                  <a:pt x="2394857" y="3526971"/>
                </a:cubicBezTo>
                <a:cubicBezTo>
                  <a:pt x="2403538" y="3556733"/>
                  <a:pt x="2418397" y="3584425"/>
                  <a:pt x="2427514" y="3614057"/>
                </a:cubicBezTo>
                <a:cubicBezTo>
                  <a:pt x="2502161" y="3856660"/>
                  <a:pt x="2334568" y="3373140"/>
                  <a:pt x="2449286" y="3766457"/>
                </a:cubicBezTo>
                <a:cubicBezTo>
                  <a:pt x="2465700" y="3822734"/>
                  <a:pt x="2491508" y="3875861"/>
                  <a:pt x="2514600" y="3929743"/>
                </a:cubicBezTo>
                <a:cubicBezTo>
                  <a:pt x="2684615" y="4326445"/>
                  <a:pt x="2430485" y="3707085"/>
                  <a:pt x="2743200" y="4332514"/>
                </a:cubicBezTo>
                <a:cubicBezTo>
                  <a:pt x="2779486" y="4405085"/>
                  <a:pt x="2826399" y="4473255"/>
                  <a:pt x="2852057" y="4550228"/>
                </a:cubicBezTo>
                <a:cubicBezTo>
                  <a:pt x="2882183" y="4640604"/>
                  <a:pt x="2867524" y="4593477"/>
                  <a:pt x="2895600" y="4691743"/>
                </a:cubicBezTo>
                <a:cubicBezTo>
                  <a:pt x="2877457" y="4782457"/>
                  <a:pt x="2867755" y="4875277"/>
                  <a:pt x="2841172" y="4963886"/>
                </a:cubicBezTo>
                <a:cubicBezTo>
                  <a:pt x="2834496" y="4986140"/>
                  <a:pt x="2811338" y="4999555"/>
                  <a:pt x="2797629" y="5018314"/>
                </a:cubicBezTo>
                <a:cubicBezTo>
                  <a:pt x="2743458" y="5092442"/>
                  <a:pt x="2668273" y="5240694"/>
                  <a:pt x="2569029" y="5301343"/>
                </a:cubicBezTo>
                <a:cubicBezTo>
                  <a:pt x="2527489" y="5326728"/>
                  <a:pt x="2485330" y="5353711"/>
                  <a:pt x="2438400" y="5366657"/>
                </a:cubicBezTo>
                <a:cubicBezTo>
                  <a:pt x="2378525" y="5383174"/>
                  <a:pt x="2314609" y="5378217"/>
                  <a:pt x="2253343" y="5388428"/>
                </a:cubicBezTo>
                <a:cubicBezTo>
                  <a:pt x="2205591" y="5396387"/>
                  <a:pt x="2159000" y="5410200"/>
                  <a:pt x="2111829" y="5421086"/>
                </a:cubicBezTo>
                <a:cubicBezTo>
                  <a:pt x="1905000" y="5406572"/>
                  <a:pt x="1696143" y="5409880"/>
                  <a:pt x="1491343" y="5377543"/>
                </a:cubicBezTo>
                <a:cubicBezTo>
                  <a:pt x="1068212" y="5310733"/>
                  <a:pt x="1469001" y="5290361"/>
                  <a:pt x="1143000" y="5236028"/>
                </a:cubicBezTo>
                <a:cubicBezTo>
                  <a:pt x="799613" y="5178797"/>
                  <a:pt x="1012959" y="5209801"/>
                  <a:pt x="500743" y="5159828"/>
                </a:cubicBezTo>
                <a:cubicBezTo>
                  <a:pt x="440542" y="5129727"/>
                  <a:pt x="267520" y="5051092"/>
                  <a:pt x="217714" y="4996543"/>
                </a:cubicBezTo>
                <a:cubicBezTo>
                  <a:pt x="174915" y="4949668"/>
                  <a:pt x="152400" y="4887686"/>
                  <a:pt x="119743" y="4833257"/>
                </a:cubicBezTo>
                <a:cubicBezTo>
                  <a:pt x="111474" y="4762965"/>
                  <a:pt x="76200" y="4474910"/>
                  <a:pt x="76200" y="4419600"/>
                </a:cubicBezTo>
                <a:cubicBezTo>
                  <a:pt x="76200" y="3742478"/>
                  <a:pt x="70665" y="3846970"/>
                  <a:pt x="130629" y="3407228"/>
                </a:cubicBezTo>
                <a:cubicBezTo>
                  <a:pt x="123372" y="3222171"/>
                  <a:pt x="123824" y="3036650"/>
                  <a:pt x="108857" y="2852057"/>
                </a:cubicBezTo>
                <a:cubicBezTo>
                  <a:pt x="102011" y="2767624"/>
                  <a:pt x="71811" y="2686146"/>
                  <a:pt x="65314" y="2601686"/>
                </a:cubicBezTo>
                <a:cubicBezTo>
                  <a:pt x="46371" y="2355430"/>
                  <a:pt x="81093" y="2103644"/>
                  <a:pt x="32657" y="1861457"/>
                </a:cubicBezTo>
                <a:cubicBezTo>
                  <a:pt x="4442" y="1720380"/>
                  <a:pt x="14973" y="1789378"/>
                  <a:pt x="0" y="1654628"/>
                </a:cubicBezTo>
                <a:cubicBezTo>
                  <a:pt x="7257" y="1476828"/>
                  <a:pt x="6745" y="1298540"/>
                  <a:pt x="21772" y="1121228"/>
                </a:cubicBezTo>
                <a:cubicBezTo>
                  <a:pt x="24971" y="1083480"/>
                  <a:pt x="45752" y="1049247"/>
                  <a:pt x="54429" y="1012371"/>
                </a:cubicBezTo>
                <a:cubicBezTo>
                  <a:pt x="126350" y="706699"/>
                  <a:pt x="-34546" y="1270532"/>
                  <a:pt x="108857" y="816428"/>
                </a:cubicBezTo>
                <a:cubicBezTo>
                  <a:pt x="117867" y="787895"/>
                  <a:pt x="121704" y="757903"/>
                  <a:pt x="130629" y="729343"/>
                </a:cubicBezTo>
                <a:cubicBezTo>
                  <a:pt x="139876" y="699752"/>
                  <a:pt x="154039" y="671848"/>
                  <a:pt x="163286" y="642257"/>
                </a:cubicBezTo>
                <a:cubicBezTo>
                  <a:pt x="172211" y="613697"/>
                  <a:pt x="176614" y="583877"/>
                  <a:pt x="185057" y="555171"/>
                </a:cubicBezTo>
                <a:cubicBezTo>
                  <a:pt x="194770" y="522146"/>
                  <a:pt x="206828" y="489857"/>
                  <a:pt x="217714" y="457200"/>
                </a:cubicBezTo>
                <a:cubicBezTo>
                  <a:pt x="214086" y="395514"/>
                  <a:pt x="215568" y="333314"/>
                  <a:pt x="206829" y="272143"/>
                </a:cubicBezTo>
                <a:cubicBezTo>
                  <a:pt x="204534" y="256079"/>
                  <a:pt x="191648" y="243429"/>
                  <a:pt x="185057" y="228600"/>
                </a:cubicBezTo>
                <a:cubicBezTo>
                  <a:pt x="177121" y="210744"/>
                  <a:pt x="169465" y="192709"/>
                  <a:pt x="163286" y="174171"/>
                </a:cubicBezTo>
                <a:cubicBezTo>
                  <a:pt x="137581" y="97056"/>
                  <a:pt x="127000" y="137885"/>
                  <a:pt x="119743" y="1306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a POST request is available among: </a:t>
            </a:r>
            <a:r>
              <a:rPr lang="en-CA" dirty="0">
                <a:highlight>
                  <a:srgbClr val="FFFF00"/>
                </a:highlight>
              </a:rPr>
              <a:t>react-hackathon.7z</a:t>
            </a:r>
            <a:r>
              <a:rPr lang="en-CA" dirty="0"/>
              <a:t>. The file is called </a:t>
            </a:r>
            <a:r>
              <a:rPr lang="en-CA" dirty="0" err="1">
                <a:highlight>
                  <a:srgbClr val="FFFF00"/>
                </a:highlight>
              </a:rPr>
              <a:t>test.json</a:t>
            </a:r>
            <a:endParaRPr lang="en-CA" dirty="0">
              <a:highlight>
                <a:srgbClr val="FFFF00"/>
              </a:highlight>
            </a:endParaRPr>
          </a:p>
          <a:p>
            <a:br>
              <a:rPr lang="en-CA" dirty="0"/>
            </a:br>
            <a:r>
              <a:rPr lang="en-CA" dirty="0"/>
              <a:t>- Header required for save: </a:t>
            </a:r>
            <a:r>
              <a:rPr lang="en-CA" dirty="0">
                <a:highlight>
                  <a:srgbClr val="00FF00"/>
                </a:highlight>
              </a:rPr>
              <a:t>content-type: application/json</a:t>
            </a:r>
            <a:r>
              <a:rPr lang="en-CA" dirty="0"/>
              <a:t>.</a:t>
            </a:r>
            <a:br>
              <a:rPr lang="en-CA" dirty="0"/>
            </a:br>
            <a:r>
              <a:rPr lang="en-CA" dirty="0"/>
              <a:t>- Header required for get: </a:t>
            </a:r>
            <a:r>
              <a:rPr lang="en-CA" dirty="0">
                <a:highlight>
                  <a:srgbClr val="00FF00"/>
                </a:highlight>
              </a:rPr>
              <a:t>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50660" y="7802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a:t>
            </a:r>
          </a:p>
        </p:txBody>
      </p:sp>
      <p:pic>
        <p:nvPicPr>
          <p:cNvPr id="5" name="Picture 4" descr="Graphical user interface">
            <a:extLst>
              <a:ext uri="{FF2B5EF4-FFF2-40B4-BE49-F238E27FC236}">
                <a16:creationId xmlns:a16="http://schemas.microsoft.com/office/drawing/2014/main" id="{58411BBD-D4FE-35D0-C404-511E050B82CB}"/>
              </a:ext>
            </a:extLst>
          </p:cNvPr>
          <p:cNvPicPr>
            <a:picLocks noChangeAspect="1"/>
          </p:cNvPicPr>
          <p:nvPr/>
        </p:nvPicPr>
        <p:blipFill>
          <a:blip r:embed="rId2"/>
          <a:stretch>
            <a:fillRect/>
          </a:stretch>
        </p:blipFill>
        <p:spPr>
          <a:xfrm>
            <a:off x="0" y="2685335"/>
            <a:ext cx="7772400" cy="468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F23686-D74E-FCBD-E909-8B42993D598E}"/>
              </a:ext>
            </a:extLst>
          </p:cNvPr>
          <p:cNvSpPr txBox="1"/>
          <p:nvPr/>
        </p:nvSpPr>
        <p:spPr>
          <a:xfrm>
            <a:off x="0" y="2113613"/>
            <a:ext cx="6252674" cy="369332"/>
          </a:xfrm>
          <a:prstGeom prst="rect">
            <a:avLst/>
          </a:prstGeom>
          <a:noFill/>
        </p:spPr>
        <p:txBody>
          <a:bodyPr wrap="none" rtlCol="0">
            <a:spAutoFit/>
          </a:bodyPr>
          <a:lstStyle/>
          <a:p>
            <a:r>
              <a:rPr lang="en-US" dirty="0"/>
              <a:t>An overview of our Release Pipeline and details will follow</a:t>
            </a:r>
            <a:endParaRPr lang="en-CA" dirty="0"/>
          </a:p>
        </p:txBody>
      </p:sp>
    </p:spTree>
    <p:extLst>
      <p:ext uri="{BB962C8B-B14F-4D97-AF65-F5344CB8AC3E}">
        <p14:creationId xmlns:p14="http://schemas.microsoft.com/office/powerpoint/2010/main" val="40393780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4250428" y="5766380"/>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5547554" y="6862715"/>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5317671" y="69115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DFA1E5FF-F2C3-1772-A1CC-A6A3ECCF7F9D}"/>
              </a:ext>
            </a:extLst>
          </p:cNvPr>
          <p:cNvPicPr>
            <a:picLocks noChangeAspect="1"/>
          </p:cNvPicPr>
          <p:nvPr/>
        </p:nvPicPr>
        <p:blipFill>
          <a:blip r:embed="rId4"/>
          <a:stretch>
            <a:fillRect/>
          </a:stretch>
        </p:blipFill>
        <p:spPr>
          <a:xfrm>
            <a:off x="264887" y="4390432"/>
            <a:ext cx="3515763" cy="54062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 name="Connector: Curved 6">
            <a:extLst>
              <a:ext uri="{FF2B5EF4-FFF2-40B4-BE49-F238E27FC236}">
                <a16:creationId xmlns:a16="http://schemas.microsoft.com/office/drawing/2014/main" id="{CE39F323-8177-E67F-8FB7-1DF776BCB13B}"/>
              </a:ext>
            </a:extLst>
          </p:cNvPr>
          <p:cNvCxnSpPr/>
          <p:nvPr/>
        </p:nvCxnSpPr>
        <p:spPr>
          <a:xfrm rot="5400000">
            <a:off x="1236310" y="2856004"/>
            <a:ext cx="3350302" cy="996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3E86FD4F-C8BA-2DEE-D869-F4B1BDBCE059}"/>
              </a:ext>
            </a:extLst>
          </p:cNvPr>
          <p:cNvCxnSpPr>
            <a:cxnSpLocks/>
            <a:endCxn id="18" idx="0"/>
          </p:cNvCxnSpPr>
          <p:nvPr/>
        </p:nvCxnSpPr>
        <p:spPr>
          <a:xfrm rot="16200000" flipH="1">
            <a:off x="2703581" y="3205003"/>
            <a:ext cx="3497433" cy="16253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DFAA1-536C-C051-BF1B-6D9308021CA8}"/>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2" name="Arrow: Left 11">
            <a:extLst>
              <a:ext uri="{FF2B5EF4-FFF2-40B4-BE49-F238E27FC236}">
                <a16:creationId xmlns:a16="http://schemas.microsoft.com/office/drawing/2014/main" id="{778AD25C-6779-E611-20FD-804DD247A7F8}"/>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3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 grpId="0" animBg="1"/>
      <p:bldP spid="1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4792372" y="4816335"/>
            <a:ext cx="2602044" cy="2030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pic>
        <p:nvPicPr>
          <p:cNvPr id="6" name="Picture 5">
            <a:extLst>
              <a:ext uri="{FF2B5EF4-FFF2-40B4-BE49-F238E27FC236}">
                <a16:creationId xmlns:a16="http://schemas.microsoft.com/office/drawing/2014/main" id="{934C4B34-2069-8E16-4B97-A0AD84DD4392}"/>
              </a:ext>
            </a:extLst>
          </p:cNvPr>
          <p:cNvPicPr>
            <a:picLocks noChangeAspect="1"/>
          </p:cNvPicPr>
          <p:nvPr/>
        </p:nvPicPr>
        <p:blipFill>
          <a:blip r:embed="rId4"/>
          <a:stretch>
            <a:fillRect/>
          </a:stretch>
        </p:blipFill>
        <p:spPr>
          <a:xfrm>
            <a:off x="377984" y="4215651"/>
            <a:ext cx="3771904" cy="5632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0CBA80-01E2-C3A4-4CAB-DB54753556E7}"/>
              </a:ext>
            </a:extLst>
          </p:cNvPr>
          <p:cNvSpPr txBox="1"/>
          <p:nvPr/>
        </p:nvSpPr>
        <p:spPr>
          <a:xfrm>
            <a:off x="4315034" y="9056356"/>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0" name="Arrow: Left 9">
            <a:extLst>
              <a:ext uri="{FF2B5EF4-FFF2-40B4-BE49-F238E27FC236}">
                <a16:creationId xmlns:a16="http://schemas.microsoft.com/office/drawing/2014/main" id="{258EF72F-AAE5-67E3-C1AB-CC5B57BD3564}"/>
              </a:ext>
            </a:extLst>
          </p:cNvPr>
          <p:cNvSpPr/>
          <p:nvPr/>
        </p:nvSpPr>
        <p:spPr>
          <a:xfrm rot="1687997">
            <a:off x="4206958" y="8563700"/>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1015584" y="2612037"/>
            <a:ext cx="3335313" cy="149901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35E103E-C4F9-1578-CB63-E21BA4E46ACF}"/>
              </a:ext>
            </a:extLst>
          </p:cNvPr>
          <p:cNvCxnSpPr>
            <a:cxnSpLocks/>
            <a:endCxn id="5" idx="0"/>
          </p:cNvCxnSpPr>
          <p:nvPr/>
        </p:nvCxnSpPr>
        <p:spPr>
          <a:xfrm rot="16200000" flipH="1">
            <a:off x="4210848" y="2933788"/>
            <a:ext cx="2290849" cy="147424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0E98E42-D137-FE65-64EC-7446CD000114}"/>
              </a:ext>
            </a:extLst>
          </p:cNvPr>
          <p:cNvSpPr txBox="1"/>
          <p:nvPr/>
        </p:nvSpPr>
        <p:spPr>
          <a:xfrm>
            <a:off x="440525" y="4926284"/>
            <a:ext cx="6424970" cy="2677656"/>
          </a:xfrm>
          <a:prstGeom prst="rect">
            <a:avLst/>
          </a:prstGeom>
          <a:solidFill>
            <a:schemeClr val="accent5">
              <a:lumMod val="50000"/>
            </a:schemeClr>
          </a:solidFill>
          <a:ln w="57150">
            <a:solidFill>
              <a:srgbClr val="000000"/>
            </a:solidFill>
          </a:ln>
        </p:spPr>
        <p:txBody>
          <a:bodyPr wrap="square" rtlCol="0">
            <a:spAutoFit/>
          </a:bodyPr>
          <a:lstStyle/>
          <a:p>
            <a:pPr algn="ctr"/>
            <a:r>
              <a:rPr lang="en-US" sz="2800" dirty="0"/>
              <a:t>Then you can  hit </a:t>
            </a:r>
            <a:r>
              <a:rPr lang="en-US" sz="2800" dirty="0">
                <a:highlight>
                  <a:srgbClr val="FFFF00"/>
                </a:highlight>
              </a:rPr>
              <a:t>create Release </a:t>
            </a:r>
            <a:r>
              <a:rPr lang="en-US" sz="2800" dirty="0"/>
              <a:t>based on this configuration.</a:t>
            </a:r>
          </a:p>
          <a:p>
            <a:pPr algn="ctr"/>
            <a:endParaRPr lang="en-US" sz="2800" dirty="0"/>
          </a:p>
          <a:p>
            <a:pPr algn="ctr"/>
            <a:r>
              <a:rPr lang="en-US" sz="2800" dirty="0"/>
              <a:t>You may need to create release every time you </a:t>
            </a:r>
            <a:r>
              <a:rPr lang="en-US" sz="2800" dirty="0">
                <a:highlight>
                  <a:srgbClr val="FFFF00"/>
                </a:highlight>
              </a:rPr>
              <a:t>change</a:t>
            </a:r>
            <a:r>
              <a:rPr lang="en-US" sz="2800" dirty="0"/>
              <a:t> something in the Release Pipeline configuration.</a:t>
            </a:r>
            <a:endParaRPr lang="en-CA" sz="2800" dirty="0"/>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P spid="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23671" y="64084"/>
            <a:ext cx="8019738" cy="523220"/>
          </a:xfrm>
          <a:prstGeom prst="rect">
            <a:avLst/>
          </a:prstGeom>
          <a:noFill/>
        </p:spPr>
        <p:txBody>
          <a:bodyPr wrap="square" rtlCol="0">
            <a:spAutoFit/>
          </a:bodyPr>
          <a:lstStyle/>
          <a:p>
            <a:pPr algn="ctr"/>
            <a:r>
              <a:rPr lang="en-CA" sz="2800" b="1">
                <a:highlight>
                  <a:srgbClr val="FFFF00"/>
                </a:highlight>
              </a:rPr>
              <a:t>Automatic Build </a:t>
            </a:r>
            <a:r>
              <a:rPr lang="en-CA" sz="2800" b="1" dirty="0">
                <a:highlight>
                  <a:srgbClr val="FFFF00"/>
                </a:highlight>
              </a:rPr>
              <a:t>and Deployment in Action</a:t>
            </a:r>
          </a:p>
        </p:txBody>
      </p:sp>
      <p:pic>
        <p:nvPicPr>
          <p:cNvPr id="6" name="Picture 5">
            <a:extLst>
              <a:ext uri="{FF2B5EF4-FFF2-40B4-BE49-F238E27FC236}">
                <a16:creationId xmlns:a16="http://schemas.microsoft.com/office/drawing/2014/main" id="{20DF35D1-EDEB-77C1-EB64-FDFBDDD75ACA}"/>
              </a:ext>
            </a:extLst>
          </p:cNvPr>
          <p:cNvPicPr>
            <a:picLocks noChangeAspect="1"/>
          </p:cNvPicPr>
          <p:nvPr/>
        </p:nvPicPr>
        <p:blipFill>
          <a:blip r:embed="rId2"/>
          <a:stretch>
            <a:fillRect/>
          </a:stretch>
        </p:blipFill>
        <p:spPr>
          <a:xfrm>
            <a:off x="429092" y="2507380"/>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67E37D81-30E2-0100-0232-67752CA694C6}"/>
              </a:ext>
            </a:extLst>
          </p:cNvPr>
          <p:cNvPicPr>
            <a:picLocks noChangeAspect="1"/>
          </p:cNvPicPr>
          <p:nvPr/>
        </p:nvPicPr>
        <p:blipFill>
          <a:blip r:embed="rId3"/>
          <a:stretch>
            <a:fillRect/>
          </a:stretch>
        </p:blipFill>
        <p:spPr>
          <a:xfrm>
            <a:off x="537520" y="5169598"/>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E8F76C7-FE24-7BB4-3A34-FEB2B40EDD1E}"/>
              </a:ext>
            </a:extLst>
          </p:cNvPr>
          <p:cNvPicPr>
            <a:picLocks noChangeAspect="1"/>
          </p:cNvPicPr>
          <p:nvPr/>
        </p:nvPicPr>
        <p:blipFill>
          <a:blip r:embed="rId4"/>
          <a:stretch>
            <a:fillRect/>
          </a:stretch>
        </p:blipFill>
        <p:spPr>
          <a:xfrm>
            <a:off x="429092" y="7944786"/>
            <a:ext cx="7131070" cy="1099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33A5B2E9-F0CF-3059-C3CE-5DCB8FF9FE07}"/>
              </a:ext>
            </a:extLst>
          </p:cNvPr>
          <p:cNvSpPr txBox="1"/>
          <p:nvPr/>
        </p:nvSpPr>
        <p:spPr>
          <a:xfrm>
            <a:off x="1249014" y="809567"/>
            <a:ext cx="5076326" cy="461665"/>
          </a:xfrm>
          <a:prstGeom prst="rect">
            <a:avLst/>
          </a:prstGeom>
          <a:noFill/>
        </p:spPr>
        <p:txBody>
          <a:bodyPr wrap="none" rtlCol="0">
            <a:spAutoFit/>
          </a:bodyPr>
          <a:lstStyle/>
          <a:p>
            <a:r>
              <a:rPr lang="en-CA" sz="2400" b="1" dirty="0"/>
              <a:t>Change Code in tracker-frontend</a:t>
            </a:r>
          </a:p>
        </p:txBody>
      </p:sp>
      <p:sp>
        <p:nvSpPr>
          <p:cNvPr id="13" name="Arrow: Down 12">
            <a:extLst>
              <a:ext uri="{FF2B5EF4-FFF2-40B4-BE49-F238E27FC236}">
                <a16:creationId xmlns:a16="http://schemas.microsoft.com/office/drawing/2014/main" id="{E9F9190D-73FC-C126-295E-B443FE351177}"/>
              </a:ext>
            </a:extLst>
          </p:cNvPr>
          <p:cNvSpPr/>
          <p:nvPr/>
        </p:nvSpPr>
        <p:spPr>
          <a:xfrm>
            <a:off x="3348255" y="120537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23C7DF1-3418-3BC9-7448-D837558840F6}"/>
              </a:ext>
            </a:extLst>
          </p:cNvPr>
          <p:cNvSpPr txBox="1"/>
          <p:nvPr/>
        </p:nvSpPr>
        <p:spPr>
          <a:xfrm>
            <a:off x="1249014" y="4183777"/>
            <a:ext cx="4912563" cy="830997"/>
          </a:xfrm>
          <a:prstGeom prst="rect">
            <a:avLst/>
          </a:prstGeom>
          <a:noFill/>
        </p:spPr>
        <p:txBody>
          <a:bodyPr wrap="none" rtlCol="0">
            <a:spAutoFit/>
          </a:bodyPr>
          <a:lstStyle/>
          <a:p>
            <a:pPr algn="ctr"/>
            <a:r>
              <a:rPr lang="en-CA" sz="2400" b="1" dirty="0"/>
              <a:t>Pipeline succeeded and pushed</a:t>
            </a:r>
          </a:p>
          <a:p>
            <a:pPr algn="ctr"/>
            <a:r>
              <a:rPr lang="en-CA" sz="2400" b="1" dirty="0"/>
              <a:t>Image to docker hub</a:t>
            </a:r>
          </a:p>
        </p:txBody>
      </p:sp>
      <p:sp>
        <p:nvSpPr>
          <p:cNvPr id="21" name="TextBox 20">
            <a:extLst>
              <a:ext uri="{FF2B5EF4-FFF2-40B4-BE49-F238E27FC236}">
                <a16:creationId xmlns:a16="http://schemas.microsoft.com/office/drawing/2014/main" id="{63B80C75-A7CA-3F20-942D-0FB17E86B6D0}"/>
              </a:ext>
            </a:extLst>
          </p:cNvPr>
          <p:cNvSpPr txBox="1"/>
          <p:nvPr/>
        </p:nvSpPr>
        <p:spPr>
          <a:xfrm>
            <a:off x="2491092" y="1947922"/>
            <a:ext cx="2128147" cy="461665"/>
          </a:xfrm>
          <a:prstGeom prst="rect">
            <a:avLst/>
          </a:prstGeom>
          <a:noFill/>
        </p:spPr>
        <p:txBody>
          <a:bodyPr wrap="none" rtlCol="0">
            <a:spAutoFit/>
          </a:bodyPr>
          <a:lstStyle/>
          <a:p>
            <a:r>
              <a:rPr lang="en-CA" sz="2400" b="1" dirty="0"/>
              <a:t>Pipeline runs</a:t>
            </a:r>
          </a:p>
        </p:txBody>
      </p:sp>
      <p:sp>
        <p:nvSpPr>
          <p:cNvPr id="22" name="TextBox 21">
            <a:extLst>
              <a:ext uri="{FF2B5EF4-FFF2-40B4-BE49-F238E27FC236}">
                <a16:creationId xmlns:a16="http://schemas.microsoft.com/office/drawing/2014/main" id="{EA34F37C-5C10-DF12-865D-B3CA40AF7FFC}"/>
              </a:ext>
            </a:extLst>
          </p:cNvPr>
          <p:cNvSpPr txBox="1"/>
          <p:nvPr/>
        </p:nvSpPr>
        <p:spPr>
          <a:xfrm>
            <a:off x="339339" y="6845994"/>
            <a:ext cx="7123701" cy="830997"/>
          </a:xfrm>
          <a:prstGeom prst="rect">
            <a:avLst/>
          </a:prstGeom>
          <a:noFill/>
        </p:spPr>
        <p:txBody>
          <a:bodyPr wrap="square" rtlCol="0">
            <a:spAutoFit/>
          </a:bodyPr>
          <a:lstStyle/>
          <a:p>
            <a:pPr algn="ctr"/>
            <a:r>
              <a:rPr lang="en-CA" sz="2400" b="1" dirty="0"/>
              <a:t>Release Pipe was configured to run when an image with tag  35 is pushed to docker hub</a:t>
            </a:r>
          </a:p>
        </p:txBody>
      </p:sp>
      <p:sp>
        <p:nvSpPr>
          <p:cNvPr id="24" name="Arrow: Down 23">
            <a:extLst>
              <a:ext uri="{FF2B5EF4-FFF2-40B4-BE49-F238E27FC236}">
                <a16:creationId xmlns:a16="http://schemas.microsoft.com/office/drawing/2014/main" id="{57965620-C602-32B2-B94B-4EB1C70EB54E}"/>
              </a:ext>
            </a:extLst>
          </p:cNvPr>
          <p:cNvSpPr/>
          <p:nvPr/>
        </p:nvSpPr>
        <p:spPr>
          <a:xfrm>
            <a:off x="3185157" y="3522950"/>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F8DF62A2-AECC-A156-F594-88299B9DBEBA}"/>
              </a:ext>
            </a:extLst>
          </p:cNvPr>
          <p:cNvSpPr/>
          <p:nvPr/>
        </p:nvSpPr>
        <p:spPr>
          <a:xfrm>
            <a:off x="3348256" y="619474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F8738C88-144F-8B18-5B4D-DABADA0D8979}"/>
              </a:ext>
            </a:extLst>
          </p:cNvPr>
          <p:cNvSpPr/>
          <p:nvPr/>
        </p:nvSpPr>
        <p:spPr>
          <a:xfrm>
            <a:off x="3300560" y="8853022"/>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F30727A8-8209-3772-F455-10286EDCF1B3}"/>
              </a:ext>
            </a:extLst>
          </p:cNvPr>
          <p:cNvSpPr txBox="1"/>
          <p:nvPr/>
        </p:nvSpPr>
        <p:spPr>
          <a:xfrm>
            <a:off x="1597193" y="9550290"/>
            <a:ext cx="5025671" cy="461665"/>
          </a:xfrm>
          <a:prstGeom prst="rect">
            <a:avLst/>
          </a:prstGeom>
          <a:noFill/>
        </p:spPr>
        <p:txBody>
          <a:bodyPr wrap="none" rtlCol="0">
            <a:spAutoFit/>
          </a:bodyPr>
          <a:lstStyle/>
          <a:p>
            <a:r>
              <a:rPr lang="en-CA" sz="2400" b="1" dirty="0"/>
              <a:t>Pods are deployed to Google K8</a:t>
            </a:r>
          </a:p>
        </p:txBody>
      </p:sp>
    </p:spTree>
    <p:extLst>
      <p:ext uri="{BB962C8B-B14F-4D97-AF65-F5344CB8AC3E}">
        <p14:creationId xmlns:p14="http://schemas.microsoft.com/office/powerpoint/2010/main" val="10005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21" grpId="0"/>
      <p:bldP spid="22" grpId="0"/>
      <p:bldP spid="24" grpId="0" animBg="1"/>
      <p:bldP spid="25" grpId="0" animBg="1"/>
      <p:bldP spid="26" grpId="0" animBg="1"/>
      <p:bldP spid="2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8E5639E2-55AB-D7A5-9181-503C2D072B8D}"/>
                  </a:ext>
                </a:extLst>
              </p:cNvPr>
              <p:cNvGraphicFramePr>
                <a:graphicFrameLocks noChangeAspect="1"/>
              </p:cNvGraphicFramePr>
              <p:nvPr>
                <p:extLst>
                  <p:ext uri="{D42A27DB-BD31-4B8C-83A1-F6EECF244321}">
                    <p14:modId xmlns:p14="http://schemas.microsoft.com/office/powerpoint/2010/main" val="1226251305"/>
                  </p:ext>
                </p:extLst>
              </p:nvPr>
            </p:nvGraphicFramePr>
            <p:xfrm>
              <a:off x="6368400" y="0"/>
              <a:ext cx="1404000" cy="1816971"/>
            </p:xfrm>
            <a:graphic>
              <a:graphicData uri="http://schemas.microsoft.com/office/powerpoint/2016/slidezoom">
                <pslz:sldZm>
                  <pslz:sldZmObj sldId="358" cId="313059705">
                    <pslz:zmPr id="{29DA7161-2DCA-4CB9-B91D-5EA3D398A87A}" returnToParent="0" transitionDur="1000">
                      <p166:blipFill xmlns:p166="http://schemas.microsoft.com/office/powerpoint/2016/6/main">
                        <a:blip r:embed="rId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9" name="Slide Zoom 8">
                <a:hlinkClick r:id="rId4" action="ppaction://hlinksldjump"/>
                <a:extLst>
                  <a:ext uri="{FF2B5EF4-FFF2-40B4-BE49-F238E27FC236}">
                    <a16:creationId xmlns:a16="http://schemas.microsoft.com/office/drawing/2014/main" id="{8E5639E2-55AB-D7A5-9181-503C2D072B8D}"/>
                  </a:ext>
                </a:extLst>
              </p:cNvPr>
              <p:cNvPicPr>
                <a:picLocks noGrp="1" noRot="1" noChangeAspect="1" noMove="1" noResize="1" noEditPoints="1" noAdjustHandles="1" noChangeArrowheads="1" noChangeShapeType="1"/>
              </p:cNvPicPr>
              <p:nvPr/>
            </p:nvPicPr>
            <p:blipFill>
              <a:blip r:embed="rId5"/>
              <a:stretch>
                <a:fillRect/>
              </a:stretch>
            </p:blipFill>
            <p:spPr>
              <a:xfrm>
                <a:off x="6368400"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8943ADA9-DDFA-1B4D-F267-DC00D03A0D6B}"/>
                  </a:ext>
                </a:extLst>
              </p:cNvPr>
              <p:cNvGraphicFramePr>
                <a:graphicFrameLocks noChangeAspect="1"/>
              </p:cNvGraphicFramePr>
              <p:nvPr>
                <p:extLst>
                  <p:ext uri="{D42A27DB-BD31-4B8C-83A1-F6EECF244321}">
                    <p14:modId xmlns:p14="http://schemas.microsoft.com/office/powerpoint/2010/main" val="3940050106"/>
                  </p:ext>
                </p:extLst>
              </p:nvPr>
            </p:nvGraphicFramePr>
            <p:xfrm>
              <a:off x="6431437" y="2069604"/>
              <a:ext cx="1404000" cy="1816971"/>
            </p:xfrm>
            <a:graphic>
              <a:graphicData uri="http://schemas.microsoft.com/office/powerpoint/2016/slidezoom">
                <pslz:sldZm>
                  <pslz:sldZmObj sldId="359" cId="323048366">
                    <pslz:zmPr id="{E697A5B6-FCC8-4D13-9434-9A5D407AFF24}" returnToParent="0" transitionDur="1000">
                      <p166:blipFill xmlns:p166="http://schemas.microsoft.com/office/powerpoint/2016/6/main">
                        <a:blip r:embed="rId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1" name="Slide Zoom 10">
                <a:hlinkClick r:id="rId7" action="ppaction://hlinksldjump"/>
                <a:extLst>
                  <a:ext uri="{FF2B5EF4-FFF2-40B4-BE49-F238E27FC236}">
                    <a16:creationId xmlns:a16="http://schemas.microsoft.com/office/drawing/2014/main" id="{8943ADA9-DDFA-1B4D-F267-DC00D03A0D6B}"/>
                  </a:ext>
                </a:extLst>
              </p:cNvPr>
              <p:cNvPicPr>
                <a:picLocks noGrp="1" noRot="1" noChangeAspect="1" noMove="1" noResize="1" noEditPoints="1" noAdjustHandles="1" noChangeArrowheads="1" noChangeShapeType="1"/>
              </p:cNvPicPr>
              <p:nvPr/>
            </p:nvPicPr>
            <p:blipFill>
              <a:blip r:embed="rId8"/>
              <a:stretch>
                <a:fillRect/>
              </a:stretch>
            </p:blipFill>
            <p:spPr>
              <a:xfrm>
                <a:off x="6431437"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199FC3B7-2F8C-9E7F-22C1-0D1EC14D01AC}"/>
                  </a:ext>
                </a:extLst>
              </p:cNvPr>
              <p:cNvGraphicFramePr>
                <a:graphicFrameLocks noChangeAspect="1"/>
              </p:cNvGraphicFramePr>
              <p:nvPr>
                <p:extLst>
                  <p:ext uri="{D42A27DB-BD31-4B8C-83A1-F6EECF244321}">
                    <p14:modId xmlns:p14="http://schemas.microsoft.com/office/powerpoint/2010/main" val="699789906"/>
                  </p:ext>
                </p:extLst>
              </p:nvPr>
            </p:nvGraphicFramePr>
            <p:xfrm>
              <a:off x="4608904" y="4189066"/>
              <a:ext cx="1404000" cy="1816971"/>
            </p:xfrm>
            <a:graphic>
              <a:graphicData uri="http://schemas.microsoft.com/office/powerpoint/2016/slidezoom">
                <pslz:sldZm>
                  <pslz:sldZmObj sldId="333" cId="3124347708">
                    <pslz:zmPr id="{E6E68BFE-4D25-4C50-8C7D-754DAB61E148}" returnToParent="0" transitionDur="1000">
                      <p166:blipFill xmlns:p166="http://schemas.microsoft.com/office/powerpoint/2016/6/main">
                        <a:blip r:embed="rId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3" name="Slide Zoom 12">
                <a:hlinkClick r:id="rId10" action="ppaction://hlinksldjump"/>
                <a:extLst>
                  <a:ext uri="{FF2B5EF4-FFF2-40B4-BE49-F238E27FC236}">
                    <a16:creationId xmlns:a16="http://schemas.microsoft.com/office/drawing/2014/main" id="{199FC3B7-2F8C-9E7F-22C1-0D1EC14D01AC}"/>
                  </a:ext>
                </a:extLst>
              </p:cNvPr>
              <p:cNvPicPr>
                <a:picLocks noGrp="1" noRot="1" noChangeAspect="1" noMove="1" noResize="1" noEditPoints="1" noAdjustHandles="1" noChangeArrowheads="1" noChangeShapeType="1"/>
              </p:cNvPicPr>
              <p:nvPr/>
            </p:nvPicPr>
            <p:blipFill>
              <a:blip r:embed="rId11"/>
              <a:stretch>
                <a:fillRect/>
              </a:stretch>
            </p:blipFill>
            <p:spPr>
              <a:xfrm>
                <a:off x="4608904" y="4189066"/>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11F50541-D3CA-CFA6-8CBA-94C4237FE4DE}"/>
                  </a:ext>
                </a:extLst>
              </p:cNvPr>
              <p:cNvGraphicFramePr>
                <a:graphicFrameLocks noChangeAspect="1"/>
              </p:cNvGraphicFramePr>
              <p:nvPr>
                <p:extLst>
                  <p:ext uri="{D42A27DB-BD31-4B8C-83A1-F6EECF244321}">
                    <p14:modId xmlns:p14="http://schemas.microsoft.com/office/powerpoint/2010/main" val="2403116710"/>
                  </p:ext>
                </p:extLst>
              </p:nvPr>
            </p:nvGraphicFramePr>
            <p:xfrm>
              <a:off x="2807839" y="0"/>
              <a:ext cx="1404000" cy="1816971"/>
            </p:xfrm>
            <a:graphic>
              <a:graphicData uri="http://schemas.microsoft.com/office/powerpoint/2016/slidezoom">
                <pslz:sldZm>
                  <pslz:sldZmObj sldId="360" cId="4029733394">
                    <pslz:zmPr id="{4950ECD7-3F61-454D-8773-6BB89C4B0D02}" returnToParent="0" transitionDur="1000">
                      <p166:blipFill xmlns:p166="http://schemas.microsoft.com/office/powerpoint/2016/6/main">
                        <a:blip r:embed="rId1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5" name="Slide Zoom 14">
                <a:hlinkClick r:id="rId13" action="ppaction://hlinksldjump"/>
                <a:extLst>
                  <a:ext uri="{FF2B5EF4-FFF2-40B4-BE49-F238E27FC236}">
                    <a16:creationId xmlns:a16="http://schemas.microsoft.com/office/drawing/2014/main" id="{11F50541-D3CA-CFA6-8CBA-94C4237FE4DE}"/>
                  </a:ext>
                </a:extLst>
              </p:cNvPr>
              <p:cNvPicPr>
                <a:picLocks noGrp="1" noRot="1" noChangeAspect="1" noMove="1" noResize="1" noEditPoints="1" noAdjustHandles="1" noChangeArrowheads="1" noChangeShapeType="1"/>
              </p:cNvPicPr>
              <p:nvPr/>
            </p:nvPicPr>
            <p:blipFill>
              <a:blip r:embed="rId14"/>
              <a:stretch>
                <a:fillRect/>
              </a:stretch>
            </p:blipFill>
            <p:spPr>
              <a:xfrm>
                <a:off x="2807839"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09BCBCD4-1277-633B-15BF-E4A7641F486F}"/>
                  </a:ext>
                </a:extLst>
              </p:cNvPr>
              <p:cNvGraphicFramePr>
                <a:graphicFrameLocks noChangeAspect="1"/>
              </p:cNvGraphicFramePr>
              <p:nvPr>
                <p:extLst>
                  <p:ext uri="{D42A27DB-BD31-4B8C-83A1-F6EECF244321}">
                    <p14:modId xmlns:p14="http://schemas.microsoft.com/office/powerpoint/2010/main" val="534558211"/>
                  </p:ext>
                </p:extLst>
              </p:nvPr>
            </p:nvGraphicFramePr>
            <p:xfrm>
              <a:off x="2876128" y="2069604"/>
              <a:ext cx="1404000" cy="1816971"/>
            </p:xfrm>
            <a:graphic>
              <a:graphicData uri="http://schemas.microsoft.com/office/powerpoint/2016/slidezoom">
                <pslz:sldZm>
                  <pslz:sldZmObj sldId="314" cId="1187238870">
                    <pslz:zmPr id="{04909BEC-147E-4ACD-8F29-F500811F3347}" returnToParent="0" transitionDur="1000">
                      <p166:blipFill xmlns:p166="http://schemas.microsoft.com/office/powerpoint/2016/6/main">
                        <a:blip r:embed="rId15"/>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7" name="Slide Zoom 16">
                <a:hlinkClick r:id="rId16" action="ppaction://hlinksldjump"/>
                <a:extLst>
                  <a:ext uri="{FF2B5EF4-FFF2-40B4-BE49-F238E27FC236}">
                    <a16:creationId xmlns:a16="http://schemas.microsoft.com/office/drawing/2014/main" id="{09BCBCD4-1277-633B-15BF-E4A7641F486F}"/>
                  </a:ext>
                </a:extLst>
              </p:cNvPr>
              <p:cNvPicPr>
                <a:picLocks noGrp="1" noRot="1" noChangeAspect="1" noMove="1" noResize="1" noEditPoints="1" noAdjustHandles="1" noChangeArrowheads="1" noChangeShapeType="1"/>
              </p:cNvPicPr>
              <p:nvPr/>
            </p:nvPicPr>
            <p:blipFill>
              <a:blip r:embed="rId17"/>
              <a:stretch>
                <a:fillRect/>
              </a:stretch>
            </p:blipFill>
            <p:spPr>
              <a:xfrm>
                <a:off x="2876128"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14954EC1-94E2-67DB-F28E-4416481678D8}"/>
                  </a:ext>
                </a:extLst>
              </p:cNvPr>
              <p:cNvGraphicFramePr>
                <a:graphicFrameLocks noChangeAspect="1"/>
              </p:cNvGraphicFramePr>
              <p:nvPr>
                <p:extLst>
                  <p:ext uri="{D42A27DB-BD31-4B8C-83A1-F6EECF244321}">
                    <p14:modId xmlns:p14="http://schemas.microsoft.com/office/powerpoint/2010/main" val="1866978259"/>
                  </p:ext>
                </p:extLst>
              </p:nvPr>
            </p:nvGraphicFramePr>
            <p:xfrm>
              <a:off x="6315351" y="4131954"/>
              <a:ext cx="1404000" cy="1816971"/>
            </p:xfrm>
            <a:graphic>
              <a:graphicData uri="http://schemas.microsoft.com/office/powerpoint/2016/slidezoom">
                <pslz:sldZm>
                  <pslz:sldZmObj sldId="317" cId="2063974092">
                    <pslz:zmPr id="{64D38546-EC1A-45B5-B44C-CB76B473358B}" returnToParent="0" transitionDur="1000">
                      <p166:blipFill xmlns:p166="http://schemas.microsoft.com/office/powerpoint/2016/6/main">
                        <a:blip r:embed="rId18"/>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9" name="Slide Zoom 18">
                <a:hlinkClick r:id="rId19" action="ppaction://hlinksldjump"/>
                <a:extLst>
                  <a:ext uri="{FF2B5EF4-FFF2-40B4-BE49-F238E27FC236}">
                    <a16:creationId xmlns:a16="http://schemas.microsoft.com/office/drawing/2014/main" id="{14954EC1-94E2-67DB-F28E-4416481678D8}"/>
                  </a:ext>
                </a:extLst>
              </p:cNvPr>
              <p:cNvPicPr>
                <a:picLocks noGrp="1" noRot="1" noChangeAspect="1" noMove="1" noResize="1" noEditPoints="1" noAdjustHandles="1" noChangeArrowheads="1" noChangeShapeType="1"/>
              </p:cNvPicPr>
              <p:nvPr/>
            </p:nvPicPr>
            <p:blipFill>
              <a:blip r:embed="rId20"/>
              <a:stretch>
                <a:fillRect/>
              </a:stretch>
            </p:blipFill>
            <p:spPr>
              <a:xfrm>
                <a:off x="6315351"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CA6B4617-3766-B7FE-EB8E-2C4DEA95BDDE}"/>
                  </a:ext>
                </a:extLst>
              </p:cNvPr>
              <p:cNvGraphicFramePr>
                <a:graphicFrameLocks noChangeAspect="1"/>
              </p:cNvGraphicFramePr>
              <p:nvPr>
                <p:extLst>
                  <p:ext uri="{D42A27DB-BD31-4B8C-83A1-F6EECF244321}">
                    <p14:modId xmlns:p14="http://schemas.microsoft.com/office/powerpoint/2010/main" val="568622197"/>
                  </p:ext>
                </p:extLst>
              </p:nvPr>
            </p:nvGraphicFramePr>
            <p:xfrm>
              <a:off x="6327461" y="6278204"/>
              <a:ext cx="1404000" cy="1816932"/>
            </p:xfrm>
            <a:graphic>
              <a:graphicData uri="http://schemas.microsoft.com/office/powerpoint/2016/slidezoom">
                <pslz:sldZm>
                  <pslz:sldZmObj sldId="357" cId="604169628">
                    <pslz:zmPr id="{7F9CD44F-7A73-45A3-88E8-E977BD985C65}" returnToParent="0" transitionDur="1000">
                      <p166:blipFill xmlns:p166="http://schemas.microsoft.com/office/powerpoint/2016/6/main">
                        <a:blip r:embed="rId21"/>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21" name="Slide Zoom 20">
                <a:hlinkClick r:id="rId22" action="ppaction://hlinksldjump"/>
                <a:extLst>
                  <a:ext uri="{FF2B5EF4-FFF2-40B4-BE49-F238E27FC236}">
                    <a16:creationId xmlns:a16="http://schemas.microsoft.com/office/drawing/2014/main" id="{CA6B4617-3766-B7FE-EB8E-2C4DEA95BDDE}"/>
                  </a:ext>
                </a:extLst>
              </p:cNvPr>
              <p:cNvPicPr>
                <a:picLocks noGrp="1" noRot="1" noChangeAspect="1" noMove="1" noResize="1" noEditPoints="1" noAdjustHandles="1" noChangeArrowheads="1" noChangeShapeType="1"/>
              </p:cNvPicPr>
              <p:nvPr/>
            </p:nvPicPr>
            <p:blipFill>
              <a:blip r:embed="rId23"/>
              <a:stretch>
                <a:fillRect/>
              </a:stretch>
            </p:blipFill>
            <p:spPr>
              <a:xfrm>
                <a:off x="6327461"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49F9A672-0886-C895-2E8B-C425D7D305EA}"/>
                  </a:ext>
                </a:extLst>
              </p:cNvPr>
              <p:cNvGraphicFramePr>
                <a:graphicFrameLocks noChangeAspect="1"/>
              </p:cNvGraphicFramePr>
              <p:nvPr>
                <p:extLst>
                  <p:ext uri="{D42A27DB-BD31-4B8C-83A1-F6EECF244321}">
                    <p14:modId xmlns:p14="http://schemas.microsoft.com/office/powerpoint/2010/main" val="1371520307"/>
                  </p:ext>
                </p:extLst>
              </p:nvPr>
            </p:nvGraphicFramePr>
            <p:xfrm>
              <a:off x="4608904" y="6278204"/>
              <a:ext cx="1404000" cy="1816971"/>
            </p:xfrm>
            <a:graphic>
              <a:graphicData uri="http://schemas.microsoft.com/office/powerpoint/2016/slidezoom">
                <pslz:sldZm>
                  <pslz:sldZmObj sldId="356" cId="1231301920">
                    <pslz:zmPr id="{DB7E973D-9697-4601-A7BF-9E20F86283DB}" returnToParent="0" transitionDur="1000">
                      <p166:blipFill xmlns:p166="http://schemas.microsoft.com/office/powerpoint/2016/6/main">
                        <a:blip r:embed="rId24"/>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3" name="Slide Zoom 22">
                <a:hlinkClick r:id="rId25" action="ppaction://hlinksldjump"/>
                <a:extLst>
                  <a:ext uri="{FF2B5EF4-FFF2-40B4-BE49-F238E27FC236}">
                    <a16:creationId xmlns:a16="http://schemas.microsoft.com/office/drawing/2014/main" id="{49F9A672-0886-C895-2E8B-C425D7D305EA}"/>
                  </a:ext>
                </a:extLst>
              </p:cNvPr>
              <p:cNvPicPr>
                <a:picLocks noGrp="1" noRot="1" noChangeAspect="1" noMove="1" noResize="1" noEditPoints="1" noAdjustHandles="1" noChangeArrowheads="1" noChangeShapeType="1"/>
              </p:cNvPicPr>
              <p:nvPr/>
            </p:nvPicPr>
            <p:blipFill>
              <a:blip r:embed="rId26"/>
              <a:stretch>
                <a:fillRect/>
              </a:stretch>
            </p:blipFill>
            <p:spPr>
              <a:xfrm>
                <a:off x="4608904"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AEC50E90-4C88-0F7C-BF02-7E4FF423240F}"/>
                  </a:ext>
                </a:extLst>
              </p:cNvPr>
              <p:cNvGraphicFramePr>
                <a:graphicFrameLocks noChangeAspect="1"/>
              </p:cNvGraphicFramePr>
              <p:nvPr>
                <p:extLst>
                  <p:ext uri="{D42A27DB-BD31-4B8C-83A1-F6EECF244321}">
                    <p14:modId xmlns:p14="http://schemas.microsoft.com/office/powerpoint/2010/main" val="3397285112"/>
                  </p:ext>
                </p:extLst>
              </p:nvPr>
            </p:nvGraphicFramePr>
            <p:xfrm>
              <a:off x="2946224" y="4131954"/>
              <a:ext cx="1404000" cy="1816971"/>
            </p:xfrm>
            <a:graphic>
              <a:graphicData uri="http://schemas.microsoft.com/office/powerpoint/2016/slidezoom">
                <pslz:sldZm>
                  <pslz:sldZmObj sldId="332" cId="643624718">
                    <pslz:zmPr id="{6D77235B-2A65-47CF-88F2-6DCD9FE0C4C0}" returnToParent="0" transitionDur="1000">
                      <p166:blipFill xmlns:p166="http://schemas.microsoft.com/office/powerpoint/2016/6/main">
                        <a:blip r:embed="rId27"/>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5" name="Slide Zoom 24">
                <a:hlinkClick r:id="rId28" action="ppaction://hlinksldjump"/>
                <a:extLst>
                  <a:ext uri="{FF2B5EF4-FFF2-40B4-BE49-F238E27FC236}">
                    <a16:creationId xmlns:a16="http://schemas.microsoft.com/office/drawing/2014/main" id="{AEC50E90-4C88-0F7C-BF02-7E4FF423240F}"/>
                  </a:ext>
                </a:extLst>
              </p:cNvPr>
              <p:cNvPicPr>
                <a:picLocks noGrp="1" noRot="1" noChangeAspect="1" noMove="1" noResize="1" noEditPoints="1" noAdjustHandles="1" noChangeArrowheads="1" noChangeShapeType="1"/>
              </p:cNvPicPr>
              <p:nvPr/>
            </p:nvPicPr>
            <p:blipFill>
              <a:blip r:embed="rId29"/>
              <a:stretch>
                <a:fillRect/>
              </a:stretch>
            </p:blipFill>
            <p:spPr>
              <a:xfrm>
                <a:off x="2946224"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7" name="Slide Zoom 26">
                <a:extLst>
                  <a:ext uri="{FF2B5EF4-FFF2-40B4-BE49-F238E27FC236}">
                    <a16:creationId xmlns:a16="http://schemas.microsoft.com/office/drawing/2014/main" id="{CA4FFCF8-49FC-7857-E082-D331AB610C19}"/>
                  </a:ext>
                </a:extLst>
              </p:cNvPr>
              <p:cNvGraphicFramePr>
                <a:graphicFrameLocks noChangeAspect="1"/>
              </p:cNvGraphicFramePr>
              <p:nvPr>
                <p:extLst>
                  <p:ext uri="{D42A27DB-BD31-4B8C-83A1-F6EECF244321}">
                    <p14:modId xmlns:p14="http://schemas.microsoft.com/office/powerpoint/2010/main" val="27527841"/>
                  </p:ext>
                </p:extLst>
              </p:nvPr>
            </p:nvGraphicFramePr>
            <p:xfrm>
              <a:off x="4639105" y="2062350"/>
              <a:ext cx="1404000" cy="1816971"/>
            </p:xfrm>
            <a:graphic>
              <a:graphicData uri="http://schemas.microsoft.com/office/powerpoint/2016/slidezoom">
                <pslz:sldZm>
                  <pslz:sldZmObj sldId="328" cId="1160457545">
                    <pslz:zmPr id="{4E68BAA0-58CF-43D5-822A-C66254C0E882}" returnToParent="0" transitionDur="1000">
                      <p166:blipFill xmlns:p166="http://schemas.microsoft.com/office/powerpoint/2016/6/main">
                        <a:blip r:embed="rId30"/>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7" name="Slide Zoom 26">
                <a:hlinkClick r:id="rId31" action="ppaction://hlinksldjump"/>
                <a:extLst>
                  <a:ext uri="{FF2B5EF4-FFF2-40B4-BE49-F238E27FC236}">
                    <a16:creationId xmlns:a16="http://schemas.microsoft.com/office/drawing/2014/main" id="{CA4FFCF8-49FC-7857-E082-D331AB610C19}"/>
                  </a:ext>
                </a:extLst>
              </p:cNvPr>
              <p:cNvPicPr>
                <a:picLocks noGrp="1" noRot="1" noChangeAspect="1" noMove="1" noResize="1" noEditPoints="1" noAdjustHandles="1" noChangeArrowheads="1" noChangeShapeType="1"/>
              </p:cNvPicPr>
              <p:nvPr/>
            </p:nvPicPr>
            <p:blipFill>
              <a:blip r:embed="rId32"/>
              <a:stretch>
                <a:fillRect/>
              </a:stretch>
            </p:blipFill>
            <p:spPr>
              <a:xfrm>
                <a:off x="4639105" y="206235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66BD316C-557C-56F9-DD10-2434E1426606}"/>
                  </a:ext>
                </a:extLst>
              </p:cNvPr>
              <p:cNvGraphicFramePr>
                <a:graphicFrameLocks noChangeAspect="1"/>
              </p:cNvGraphicFramePr>
              <p:nvPr>
                <p:extLst>
                  <p:ext uri="{D42A27DB-BD31-4B8C-83A1-F6EECF244321}">
                    <p14:modId xmlns:p14="http://schemas.microsoft.com/office/powerpoint/2010/main" val="4257234455"/>
                  </p:ext>
                </p:extLst>
              </p:nvPr>
            </p:nvGraphicFramePr>
            <p:xfrm>
              <a:off x="4639105" y="0"/>
              <a:ext cx="1404000" cy="1816971"/>
            </p:xfrm>
            <a:graphic>
              <a:graphicData uri="http://schemas.microsoft.com/office/powerpoint/2016/slidezoom">
                <pslz:sldZm>
                  <pslz:sldZmObj sldId="329" cId="2368588550">
                    <pslz:zmPr id="{9C3E2C34-844F-437F-A447-952C7D8BD26D}" returnToParent="0" transitionDur="1000">
                      <p166:blipFill xmlns:p166="http://schemas.microsoft.com/office/powerpoint/2016/6/main">
                        <a:blip r:embed="rId3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9" name="Slide Zoom 28">
                <a:hlinkClick r:id="rId34" action="ppaction://hlinksldjump"/>
                <a:extLst>
                  <a:ext uri="{FF2B5EF4-FFF2-40B4-BE49-F238E27FC236}">
                    <a16:creationId xmlns:a16="http://schemas.microsoft.com/office/drawing/2014/main" id="{66BD316C-557C-56F9-DD10-2434E1426606}"/>
                  </a:ext>
                </a:extLst>
              </p:cNvPr>
              <p:cNvPicPr>
                <a:picLocks noGrp="1" noRot="1" noChangeAspect="1" noMove="1" noResize="1" noEditPoints="1" noAdjustHandles="1" noChangeArrowheads="1" noChangeShapeType="1"/>
              </p:cNvPicPr>
              <p:nvPr/>
            </p:nvPicPr>
            <p:blipFill>
              <a:blip r:embed="rId35"/>
              <a:stretch>
                <a:fillRect/>
              </a:stretch>
            </p:blipFill>
            <p:spPr>
              <a:xfrm>
                <a:off x="4639105"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1" name="Slide Zoom 30">
                <a:extLst>
                  <a:ext uri="{FF2B5EF4-FFF2-40B4-BE49-F238E27FC236}">
                    <a16:creationId xmlns:a16="http://schemas.microsoft.com/office/drawing/2014/main" id="{F9814A9B-569A-4C80-1172-7210141880F6}"/>
                  </a:ext>
                </a:extLst>
              </p:cNvPr>
              <p:cNvGraphicFramePr>
                <a:graphicFrameLocks noChangeAspect="1"/>
              </p:cNvGraphicFramePr>
              <p:nvPr>
                <p:extLst>
                  <p:ext uri="{D42A27DB-BD31-4B8C-83A1-F6EECF244321}">
                    <p14:modId xmlns:p14="http://schemas.microsoft.com/office/powerpoint/2010/main" val="2647776717"/>
                  </p:ext>
                </p:extLst>
              </p:nvPr>
            </p:nvGraphicFramePr>
            <p:xfrm>
              <a:off x="2916048" y="6278204"/>
              <a:ext cx="1404000" cy="1816971"/>
            </p:xfrm>
            <a:graphic>
              <a:graphicData uri="http://schemas.microsoft.com/office/powerpoint/2016/slidezoom">
                <pslz:sldZm>
                  <pslz:sldZmObj sldId="327" cId="1638284282">
                    <pslz:zmPr id="{91471348-F771-4550-8A4D-8422E23F2488}" returnToParent="0" transitionDur="1000">
                      <p166:blipFill xmlns:p166="http://schemas.microsoft.com/office/powerpoint/2016/6/main">
                        <a:blip r:embed="rId3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1" name="Slide Zoom 30">
                <a:hlinkClick r:id="rId37" action="ppaction://hlinksldjump"/>
                <a:extLst>
                  <a:ext uri="{FF2B5EF4-FFF2-40B4-BE49-F238E27FC236}">
                    <a16:creationId xmlns:a16="http://schemas.microsoft.com/office/drawing/2014/main" id="{F9814A9B-569A-4C80-1172-7210141880F6}"/>
                  </a:ext>
                </a:extLst>
              </p:cNvPr>
              <p:cNvPicPr>
                <a:picLocks noGrp="1" noRot="1" noChangeAspect="1" noMove="1" noResize="1" noEditPoints="1" noAdjustHandles="1" noChangeArrowheads="1" noChangeShapeType="1"/>
              </p:cNvPicPr>
              <p:nvPr/>
            </p:nvPicPr>
            <p:blipFill>
              <a:blip r:embed="rId38"/>
              <a:stretch>
                <a:fillRect/>
              </a:stretch>
            </p:blipFill>
            <p:spPr>
              <a:xfrm>
                <a:off x="2916048"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3" name="Slide Zoom 32">
                <a:extLst>
                  <a:ext uri="{FF2B5EF4-FFF2-40B4-BE49-F238E27FC236}">
                    <a16:creationId xmlns:a16="http://schemas.microsoft.com/office/drawing/2014/main" id="{EB40D7E3-BCBC-16A4-9E1C-B66C90E533A6}"/>
                  </a:ext>
                </a:extLst>
              </p:cNvPr>
              <p:cNvGraphicFramePr>
                <a:graphicFrameLocks noChangeAspect="1"/>
              </p:cNvGraphicFramePr>
              <p:nvPr>
                <p:extLst>
                  <p:ext uri="{D42A27DB-BD31-4B8C-83A1-F6EECF244321}">
                    <p14:modId xmlns:p14="http://schemas.microsoft.com/office/powerpoint/2010/main" val="3353239521"/>
                  </p:ext>
                </p:extLst>
              </p:nvPr>
            </p:nvGraphicFramePr>
            <p:xfrm>
              <a:off x="1223192" y="0"/>
              <a:ext cx="1404000" cy="1816971"/>
            </p:xfrm>
            <a:graphic>
              <a:graphicData uri="http://schemas.microsoft.com/office/powerpoint/2016/slidezoom">
                <pslz:sldZm>
                  <pslz:sldZmObj sldId="309" cId="669598859">
                    <pslz:zmPr id="{2DB20FF3-B685-4544-B9F3-49CF4077EA01}" returnToParent="0" transitionDur="1000">
                      <p166:blipFill xmlns:p166="http://schemas.microsoft.com/office/powerpoint/2016/6/main">
                        <a:blip r:embed="rId3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3" name="Slide Zoom 32">
                <a:hlinkClick r:id="rId40" action="ppaction://hlinksldjump"/>
                <a:extLst>
                  <a:ext uri="{FF2B5EF4-FFF2-40B4-BE49-F238E27FC236}">
                    <a16:creationId xmlns:a16="http://schemas.microsoft.com/office/drawing/2014/main" id="{EB40D7E3-BCBC-16A4-9E1C-B66C90E533A6}"/>
                  </a:ext>
                </a:extLst>
              </p:cNvPr>
              <p:cNvPicPr>
                <a:picLocks noGrp="1" noRot="1" noChangeAspect="1" noMove="1" noResize="1" noEditPoints="1" noAdjustHandles="1" noChangeArrowheads="1" noChangeShapeType="1"/>
              </p:cNvPicPr>
              <p:nvPr/>
            </p:nvPicPr>
            <p:blipFill>
              <a:blip r:embed="rId41"/>
              <a:stretch>
                <a:fillRect/>
              </a:stretch>
            </p:blipFill>
            <p:spPr>
              <a:xfrm>
                <a:off x="1223192"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7" name="Slide Zoom 36">
                <a:extLst>
                  <a:ext uri="{FF2B5EF4-FFF2-40B4-BE49-F238E27FC236}">
                    <a16:creationId xmlns:a16="http://schemas.microsoft.com/office/drawing/2014/main" id="{3DFBCC60-B05F-6638-183F-FCDF527E9DDC}"/>
                  </a:ext>
                </a:extLst>
              </p:cNvPr>
              <p:cNvGraphicFramePr>
                <a:graphicFrameLocks noChangeAspect="1"/>
              </p:cNvGraphicFramePr>
              <p:nvPr>
                <p:extLst>
                  <p:ext uri="{D42A27DB-BD31-4B8C-83A1-F6EECF244321}">
                    <p14:modId xmlns:p14="http://schemas.microsoft.com/office/powerpoint/2010/main" val="999575291"/>
                  </p:ext>
                </p:extLst>
              </p:nvPr>
            </p:nvGraphicFramePr>
            <p:xfrm>
              <a:off x="1283060" y="4131954"/>
              <a:ext cx="1404000" cy="1816971"/>
            </p:xfrm>
            <a:graphic>
              <a:graphicData uri="http://schemas.microsoft.com/office/powerpoint/2016/slidezoom">
                <pslz:sldZm>
                  <pslz:sldZmObj sldId="311" cId="340845286">
                    <pslz:zmPr id="{EDBFF591-15A5-4CD0-B4DE-2AC376183F73}" returnToParent="0" transitionDur="1000">
                      <p166:blipFill xmlns:p166="http://schemas.microsoft.com/office/powerpoint/2016/6/main">
                        <a:blip r:embed="rId4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7" name="Slide Zoom 36">
                <a:hlinkClick r:id="rId43" action="ppaction://hlinksldjump"/>
                <a:extLst>
                  <a:ext uri="{FF2B5EF4-FFF2-40B4-BE49-F238E27FC236}">
                    <a16:creationId xmlns:a16="http://schemas.microsoft.com/office/drawing/2014/main" id="{3DFBCC60-B05F-6638-183F-FCDF527E9DDC}"/>
                  </a:ext>
                </a:extLst>
              </p:cNvPr>
              <p:cNvPicPr>
                <a:picLocks noGrp="1" noRot="1" noChangeAspect="1" noMove="1" noResize="1" noEditPoints="1" noAdjustHandles="1" noChangeArrowheads="1" noChangeShapeType="1"/>
              </p:cNvPicPr>
              <p:nvPr/>
            </p:nvPicPr>
            <p:blipFill>
              <a:blip r:embed="rId44"/>
              <a:stretch>
                <a:fillRect/>
              </a:stretch>
            </p:blipFill>
            <p:spPr>
              <a:xfrm>
                <a:off x="1283060"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2FE3929B-1EFD-D001-1DDC-67C5BF136547}"/>
                  </a:ext>
                </a:extLst>
              </p:cNvPr>
              <p:cNvGraphicFramePr>
                <a:graphicFrameLocks noChangeAspect="1"/>
              </p:cNvGraphicFramePr>
              <p:nvPr>
                <p:extLst>
                  <p:ext uri="{D42A27DB-BD31-4B8C-83A1-F6EECF244321}">
                    <p14:modId xmlns:p14="http://schemas.microsoft.com/office/powerpoint/2010/main" val="2034040083"/>
                  </p:ext>
                </p:extLst>
              </p:nvPr>
            </p:nvGraphicFramePr>
            <p:xfrm>
              <a:off x="1223192" y="6278204"/>
              <a:ext cx="1404000" cy="1816932"/>
            </p:xfrm>
            <a:graphic>
              <a:graphicData uri="http://schemas.microsoft.com/office/powerpoint/2016/slidezoom">
                <pslz:sldZm>
                  <pslz:sldZmObj sldId="307" cId="531484508">
                    <pslz:zmPr id="{7773F189-2BA8-4036-B9AD-E78E80BA0F86}" returnToParent="0" transitionDur="1000">
                      <p166:blipFill xmlns:p166="http://schemas.microsoft.com/office/powerpoint/2016/6/main">
                        <a:blip r:embed="rId45"/>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3" name="Slide Zoom 2">
                <a:hlinkClick r:id="rId46" action="ppaction://hlinksldjump"/>
                <a:extLst>
                  <a:ext uri="{FF2B5EF4-FFF2-40B4-BE49-F238E27FC236}">
                    <a16:creationId xmlns:a16="http://schemas.microsoft.com/office/drawing/2014/main" id="{2FE3929B-1EFD-D001-1DDC-67C5BF136547}"/>
                  </a:ext>
                </a:extLst>
              </p:cNvPr>
              <p:cNvPicPr>
                <a:picLocks noGrp="1" noRot="1" noChangeAspect="1" noMove="1" noResize="1" noEditPoints="1" noAdjustHandles="1" noChangeArrowheads="1" noChangeShapeType="1"/>
              </p:cNvPicPr>
              <p:nvPr/>
            </p:nvPicPr>
            <p:blipFill>
              <a:blip r:embed="rId47"/>
              <a:stretch>
                <a:fillRect/>
              </a:stretch>
            </p:blipFill>
            <p:spPr>
              <a:xfrm>
                <a:off x="1223192"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B634896C-2880-C2C1-80B5-5ED775205232}"/>
                  </a:ext>
                </a:extLst>
              </p:cNvPr>
              <p:cNvGraphicFramePr>
                <a:graphicFrameLocks noChangeAspect="1"/>
              </p:cNvGraphicFramePr>
              <p:nvPr>
                <p:extLst>
                  <p:ext uri="{D42A27DB-BD31-4B8C-83A1-F6EECF244321}">
                    <p14:modId xmlns:p14="http://schemas.microsoft.com/office/powerpoint/2010/main" val="2234520034"/>
                  </p:ext>
                </p:extLst>
              </p:nvPr>
            </p:nvGraphicFramePr>
            <p:xfrm>
              <a:off x="1229550" y="2069604"/>
              <a:ext cx="1404000" cy="1809717"/>
            </p:xfrm>
            <a:graphic>
              <a:graphicData uri="http://schemas.microsoft.com/office/powerpoint/2016/slidezoom">
                <pslz:sldZm>
                  <pslz:sldZmObj sldId="316" cId="2280597969">
                    <pslz:zmPr id="{B1C8411F-2E40-4777-8D36-3FCC4E486682}" returnToParent="0" transitionDur="1000">
                      <p166:blipFill xmlns:p166="http://schemas.microsoft.com/office/powerpoint/2016/6/main">
                        <a:blip r:embed="rId48"/>
                        <a:stretch>
                          <a:fillRect/>
                        </a:stretch>
                      </p166:blipFill>
                      <p166:spPr xmlns:p166="http://schemas.microsoft.com/office/powerpoint/2016/6/main">
                        <a:xfrm>
                          <a:off x="0" y="0"/>
                          <a:ext cx="1404000" cy="1809717"/>
                        </a:xfrm>
                        <a:prstGeom prst="rect">
                          <a:avLst/>
                        </a:prstGeom>
                        <a:ln w="38100">
                          <a:solidFill>
                            <a:schemeClr val="tx1">
                              <a:lumMod val="95000"/>
                              <a:lumOff val="5000"/>
                            </a:schemeClr>
                          </a:solidFill>
                        </a:ln>
                      </p166:spPr>
                    </pslz:zmPr>
                  </pslz:sldZmObj>
                </pslz:sldZm>
              </a:graphicData>
            </a:graphic>
          </p:graphicFrame>
        </mc:Choice>
        <mc:Fallback xmlns="">
          <p:pic>
            <p:nvPicPr>
              <p:cNvPr id="5" name="Slide Zoom 4">
                <a:hlinkClick r:id="rId49" action="ppaction://hlinksldjump"/>
                <a:extLst>
                  <a:ext uri="{FF2B5EF4-FFF2-40B4-BE49-F238E27FC236}">
                    <a16:creationId xmlns:a16="http://schemas.microsoft.com/office/drawing/2014/main" id="{B634896C-2880-C2C1-80B5-5ED775205232}"/>
                  </a:ext>
                </a:extLst>
              </p:cNvPr>
              <p:cNvPicPr>
                <a:picLocks noGrp="1" noRot="1" noChangeAspect="1" noMove="1" noResize="1" noEditPoints="1" noAdjustHandles="1" noChangeArrowheads="1" noChangeShapeType="1"/>
              </p:cNvPicPr>
              <p:nvPr/>
            </p:nvPicPr>
            <p:blipFill>
              <a:blip r:embed="rId50"/>
              <a:stretch>
                <a:fillRect/>
              </a:stretch>
            </p:blipFill>
            <p:spPr>
              <a:xfrm>
                <a:off x="1229550" y="2069604"/>
                <a:ext cx="1404000" cy="1809717"/>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3502D809-5ECD-D71E-E311-801D08855333}"/>
                  </a:ext>
                </a:extLst>
              </p:cNvPr>
              <p:cNvGraphicFramePr>
                <a:graphicFrameLocks noChangeAspect="1"/>
              </p:cNvGraphicFramePr>
              <p:nvPr>
                <p:extLst>
                  <p:ext uri="{D42A27DB-BD31-4B8C-83A1-F6EECF244321}">
                    <p14:modId xmlns:p14="http://schemas.microsoft.com/office/powerpoint/2010/main" val="3354784878"/>
                  </p:ext>
                </p:extLst>
              </p:nvPr>
            </p:nvGraphicFramePr>
            <p:xfrm>
              <a:off x="6391258" y="8263908"/>
              <a:ext cx="1276406" cy="1651820"/>
            </p:xfrm>
            <a:graphic>
              <a:graphicData uri="http://schemas.microsoft.com/office/powerpoint/2016/slidezoom">
                <pslz:sldZm>
                  <pslz:sldZmObj sldId="330" cId="533179421">
                    <pslz:zmPr id="{2428FC34-0FBF-420C-9447-EE83B4B6D4B2}" returnToParent="0" transitionDur="1000">
                      <p166:blipFill xmlns:p166="http://schemas.microsoft.com/office/powerpoint/2016/6/main">
                        <a:blip r:embed="rId51"/>
                        <a:stretch>
                          <a:fillRect/>
                        </a:stretch>
                      </p166:blipFill>
                      <p166:spPr xmlns:p166="http://schemas.microsoft.com/office/powerpoint/2016/6/main">
                        <a:xfrm>
                          <a:off x="0" y="0"/>
                          <a:ext cx="1276406" cy="1651820"/>
                        </a:xfrm>
                        <a:prstGeom prst="rect">
                          <a:avLst/>
                        </a:prstGeom>
                        <a:ln w="38100">
                          <a:solidFill>
                            <a:schemeClr val="tx1">
                              <a:lumMod val="95000"/>
                              <a:lumOff val="5000"/>
                            </a:schemeClr>
                          </a:solidFill>
                        </a:ln>
                      </p166:spPr>
                    </pslz:zmPr>
                  </pslz:sldZmObj>
                </pslz:sldZm>
              </a:graphicData>
            </a:graphic>
          </p:graphicFrame>
        </mc:Choice>
        <mc:Fallback xmlns="">
          <p:pic>
            <p:nvPicPr>
              <p:cNvPr id="7" name="Slide Zoom 6">
                <a:hlinkClick r:id="rId52" action="ppaction://hlinksldjump"/>
                <a:extLst>
                  <a:ext uri="{FF2B5EF4-FFF2-40B4-BE49-F238E27FC236}">
                    <a16:creationId xmlns:a16="http://schemas.microsoft.com/office/drawing/2014/main" id="{3502D809-5ECD-D71E-E311-801D08855333}"/>
                  </a:ext>
                </a:extLst>
              </p:cNvPr>
              <p:cNvPicPr>
                <a:picLocks noGrp="1" noRot="1" noChangeAspect="1" noMove="1" noResize="1" noEditPoints="1" noAdjustHandles="1" noChangeArrowheads="1" noChangeShapeType="1"/>
              </p:cNvPicPr>
              <p:nvPr/>
            </p:nvPicPr>
            <p:blipFill>
              <a:blip r:embed="rId53"/>
              <a:stretch>
                <a:fillRect/>
              </a:stretch>
            </p:blipFill>
            <p:spPr>
              <a:xfrm>
                <a:off x="6391258" y="8263908"/>
                <a:ext cx="1276406" cy="1651820"/>
              </a:xfrm>
              <a:prstGeom prst="rect">
                <a:avLst/>
              </a:prstGeom>
              <a:ln w="38100">
                <a:solidFill>
                  <a:schemeClr val="tx1">
                    <a:lumMod val="95000"/>
                    <a:lumOff val="5000"/>
                  </a:schemeClr>
                </a:solidFill>
              </a:ln>
            </p:spPr>
          </p:pic>
        </mc:Fallback>
      </mc:AlternateContent>
    </p:spTree>
    <p:extLst>
      <p:ext uri="{BB962C8B-B14F-4D97-AF65-F5344CB8AC3E}">
        <p14:creationId xmlns:p14="http://schemas.microsoft.com/office/powerpoint/2010/main" val="1299036302"/>
      </p:ext>
    </p:extLst>
  </p:cSld>
  <p:clrMapOvr>
    <a:masterClrMapping/>
  </p:clrMapOvr>
  <p:extLst>
    <p:ext uri="{6950BFC3-D8DA-4A85-94F7-54DA5524770B}">
      <p188:commentRel xmlns:p188="http://schemas.microsoft.com/office/powerpoint/2018/8/main" r:id="rId2"/>
    </p:ext>
  </p:extLs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0363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11861</TotalTime>
  <Words>7847</Words>
  <Application>Microsoft Office PowerPoint</Application>
  <PresentationFormat>Custom</PresentationFormat>
  <Paragraphs>1196</Paragraphs>
  <Slides>96</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96</vt:i4>
      </vt:variant>
    </vt:vector>
  </HeadingPairs>
  <TitlesOfParts>
    <vt:vector size="107" baseType="lpstr">
      <vt:lpstr>Arial</vt:lpstr>
      <vt:lpstr>Arial Unicode MS</vt:lpstr>
      <vt:lpstr>Avenir Next LT Pro</vt:lpstr>
      <vt:lpstr>Calibri</vt:lpstr>
      <vt:lpstr>Cochocib Script Latin Pro</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784</cp:revision>
  <dcterms:created xsi:type="dcterms:W3CDTF">2023-03-15T22:27:13Z</dcterms:created>
  <dcterms:modified xsi:type="dcterms:W3CDTF">2023-05-02T13:20:43Z</dcterms:modified>
</cp:coreProperties>
</file>