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4"/>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56" r:id="rId59"/>
    <p:sldId id="357" r:id="rId60"/>
    <p:sldId id="359" r:id="rId61"/>
    <p:sldId id="358" r:id="rId62"/>
    <p:sldId id="360" r:id="rId63"/>
    <p:sldId id="361" r:id="rId64"/>
    <p:sldId id="333" r:id="rId65"/>
    <p:sldId id="336" r:id="rId66"/>
    <p:sldId id="355" r:id="rId67"/>
    <p:sldId id="334" r:id="rId68"/>
    <p:sldId id="352" r:id="rId69"/>
    <p:sldId id="353" r:id="rId70"/>
    <p:sldId id="354" r:id="rId71"/>
    <p:sldId id="337" r:id="rId72"/>
    <p:sldId id="335" r:id="rId73"/>
    <p:sldId id="338" r:id="rId74"/>
    <p:sldId id="339" r:id="rId75"/>
    <p:sldId id="340" r:id="rId76"/>
    <p:sldId id="341" r:id="rId77"/>
    <p:sldId id="342" r:id="rId78"/>
    <p:sldId id="345" r:id="rId79"/>
    <p:sldId id="343" r:id="rId80"/>
    <p:sldId id="344" r:id="rId81"/>
    <p:sldId id="346" r:id="rId82"/>
    <p:sldId id="347" r:id="rId8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64" d="100"/>
          <a:sy n="64" d="100"/>
        </p:scale>
        <p:origin x="1080" y="-22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2.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svg"/></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2.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"Week saved with Id: "</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70120" y="60697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6" y="6078468"/>
            <a:ext cx="7048689"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a:t>
            </a:r>
          </a:p>
          <a:p>
            <a:r>
              <a:rPr lang="en-CA" b="1" dirty="0"/>
              <a:t>        </a:t>
            </a:r>
            <a:r>
              <a:rPr lang="en-CA" b="1" dirty="0" err="1"/>
              <a:t>setMessage</a:t>
            </a:r>
            <a:r>
              <a:rPr lang="en-CA" b="1" dirty="0"/>
              <a:t>(</a:t>
            </a:r>
            <a:r>
              <a:rPr lang="en-CA" b="1" dirty="0" err="1"/>
              <a:t>properties.savedData</a:t>
            </a:r>
            <a:r>
              <a:rPr lang="en-CA" b="1" dirty="0"/>
              <a:t> + id);</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004899"/>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‘320px', </a:t>
            </a:r>
            <a:r>
              <a:rPr lang="en-CA" b="1" dirty="0" err="1">
                <a:solidFill>
                  <a:schemeClr val="bg1">
                    <a:lumMod val="85000"/>
                  </a:schemeClr>
                </a:solidFill>
              </a:rPr>
              <a:t>overflowY</a:t>
            </a:r>
            <a:r>
              <a:rPr lang="en-CA" b="1" dirty="0">
                <a:solidFill>
                  <a:schemeClr val="bg1">
                    <a:lumMod val="85000"/>
                  </a:schemeClr>
                </a:solidFill>
              </a:rPr>
              <a:t>: 'scroll' }}&gt;</a:t>
            </a:r>
          </a:p>
          <a:p>
            <a:endParaRPr lang="en-US" b="0" dirty="0">
              <a:solidFill>
                <a:srgbClr val="00B05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16054" y="967407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Context and determine the child components that can read </a:t>
            </a:r>
            <a:r>
              <a:rPr lang="en-US" sz="1600" b="0">
                <a:solidFill>
                  <a:srgbClr val="00B050"/>
                </a:solidFill>
                <a:effectLst/>
                <a:highlight>
                  <a:srgbClr val="FFFF00"/>
                </a:highlight>
                <a:latin typeface="Consolas" panose="020B0609020204030204" pitchFamily="49" charset="0"/>
              </a:rPr>
              <a:t>the context</a:t>
            </a:r>
            <a:endParaRPr lang="en-US" sz="1600" b="0" dirty="0">
              <a:solidFill>
                <a:srgbClr val="00B050"/>
              </a:solidFill>
              <a:effectLst/>
              <a:highlight>
                <a:srgbClr val="FFFF00"/>
              </a:highlight>
              <a:latin typeface="Consolas" panose="020B0609020204030204" pitchFamily="49" charset="0"/>
            </a:endParaRP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10436</TotalTime>
  <Words>7476</Words>
  <Application>Microsoft Office PowerPoint</Application>
  <PresentationFormat>Custom</PresentationFormat>
  <Paragraphs>1083</Paragraphs>
  <Slides>82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633</cp:revision>
  <dcterms:created xsi:type="dcterms:W3CDTF">2023-03-15T22:27:13Z</dcterms:created>
  <dcterms:modified xsi:type="dcterms:W3CDTF">2023-04-25T20:48:29Z</dcterms:modified>
</cp:coreProperties>
</file>