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comments/modernComment_14F_FC386C79.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48" r:id="rId23"/>
    <p:sldId id="302" r:id="rId24"/>
    <p:sldId id="305" r:id="rId25"/>
    <p:sldId id="276" r:id="rId26"/>
    <p:sldId id="303" r:id="rId27"/>
    <p:sldId id="304" r:id="rId28"/>
    <p:sldId id="306" r:id="rId29"/>
    <p:sldId id="307" r:id="rId30"/>
    <p:sldId id="308" r:id="rId31"/>
    <p:sldId id="309" r:id="rId32"/>
    <p:sldId id="311" r:id="rId33"/>
    <p:sldId id="310" r:id="rId34"/>
    <p:sldId id="312" r:id="rId35"/>
    <p:sldId id="313" r:id="rId36"/>
    <p:sldId id="314" r:id="rId37"/>
    <p:sldId id="349" r:id="rId38"/>
    <p:sldId id="316" r:id="rId39"/>
    <p:sldId id="320" r:id="rId40"/>
    <p:sldId id="350" r:id="rId41"/>
    <p:sldId id="321" r:id="rId42"/>
    <p:sldId id="322" r:id="rId43"/>
    <p:sldId id="323" r:id="rId44"/>
    <p:sldId id="351" r:id="rId45"/>
    <p:sldId id="317" r:id="rId46"/>
    <p:sldId id="318" r:id="rId47"/>
    <p:sldId id="319" r:id="rId48"/>
    <p:sldId id="324" r:id="rId49"/>
    <p:sldId id="281" r:id="rId50"/>
    <p:sldId id="325" r:id="rId51"/>
    <p:sldId id="326" r:id="rId52"/>
    <p:sldId id="327" r:id="rId53"/>
    <p:sldId id="328" r:id="rId54"/>
    <p:sldId id="329" r:id="rId55"/>
    <p:sldId id="330" r:id="rId56"/>
    <p:sldId id="331" r:id="rId57"/>
    <p:sldId id="332" r:id="rId58"/>
    <p:sldId id="333" r:id="rId59"/>
    <p:sldId id="336" r:id="rId60"/>
    <p:sldId id="355" r:id="rId61"/>
    <p:sldId id="334" r:id="rId62"/>
    <p:sldId id="352" r:id="rId63"/>
    <p:sldId id="353" r:id="rId64"/>
    <p:sldId id="354" r:id="rId65"/>
    <p:sldId id="337" r:id="rId66"/>
    <p:sldId id="335" r:id="rId67"/>
    <p:sldId id="338" r:id="rId68"/>
    <p:sldId id="339" r:id="rId69"/>
    <p:sldId id="340" r:id="rId70"/>
    <p:sldId id="341" r:id="rId71"/>
    <p:sldId id="342" r:id="rId72"/>
    <p:sldId id="345" r:id="rId73"/>
    <p:sldId id="343" r:id="rId74"/>
    <p:sldId id="344" r:id="rId75"/>
    <p:sldId id="346" r:id="rId76"/>
    <p:sldId id="347" r:id="rId7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8B4AE"/>
    <a:srgbClr val="7F6000"/>
    <a:srgbClr val="1E1E1E"/>
    <a:srgbClr val="E7E7E7"/>
    <a:srgbClr val="FFFFFF"/>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59" d="100"/>
          <a:sy n="59" d="100"/>
        </p:scale>
        <p:origin x="856" y="28"/>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from react-hackathon.7z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2023-04-22</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11_D987EFDF.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66.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svg"/></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6.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3" name="Rectangle 2">
            <a:extLst>
              <a:ext uri="{FF2B5EF4-FFF2-40B4-BE49-F238E27FC236}">
                <a16:creationId xmlns:a16="http://schemas.microsoft.com/office/drawing/2014/main" id="{BAE8FD5D-ACE7-0A5B-AB67-5AAE7673139D}"/>
              </a:ext>
            </a:extLst>
          </p:cNvPr>
          <p:cNvSpPr/>
          <p:nvPr/>
        </p:nvSpPr>
        <p:spPr>
          <a:xfrm>
            <a:off x="1049106" y="1047578"/>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Graphic spid="6" grpId="0">
        <p:bldAsOne/>
      </p:bldGraphic>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32308"/>
            <a:ext cx="7314544" cy="543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5345471" y="1272324"/>
            <a:ext cx="2316532" cy="523220"/>
          </a:xfrm>
          <a:prstGeom prst="rect">
            <a:avLst/>
          </a:prstGeom>
          <a:solidFill>
            <a:srgbClr val="FFC000"/>
          </a:solidFill>
        </p:spPr>
        <p:txBody>
          <a:bodyPr wrap="none" rtlCol="0">
            <a:spAutoFit/>
          </a:bodyPr>
          <a:lstStyle/>
          <a:p>
            <a:r>
              <a:rPr lang="en-CA" sz="1400" dirty="0"/>
              <a:t>You can copy links</a:t>
            </a:r>
          </a:p>
          <a:p>
            <a:r>
              <a:rPr lang="en-CA" sz="1400" dirty="0"/>
              <a:t>from </a:t>
            </a:r>
            <a:r>
              <a:rPr lang="en-CA" sz="1400" dirty="0">
                <a:highlight>
                  <a:srgbClr val="FFFF00"/>
                </a:highlight>
              </a:rPr>
              <a:t>simple_react_links.js</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500313" y="1193648"/>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507209" y="3148361"/>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622417" y="1767701"/>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349514" y="1767702"/>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2662" y="2104827"/>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803431" y="6161115"/>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29954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403963" y="6668199"/>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747" y="6218664"/>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5396" y="6369626"/>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a:t>
            </a:r>
            <a:r>
              <a:rPr lang="en-CA">
                <a:highlight>
                  <a:srgbClr val="FFFF00"/>
                </a:highlight>
              </a:rPr>
              <a:t>to have:</a:t>
            </a:r>
            <a:r>
              <a:rPr lang="en-CA"/>
              <a:t>  </a:t>
            </a:r>
            <a:r>
              <a:rPr lang="en-CA" dirty="0"/>
              <a:t>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6135" y="6308104"/>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6135" y="7272576"/>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544825"/>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0662" y="267462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1037" y="3225390"/>
            <a:ext cx="1366080" cy="1366080"/>
          </a:xfrm>
          <a:prstGeom prst="rect">
            <a:avLst/>
          </a:prstGeom>
        </p:spPr>
      </p:pic>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830997"/>
          </a:xfrm>
          <a:prstGeom prst="rect">
            <a:avLst/>
          </a:prstGeom>
          <a:noFill/>
          <a:ln w="28575">
            <a:solidFill>
              <a:schemeClr val="tx1">
                <a:lumMod val="95000"/>
                <a:lumOff val="5000"/>
              </a:schemeClr>
            </a:solidFill>
          </a:ln>
        </p:spPr>
        <p:txBody>
          <a:bodyPr wrap="square">
            <a:spAutoFit/>
          </a:bodyPr>
          <a:lstStyle/>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4230158" y="8829673"/>
            <a:ext cx="3346895" cy="923330"/>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892552"/>
            <a:ext cx="7622250" cy="369332"/>
          </a:xfrm>
          <a:prstGeom prst="rect">
            <a:avLst/>
          </a:prstGeom>
          <a:noFill/>
        </p:spPr>
        <p:txBody>
          <a:bodyPr wrap="square">
            <a:spAutoFit/>
          </a:bodyPr>
          <a:lstStyle/>
          <a:p>
            <a:r>
              <a:rPr lang="en-CA" dirty="0"/>
              <a:t>Debug will be done via </a:t>
            </a:r>
            <a:r>
              <a:rPr lang="en-CA" dirty="0" err="1"/>
              <a:t>VSCode</a:t>
            </a:r>
            <a:endParaRPr lang="en-CA" dirty="0"/>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rgbClr val="00B050"/>
                </a:solidFill>
                <a:effectLst/>
                <a:highlight>
                  <a:srgbClr val="FFFF00"/>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//use </a:t>
            </a:r>
            <a:r>
              <a:rPr lang="en-CA" b="1" dirty="0" err="1">
                <a:effectLst/>
                <a:latin typeface="Consolas" panose="020B0609020204030204" pitchFamily="49" charset="0"/>
              </a:rPr>
              <a:t>firefox</a:t>
            </a:r>
            <a:endParaRPr lang="en-CA" b="1" dirty="0">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P spid="2" grpId="0" animBg="1"/>
      <p:bldP spid="4" grpId="0" animBg="1"/>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'260px',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646331"/>
          </a:xfrm>
          <a:prstGeom prst="rect">
            <a:avLst/>
          </a:prstGeom>
          <a:noFill/>
        </p:spPr>
        <p:txBody>
          <a:bodyPr wrap="square" rtlCol="0">
            <a:spAutoFit/>
          </a:bodyPr>
          <a:lstStyle/>
          <a:p>
            <a:r>
              <a:rPr lang="en-CA" dirty="0"/>
              <a:t>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69390" y="647692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10066</TotalTime>
  <Words>6552</Words>
  <Application>Microsoft Office PowerPoint</Application>
  <PresentationFormat>Custom</PresentationFormat>
  <Paragraphs>926</Paragraphs>
  <Slides>76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610</cp:revision>
  <dcterms:created xsi:type="dcterms:W3CDTF">2023-03-15T22:27:13Z</dcterms:created>
  <dcterms:modified xsi:type="dcterms:W3CDTF">2023-04-22T20:37:50Z</dcterms:modified>
</cp:coreProperties>
</file>