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2_1FBF6E7A.xml" ContentType="application/vnd.ms-powerpoint.comments+xml"/>
  <Override PartName="/ppt/comments/modernComment_147_61A63BFA.xml" ContentType="application/vnd.ms-powerpoint.comments+xml"/>
  <Override PartName="/ppt/comments/modernComment_148_452B2D49.xml" ContentType="application/vnd.ms-powerpoint.comments+xml"/>
  <Override PartName="/ppt/comments/modernComment_14F_FC386C79.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4"/>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48" r:id="rId23"/>
    <p:sldId id="302" r:id="rId24"/>
    <p:sldId id="305" r:id="rId25"/>
    <p:sldId id="276" r:id="rId26"/>
    <p:sldId id="303" r:id="rId27"/>
    <p:sldId id="304" r:id="rId28"/>
    <p:sldId id="306" r:id="rId29"/>
    <p:sldId id="307" r:id="rId30"/>
    <p:sldId id="308" r:id="rId31"/>
    <p:sldId id="309" r:id="rId32"/>
    <p:sldId id="311" r:id="rId33"/>
    <p:sldId id="310" r:id="rId34"/>
    <p:sldId id="312" r:id="rId35"/>
    <p:sldId id="313" r:id="rId36"/>
    <p:sldId id="314" r:id="rId37"/>
    <p:sldId id="349" r:id="rId38"/>
    <p:sldId id="316" r:id="rId39"/>
    <p:sldId id="320" r:id="rId40"/>
    <p:sldId id="350" r:id="rId41"/>
    <p:sldId id="321" r:id="rId42"/>
    <p:sldId id="322" r:id="rId43"/>
    <p:sldId id="323" r:id="rId44"/>
    <p:sldId id="351" r:id="rId45"/>
    <p:sldId id="317" r:id="rId46"/>
    <p:sldId id="318" r:id="rId47"/>
    <p:sldId id="319" r:id="rId48"/>
    <p:sldId id="324" r:id="rId49"/>
    <p:sldId id="281" r:id="rId50"/>
    <p:sldId id="325" r:id="rId51"/>
    <p:sldId id="326" r:id="rId52"/>
    <p:sldId id="327" r:id="rId53"/>
    <p:sldId id="328" r:id="rId54"/>
    <p:sldId id="329" r:id="rId55"/>
    <p:sldId id="330" r:id="rId56"/>
    <p:sldId id="331" r:id="rId57"/>
    <p:sldId id="332" r:id="rId58"/>
    <p:sldId id="333" r:id="rId59"/>
    <p:sldId id="336" r:id="rId60"/>
    <p:sldId id="334" r:id="rId61"/>
    <p:sldId id="337" r:id="rId62"/>
    <p:sldId id="335" r:id="rId63"/>
    <p:sldId id="338" r:id="rId64"/>
    <p:sldId id="339" r:id="rId65"/>
    <p:sldId id="340" r:id="rId66"/>
    <p:sldId id="341" r:id="rId67"/>
    <p:sldId id="342" r:id="rId68"/>
    <p:sldId id="345" r:id="rId69"/>
    <p:sldId id="343" r:id="rId70"/>
    <p:sldId id="344" r:id="rId71"/>
    <p:sldId id="346" r:id="rId72"/>
    <p:sldId id="347" r:id="rId7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8B4AE"/>
    <a:srgbClr val="7F6000"/>
    <a:srgbClr val="1E1E1E"/>
    <a:srgbClr val="E7E7E7"/>
    <a:srgbClr val="FFFFFF"/>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94" d="100"/>
          <a:sy n="94" d="100"/>
        </p:scale>
        <p:origin x="244" y="128"/>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from react-hackathon.7z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7_61A63BFA.xml><?xml version="1.0" encoding="utf-8"?>
<p188:cmLst xmlns:a="http://schemas.openxmlformats.org/drawingml/2006/main" xmlns:r="http://schemas.openxmlformats.org/officeDocument/2006/relationships" xmlns:p188="http://schemas.microsoft.com/office/powerpoint/2018/8/main">
  <p188:cm id="{7FAAC7B7-7BF8-42F2-89AB-F6996B74E060}" authorId="{4DC68FF1-9336-A390-AB80-FC8E420981B7}" created="2023-04-17T23:06:21.255">
    <ac:deMkLst xmlns:ac="http://schemas.microsoft.com/office/drawing/2013/main/command">
      <pc:docMk xmlns:pc="http://schemas.microsoft.com/office/powerpoint/2013/main/command"/>
      <pc:sldMk xmlns:pc="http://schemas.microsoft.com/office/powerpoint/2013/main/command" cId="1638284282" sldId="327"/>
      <ac:spMk id="20" creationId="{D71BC902-BC38-CFAC-2368-8D6F29B657A2}"/>
    </ac:deMkLst>
    <p188:replyLst>
      <p188:reply id="{E2881FCB-FD79-43DB-A29D-C994DC6434A4}" authorId="{4DC68FF1-9336-A390-AB80-FC8E420981B7}" created="2023-04-18T02:45:52.326">
        <p188:txBody>
          <a:bodyPr/>
          <a:lstStyle/>
          <a:p>
            <a:r>
              <a:rPr lang="en-CA"/>
              <a:t>If I have  only setTasks(tasks); -&gt; I see update after second click
If I have  only triggerUpdate(); -&gt; it is not updating all the time and behaves weird and may not update or may not add</a:t>
            </a:r>
          </a:p>
        </p188:txBody>
      </p188:reply>
    </p188:replyLst>
    <p188:txBody>
      <a:bodyPr/>
      <a:lstStyle/>
      <a:p>
        <a:r>
          <a:rPr lang="en-CA"/>
          <a:t>When you call useState updateMethod. It should trigger a repaint as soon as possible. At that moment, it will execute the component code. Thus if you have something like tasks that is constant and you have been adding it to and then the repaint happens, it will be initialize, so you wont see any change in its values and what you did got lost to that object.
if however tasks as a state object and you were accessing with its update method to add or modify. Then when function is repainted, you will also loose what you did.
you need to call tasks update as well and call another update for a simple field as react will not realize a change in the tasks object.</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2023-04-21</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11_D987EFDF.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microsoft.com/office/2018/10/relationships/comments" Target="../comments/modernComment_147_61A63BFA.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62.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sv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2.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3" name="Rectangle 2">
            <a:extLst>
              <a:ext uri="{FF2B5EF4-FFF2-40B4-BE49-F238E27FC236}">
                <a16:creationId xmlns:a16="http://schemas.microsoft.com/office/drawing/2014/main" id="{BAE8FD5D-ACE7-0A5B-AB67-5AAE7673139D}"/>
              </a:ext>
            </a:extLst>
          </p:cNvPr>
          <p:cNvSpPr/>
          <p:nvPr/>
        </p:nvSpPr>
        <p:spPr>
          <a:xfrm>
            <a:off x="1049106" y="1047578"/>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Graphic spid="6" grpId="0">
        <p:bldAsOne/>
      </p:bldGraphic>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32308"/>
            <a:ext cx="7314544" cy="543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5345471" y="1272324"/>
            <a:ext cx="2316532" cy="523220"/>
          </a:xfrm>
          <a:prstGeom prst="rect">
            <a:avLst/>
          </a:prstGeom>
          <a:solidFill>
            <a:srgbClr val="FFC000"/>
          </a:solidFill>
        </p:spPr>
        <p:txBody>
          <a:bodyPr wrap="none" rtlCol="0">
            <a:spAutoFit/>
          </a:bodyPr>
          <a:lstStyle/>
          <a:p>
            <a:r>
              <a:rPr lang="en-CA" sz="1400" dirty="0"/>
              <a:t>You can copy links</a:t>
            </a:r>
          </a:p>
          <a:p>
            <a:r>
              <a:rPr lang="en-CA" sz="1400" dirty="0"/>
              <a:t>from </a:t>
            </a:r>
            <a:r>
              <a:rPr lang="en-CA" sz="1400" dirty="0">
                <a:highlight>
                  <a:srgbClr val="FFFF00"/>
                </a:highlight>
              </a:rPr>
              <a:t>simple_react_links.js</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500313" y="1193648"/>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507209" y="3148361"/>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622417" y="1767701"/>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349514" y="1767702"/>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2662" y="2104827"/>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803431" y="6161115"/>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29954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403963" y="6668199"/>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747" y="6218664"/>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5396" y="6369626"/>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a:t>
            </a:r>
            <a:r>
              <a:rPr lang="en-CA">
                <a:highlight>
                  <a:srgbClr val="FFFF00"/>
                </a:highlight>
              </a:rPr>
              <a:t>to have:</a:t>
            </a:r>
            <a:r>
              <a:rPr lang="en-CA"/>
              <a:t>  </a:t>
            </a:r>
            <a:r>
              <a:rPr lang="en-CA" dirty="0"/>
              <a:t>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6135" y="6308104"/>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6135" y="7272576"/>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544825"/>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0662" y="267462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1037" y="3225390"/>
            <a:ext cx="1366080" cy="1366080"/>
          </a:xfrm>
          <a:prstGeom prst="rect">
            <a:avLst/>
          </a:prstGeom>
        </p:spPr>
      </p:pic>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830997"/>
          </a:xfrm>
          <a:prstGeom prst="rect">
            <a:avLst/>
          </a:prstGeom>
          <a:noFill/>
          <a:ln w="28575">
            <a:solidFill>
              <a:schemeClr val="tx1">
                <a:lumMod val="95000"/>
                <a:lumOff val="5000"/>
              </a:schemeClr>
            </a:solidFill>
          </a:ln>
        </p:spPr>
        <p:txBody>
          <a:bodyPr wrap="square">
            <a:spAutoFit/>
          </a:bodyPr>
          <a:lstStyle/>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4230158" y="8829673"/>
            <a:ext cx="3346895" cy="923330"/>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p:bldP spid="23" grpId="0"/>
      <p:bldP spid="25"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1076132"/>
            <a:ext cx="7622250" cy="369332"/>
          </a:xfrm>
          <a:prstGeom prst="rect">
            <a:avLst/>
          </a:prstGeom>
          <a:noFill/>
        </p:spPr>
        <p:txBody>
          <a:bodyPr wrap="square">
            <a:spAutoFit/>
          </a:bodyPr>
          <a:lstStyle/>
          <a:p>
            <a:r>
              <a:rPr lang="en-CA" dirty="0"/>
              <a:t>Debug through </a:t>
            </a:r>
            <a:r>
              <a:rPr lang="en-CA" dirty="0" err="1"/>
              <a:t>VSCode</a:t>
            </a:r>
            <a:r>
              <a:rPr lang="en-CA" dirty="0"/>
              <a:t> [Recommended]</a:t>
            </a: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855921"/>
            <a:ext cx="7888632" cy="646331"/>
          </a:xfrm>
          <a:prstGeom prst="rect">
            <a:avLst/>
          </a:prstGeom>
          <a:noFill/>
        </p:spPr>
        <p:txBody>
          <a:bodyPr wrap="square">
            <a:spAutoFit/>
          </a:bodyPr>
          <a:lstStyle/>
          <a:p>
            <a:r>
              <a:rPr lang="en-CA" dirty="0"/>
              <a:t>Assume you have the folder, hackathon-react or tracker-frontend as the opened folder in you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16377" y="2679678"/>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7" y="2939134"/>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359917" y="5029200"/>
            <a:ext cx="6702136" cy="3139321"/>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a:t>
            </a:r>
          </a:p>
          <a:p>
            <a:r>
              <a:rPr lang="en-CA" b="0" dirty="0">
                <a:effectLst/>
                <a:latin typeface="Consolas" panose="020B0609020204030204" pitchFamily="49" charset="0"/>
              </a:rPr>
              <a:t>        </a:t>
            </a:r>
            <a:r>
              <a:rPr lang="en-CA" b="1" dirty="0">
                <a:effectLst/>
                <a:latin typeface="Consolas" panose="020B0609020204030204" pitchFamily="49" charset="0"/>
              </a:rPr>
              <a:t>"type": "chrome",</a:t>
            </a: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3385756"/>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46602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a:t>npm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303520" y="502920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5" grpId="0"/>
      <p:bldP spid="16" grpId="0"/>
      <p:bldP spid="17"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date, time or name.</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);//trigger repaint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5142"/>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177438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45286" y="2213962"/>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20595" y="1006719"/>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0" y="1425674"/>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107692" y="3987241"/>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145286" y="4792702"/>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0" y="4423370"/>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5341845" y="768834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2723702"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4418886"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3556530" y="853813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3430479" y="816586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3264701" y="659807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3803797" y="740312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24869"/>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5138453" cy="369332"/>
          </a:xfrm>
          <a:prstGeom prst="rect">
            <a:avLst/>
          </a:prstGeom>
          <a:noFill/>
        </p:spPr>
        <p:txBody>
          <a:bodyPr wrap="square">
            <a:spAutoFit/>
          </a:bodyPr>
          <a:lstStyle/>
          <a:p>
            <a:r>
              <a:rPr lang="en-US" dirty="0">
                <a:latin typeface="Segoe UI" panose="020B0502040204020203" pitchFamily="34" charset="0"/>
              </a:rPr>
              <a:t>The goal is to popup the name of the latest task.</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 should be added to the list, while those with same name will get the task updated </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2"/>
          <a:stretch>
            <a:fillRect/>
          </a:stretch>
        </p:blipFill>
        <p:spPr>
          <a:xfrm>
            <a:off x="132468" y="3068288"/>
            <a:ext cx="7507459"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2885529" y="4530622"/>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3089149" y="5358501"/>
            <a:ext cx="4229235" cy="338554"/>
          </a:xfrm>
          <a:prstGeom prst="rect">
            <a:avLst/>
          </a:prstGeom>
          <a:solidFill>
            <a:schemeClr val="accent3">
              <a:lumMod val="75000"/>
            </a:schemeClr>
          </a:solidFill>
        </p:spPr>
        <p:txBody>
          <a:bodyPr wrap="non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307845" y="3077029"/>
            <a:ext cx="233208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updateMatchingRow.js</a:t>
            </a:r>
            <a:r>
              <a:rPr lang="en-US" sz="1200" dirty="0"/>
              <a: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tretch>
            <a:fillRect/>
          </a:stretch>
        </p:blipFill>
        <p:spPr>
          <a:xfrm>
            <a:off x="422366" y="951083"/>
            <a:ext cx="6768050" cy="7009606"/>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3538912" y="248655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537126" y="4307970"/>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3886200" y="4680132"/>
            <a:ext cx="838200" cy="17489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4763596" y="4771705"/>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4697887" y="4929924"/>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1698054" y="4560389"/>
            <a:ext cx="2188146" cy="239486"/>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538912" y="5839096"/>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538912" y="6181207"/>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Especially, when two components can update it.</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14299" y="2609134"/>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0" dirty="0">
                <a:effectLst/>
                <a:latin typeface="Consolas" panose="020B0609020204030204" pitchFamily="49" charset="0"/>
              </a:rPr>
              <a:t>&lt;div style={{ height: '260px', </a:t>
            </a:r>
            <a:r>
              <a:rPr lang="en-CA" sz="1200" b="0" dirty="0" err="1">
                <a:effectLst/>
                <a:latin typeface="Consolas" panose="020B0609020204030204" pitchFamily="49" charset="0"/>
              </a:rPr>
              <a:t>overflowY</a:t>
            </a:r>
            <a:r>
              <a:rPr lang="en-CA" sz="1200" b="0" dirty="0">
                <a:effectLst/>
                <a:latin typeface="Consolas" panose="020B0609020204030204" pitchFamily="49" charset="0"/>
              </a:rPr>
              <a:t>: 'scroll' }}&gt;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err="1">
                <a:effectLst/>
                <a:latin typeface="Consolas" panose="020B0609020204030204" pitchFamily="49" charset="0"/>
              </a:rPr>
              <a:t>tasks.map</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(text, index) =&gt;</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  </a:t>
            </a:r>
          </a:p>
          <a:p>
            <a:r>
              <a:rPr lang="en-CA" sz="1200" b="0" dirty="0">
                <a:effectLst/>
                <a:latin typeface="Consolas" panose="020B0609020204030204" pitchFamily="49" charset="0"/>
              </a:rPr>
              <a:t>                        key={index}&gt;{text.name}-{</a:t>
            </a:r>
            <a:r>
              <a:rPr lang="en-CA" sz="1200" b="0" dirty="0" err="1">
                <a:effectLst/>
                <a:latin typeface="Consolas" panose="020B0609020204030204" pitchFamily="49" charset="0"/>
              </a:rPr>
              <a:t>text.hour</a:t>
            </a:r>
            <a:r>
              <a:rPr lang="en-CA" sz="1200" b="0" dirty="0">
                <a:effectLst/>
                <a:latin typeface="Consolas" panose="020B0609020204030204" pitchFamily="49" charset="0"/>
              </a:rPr>
              <a:t>}:{</a:t>
            </a:r>
            <a:r>
              <a:rPr lang="en-CA" sz="1200" b="0" dirty="0" err="1">
                <a:effectLst/>
                <a:latin typeface="Consolas" panose="020B0609020204030204" pitchFamily="49" charset="0"/>
              </a:rPr>
              <a:t>text.min</a:t>
            </a:r>
            <a:r>
              <a:rPr lang="en-CA" sz="1200" b="0" dirty="0">
                <a:effectLst/>
                <a:latin typeface="Consolas" panose="020B0609020204030204" pitchFamily="49" charset="0"/>
              </a:rPr>
              <a:t>}[{</a:t>
            </a:r>
            <a:r>
              <a:rPr lang="en-CA" sz="1200" b="0" dirty="0" err="1">
                <a:effectLst/>
                <a:latin typeface="Consolas" panose="020B0609020204030204" pitchFamily="49" charset="0"/>
              </a:rPr>
              <a:t>text.comment</a:t>
            </a:r>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&gt;)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903824" y="3570005"/>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719541" y="4598691"/>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646331"/>
          </a:xfrm>
          <a:prstGeom prst="rect">
            <a:avLst/>
          </a:prstGeom>
          <a:noFill/>
        </p:spPr>
        <p:txBody>
          <a:bodyPr wrap="square">
            <a:spAutoFit/>
          </a:bodyPr>
          <a:lstStyle/>
          <a:p>
            <a:r>
              <a:rPr lang="en-US" sz="1200" b="0" dirty="0">
                <a:solidFill>
                  <a:srgbClr val="00B050"/>
                </a:solidFill>
                <a:effectLst/>
                <a:latin typeface="Consolas" panose="020B0609020204030204" pitchFamily="49" charset="0"/>
              </a:rPr>
              <a:t>//remove the alert statement</a:t>
            </a:r>
          </a:p>
          <a:p>
            <a:r>
              <a:rPr lang="en-US" sz="1200" b="0" strike="sngStrike" dirty="0">
                <a:effectLst/>
                <a:latin typeface="Consolas" panose="020B0609020204030204" pitchFamily="49" charset="0"/>
              </a:rPr>
              <a:t>alert('count:' +</a:t>
            </a:r>
            <a:r>
              <a:rPr lang="en-US" sz="1200" b="0" strike="sngStrike" dirty="0" err="1">
                <a:effectLst/>
                <a:latin typeface="Consolas" panose="020B0609020204030204" pitchFamily="49" charset="0"/>
              </a:rPr>
              <a:t>tasks.length</a:t>
            </a:r>
            <a:r>
              <a:rPr lang="en-US" sz="12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77253" y="372915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95626" y="1837373"/>
            <a:ext cx="7249095" cy="523220"/>
          </a:xfrm>
          <a:prstGeom prst="rect">
            <a:avLst/>
          </a:prstGeom>
          <a:noFill/>
        </p:spPr>
        <p:txBody>
          <a:bodyPr wrap="square">
            <a:spAutoFit/>
          </a:bodyPr>
          <a:lstStyle/>
          <a:p>
            <a:r>
              <a:rPr lang="en-US" sz="1400" b="0" dirty="0">
                <a:solidFill>
                  <a:srgbClr val="00B050"/>
                </a:solidFill>
                <a:effectLst/>
                <a:latin typeface="Consolas" panose="020B0609020204030204" pitchFamily="49" charset="0"/>
              </a:rPr>
              <a:t>//add required imports</a:t>
            </a:r>
          </a:p>
          <a:p>
            <a:r>
              <a:rPr lang="en-US" sz="1400" b="0" dirty="0">
                <a:solidFill>
                  <a:srgbClr val="252526"/>
                </a:solidFill>
                <a:effectLst/>
                <a:latin typeface="Consolas" panose="020B0609020204030204" pitchFamily="49" charset="0"/>
              </a:rPr>
              <a:t>import </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 from 'react-bootstrap/</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118684" y="3137847"/>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92113" y="3186689"/>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74571" y="3873593"/>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48000" y="397127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50194" y="4911748"/>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66686" y="4335258"/>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522665" y="916704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51633" y="2610287"/>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
        <p:nvSpPr>
          <p:cNvPr id="4" name="TextBox 3">
            <a:extLst>
              <a:ext uri="{FF2B5EF4-FFF2-40B4-BE49-F238E27FC236}">
                <a16:creationId xmlns:a16="http://schemas.microsoft.com/office/drawing/2014/main" id="{F04F8E9C-227E-484E-7C53-6A340F8E3486}"/>
              </a:ext>
            </a:extLst>
          </p:cNvPr>
          <p:cNvSpPr txBox="1"/>
          <p:nvPr/>
        </p:nvSpPr>
        <p:spPr>
          <a:xfrm>
            <a:off x="203249" y="5750725"/>
            <a:ext cx="7402237" cy="3416320"/>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//trigger update</a:t>
            </a:r>
          </a:p>
          <a:p>
            <a:r>
              <a:rPr lang="en-CA" b="1" dirty="0">
                <a:effectLst/>
                <a:latin typeface="Consolas" panose="020B0609020204030204" pitchFamily="49" charset="0"/>
              </a:rPr>
              <a:t>const [</a:t>
            </a:r>
            <a:r>
              <a:rPr lang="en-CA" b="1" dirty="0" err="1">
                <a:effectLst/>
                <a:latin typeface="Consolas" panose="020B0609020204030204" pitchFamily="49" charset="0"/>
              </a:rPr>
              <a:t>updateMe</a:t>
            </a:r>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 = </a:t>
            </a:r>
            <a:r>
              <a:rPr lang="en-CA" b="1" dirty="0" err="1">
                <a:effectLst/>
                <a:latin typeface="Consolas" panose="020B0609020204030204" pitchFamily="49" charset="0"/>
              </a:rPr>
              <a:t>useState</a:t>
            </a:r>
            <a:r>
              <a:rPr lang="en-CA" b="1" dirty="0">
                <a:effectLst/>
                <a:latin typeface="Consolas" panose="020B0609020204030204" pitchFamily="49" charset="0"/>
              </a:rPr>
              <a:t>(true);</a:t>
            </a:r>
          </a:p>
          <a:p>
            <a:br>
              <a:rPr lang="en-CA" b="0" dirty="0">
                <a:effectLst/>
                <a:latin typeface="Consolas" panose="020B0609020204030204" pitchFamily="49" charset="0"/>
              </a:rPr>
            </a:br>
            <a:r>
              <a:rPr lang="en-CA" b="0" dirty="0" err="1">
                <a:solidFill>
                  <a:schemeClr val="bg1">
                    <a:lumMod val="75000"/>
                  </a:schemeClr>
                </a:solidFill>
                <a:effectLst/>
                <a:latin typeface="Consolas" panose="020B0609020204030204" pitchFamily="49" charset="0"/>
              </a:rPr>
              <a:t>useEffect</a:t>
            </a:r>
            <a:r>
              <a:rPr lang="en-CA" b="0" dirty="0">
                <a:solidFill>
                  <a:schemeClr val="bg1">
                    <a:lumMod val="75000"/>
                  </a:schemeClr>
                </a:solidFill>
                <a:effectLst/>
                <a:latin typeface="Consolas" panose="020B0609020204030204" pitchFamily="49" charset="0"/>
              </a:rPr>
              <a:t>(() =&gt; {</a:t>
            </a:r>
          </a:p>
          <a:p>
            <a:r>
              <a:rPr lang="en-CA" b="0" dirty="0">
                <a:solidFill>
                  <a:schemeClr val="bg1">
                    <a:lumMod val="75000"/>
                  </a:schemeClr>
                </a:solidFill>
                <a:effectLst/>
                <a:latin typeface="Consolas" panose="020B0609020204030204" pitchFamily="49" charset="0"/>
              </a:rPr>
              <a:t>      if (</a:t>
            </a:r>
            <a:r>
              <a:rPr lang="en-CA" b="0" dirty="0" err="1">
                <a:solidFill>
                  <a:schemeClr val="bg1">
                    <a:lumMod val="75000"/>
                  </a:schemeClr>
                </a:solidFill>
                <a:effectLst/>
                <a:latin typeface="Consolas" panose="020B0609020204030204" pitchFamily="49" charset="0"/>
              </a:rPr>
              <a:t>props.week.trim</a:t>
            </a:r>
            <a:r>
              <a:rPr lang="en-CA" b="0" dirty="0">
                <a:solidFill>
                  <a:schemeClr val="bg1">
                    <a:lumMod val="75000"/>
                  </a:schemeClr>
                </a:solidFill>
                <a:effectLst/>
                <a:latin typeface="Consolas" panose="020B0609020204030204" pitchFamily="49" charset="0"/>
              </a:rPr>
              <a:t>().length &gt; 0)</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updateMatchingRow</a:t>
            </a:r>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setTasks</a:t>
            </a:r>
            <a:r>
              <a:rPr lang="en-CA" b="0" dirty="0">
                <a:solidFill>
                  <a:schemeClr val="bg1">
                    <a:lumMod val="75000"/>
                  </a:schemeClr>
                </a:solidFill>
                <a:effectLst/>
                <a:latin typeface="Consolas" panose="020B0609020204030204" pitchFamily="49" charset="0"/>
              </a:rPr>
              <a:t>(tasks);</a:t>
            </a:r>
          </a:p>
          <a:p>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a:t>
            </a:r>
            <a:r>
              <a:rPr lang="en-CA" b="1" dirty="0" err="1">
                <a:effectLst/>
                <a:latin typeface="Consolas" panose="020B0609020204030204" pitchFamily="49" charset="0"/>
              </a:rPr>
              <a:t>updateMe</a:t>
            </a:r>
            <a:r>
              <a:rPr lang="en-CA" b="1" dirty="0">
                <a:effectLst/>
                <a:latin typeface="Consolas" panose="020B0609020204030204" pitchFamily="49" charset="0"/>
              </a:rPr>
              <a:t>);</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 [</a:t>
            </a:r>
            <a:r>
              <a:rPr lang="en-CA" b="0" dirty="0" err="1">
                <a:solidFill>
                  <a:schemeClr val="bg1">
                    <a:lumMod val="75000"/>
                  </a:schemeClr>
                </a:solidFill>
                <a:effectLst/>
                <a:latin typeface="Consolas" panose="020B0609020204030204" pitchFamily="49" charset="0"/>
              </a:rPr>
              <a:t>props.taskState</a:t>
            </a:r>
            <a:r>
              <a:rPr lang="en-CA" b="0" dirty="0">
                <a:solidFill>
                  <a:schemeClr val="bg1">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P spid="4" grpId="0" animBg="1"/>
    </p:bldLst>
  </p:timing>
  <p:extLst>
    <p:ext uri="{6950BFC3-D8DA-4A85-94F7-54DA5524770B}">
      <p188:commentRel xmlns:p188="http://schemas.microsoft.com/office/powerpoint/2018/8/main" r:id="rId2"/>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771485"/>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370956" y="48203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a:t>
            </a:r>
            <a:r>
              <a:rPr lang="en-CA" sz="1200" dirty="0" err="1">
                <a:solidFill>
                  <a:schemeClr val="bg1"/>
                </a:solidFill>
              </a:rPr>
              <a:t>tobe</a:t>
            </a:r>
            <a:r>
              <a:rPr lang="en-CA" sz="1200" dirty="0">
                <a:solidFill>
                  <a:schemeClr val="bg1"/>
                </a:solidFill>
              </a:rPr>
              <a:t>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37893" y="3337603"/>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137893" y="6285627"/>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9" name="TextBox 8">
            <a:extLst>
              <a:ext uri="{FF2B5EF4-FFF2-40B4-BE49-F238E27FC236}">
                <a16:creationId xmlns:a16="http://schemas.microsoft.com/office/drawing/2014/main" id="{8ADCC62A-4CFF-2D60-5064-A4F0424C7F84}"/>
              </a:ext>
            </a:extLst>
          </p:cNvPr>
          <p:cNvSpPr txBox="1"/>
          <p:nvPr/>
        </p:nvSpPr>
        <p:spPr>
          <a:xfrm>
            <a:off x="60850" y="8693317"/>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369332"/>
          </a:xfrm>
          <a:prstGeom prst="rect">
            <a:avLst/>
          </a:prstGeom>
          <a:noFill/>
        </p:spPr>
        <p:txBody>
          <a:bodyPr wrap="square" rtlCol="0">
            <a:spAutoFit/>
          </a:bodyPr>
          <a:lstStyle/>
          <a:p>
            <a:r>
              <a:rPr lang="en-CA" dirty="0"/>
              <a:t>Clear all inputs in Main() other than Date Piker</a:t>
            </a:r>
          </a:p>
        </p:txBody>
      </p:sp>
      <p:pic>
        <p:nvPicPr>
          <p:cNvPr id="13" name="Picture 12">
            <a:extLst>
              <a:ext uri="{FF2B5EF4-FFF2-40B4-BE49-F238E27FC236}">
                <a16:creationId xmlns:a16="http://schemas.microsoft.com/office/drawing/2014/main" id="{3487198B-0AF1-C865-2465-E7A4286FC3EB}"/>
              </a:ext>
            </a:extLst>
          </p:cNvPr>
          <p:cNvPicPr>
            <a:picLocks noChangeAspect="1"/>
          </p:cNvPicPr>
          <p:nvPr/>
        </p:nvPicPr>
        <p:blipFill>
          <a:blip r:embed="rId2"/>
          <a:stretch>
            <a:fillRect/>
          </a:stretch>
        </p:blipFill>
        <p:spPr>
          <a:xfrm>
            <a:off x="3674907" y="8622567"/>
            <a:ext cx="3886203" cy="1050764"/>
          </a:xfrm>
          <a:prstGeom prst="rect">
            <a:avLst/>
          </a:prstGeom>
        </p:spPr>
      </p:pic>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785104"/>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a:t>
            </a:r>
            <a:r>
              <a:rPr lang="en-CA" sz="1600" dirty="0" err="1">
                <a:solidFill>
                  <a:schemeClr val="bg1">
                    <a:lumMod val="75000"/>
                  </a:schemeClr>
                </a:solidFill>
              </a:rPr>
              <a:t>props.clearDate</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246769"/>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sz="1600" b="1" dirty="0" err="1"/>
              <a:t>clearDate</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clearDate</a:t>
            </a:r>
            <a:r>
              <a:rPr lang="en-CA" sz="1600" b="1" dirty="0"/>
              <a:t>={</a:t>
            </a:r>
            <a:r>
              <a:rPr lang="en-CA" sz="1600" b="1" dirty="0" err="1"/>
              <a:t>clearDate</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07562" y="3967199"/>
            <a:ext cx="7319313" cy="1538883"/>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props.clearDate</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field</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formTaskName</a:t>
            </a:r>
            <a:r>
              <a:rPr lang="en-CA" b="1" dirty="0"/>
              <a:t>').</a:t>
            </a:r>
            <a:r>
              <a:rPr lang="en-CA" b="1" dirty="0" err="1"/>
              <a:t>val</a:t>
            </a:r>
            <a:r>
              <a:rPr lang="en-CA" b="1" dirty="0"/>
              <a:t>(data.name);</a:t>
            </a: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a:t>
            </a:r>
            <a:r>
              <a:rPr lang="en-CA" dirty="0" err="1">
                <a:solidFill>
                  <a:schemeClr val="bg1">
                    <a:lumMod val="75000"/>
                  </a:schemeClr>
                </a:solidFill>
              </a:rPr>
              <a:t>taskState</a:t>
            </a:r>
            <a:r>
              <a:rPr lang="en-CA" dirty="0">
                <a:solidFill>
                  <a:schemeClr val="bg1">
                    <a:lumMod val="75000"/>
                  </a:schemeClr>
                </a:solidFill>
              </a:rPr>
              <a:t>= {</a:t>
            </a:r>
            <a:r>
              <a:rPr lang="en-CA" dirty="0" err="1">
                <a:solidFill>
                  <a:schemeClr val="bg1">
                    <a:lumMod val="75000"/>
                  </a:schemeClr>
                </a:solidFill>
              </a:rPr>
              <a:t>taskState</a:t>
            </a:r>
            <a:r>
              <a:rPr lang="en-CA" dirty="0">
                <a:solidFill>
                  <a:schemeClr val="bg1">
                    <a:lumMod val="75000"/>
                  </a:schemeClr>
                </a:solidFill>
              </a:rPr>
              <a:t>}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clearDate</a:t>
            </a:r>
            <a:r>
              <a:rPr lang="en-CA" dirty="0">
                <a:solidFill>
                  <a:schemeClr val="bg1">
                    <a:lumMod val="75000"/>
                  </a:schemeClr>
                </a:solidFill>
              </a:rPr>
              <a:t>={</a:t>
            </a:r>
            <a:r>
              <a:rPr lang="en-CA" dirty="0" err="1">
                <a:solidFill>
                  <a:schemeClr val="bg1">
                    <a:lumMod val="75000"/>
                  </a:schemeClr>
                </a:solidFill>
              </a:rPr>
              <a:t>clearDate</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
        <p:nvSpPr>
          <p:cNvPr id="3" name="TextBox 2">
            <a:extLst>
              <a:ext uri="{FF2B5EF4-FFF2-40B4-BE49-F238E27FC236}">
                <a16:creationId xmlns:a16="http://schemas.microsoft.com/office/drawing/2014/main" id="{EF8730B9-A605-D4FA-DA69-C968026AF451}"/>
              </a:ext>
            </a:extLst>
          </p:cNvPr>
          <p:cNvSpPr txBox="1"/>
          <p:nvPr/>
        </p:nvSpPr>
        <p:spPr>
          <a:xfrm>
            <a:off x="4228988" y="853701"/>
            <a:ext cx="3294005" cy="1754326"/>
          </a:xfrm>
          <a:prstGeom prst="rect">
            <a:avLst/>
          </a:prstGeom>
          <a:solidFill>
            <a:schemeClr val="accent2"/>
          </a:solidFill>
          <a:ln w="19050">
            <a:solidFill>
              <a:schemeClr val="tx1"/>
            </a:solidFill>
          </a:ln>
        </p:spPr>
        <p:txBody>
          <a:bodyPr wrap="square" rtlCol="0">
            <a:spAutoFit/>
          </a:bodyPr>
          <a:lstStyle/>
          <a:p>
            <a:pPr algn="just"/>
            <a:r>
              <a:rPr lang="en-CA" dirty="0"/>
              <a:t>If we were to use the approach below, we wouldn’t have to install/use </a:t>
            </a:r>
            <a:r>
              <a:rPr lang="en-CA" dirty="0" err="1"/>
              <a:t>Jquery</a:t>
            </a:r>
            <a:r>
              <a:rPr lang="en-CA" dirty="0"/>
              <a:t>. It would have been a matter of calling the update method for each state variable.</a:t>
            </a:r>
          </a:p>
        </p:txBody>
      </p:sp>
      <p:pic>
        <p:nvPicPr>
          <p:cNvPr id="9" name="Picture 8">
            <a:extLst>
              <a:ext uri="{FF2B5EF4-FFF2-40B4-BE49-F238E27FC236}">
                <a16:creationId xmlns:a16="http://schemas.microsoft.com/office/drawing/2014/main" id="{190A542A-C87D-A62F-C996-D43C6AAA72B7}"/>
              </a:ext>
            </a:extLst>
          </p:cNvPr>
          <p:cNvPicPr>
            <a:picLocks noChangeAspect="1"/>
          </p:cNvPicPr>
          <p:nvPr/>
        </p:nvPicPr>
        <p:blipFill>
          <a:blip r:embed="rId2"/>
          <a:stretch>
            <a:fillRect/>
          </a:stretch>
        </p:blipFill>
        <p:spPr>
          <a:xfrm>
            <a:off x="4640839" y="2740852"/>
            <a:ext cx="3131561" cy="685687"/>
          </a:xfrm>
          <a:prstGeom prst="rect">
            <a:avLst/>
          </a:prstGeom>
        </p:spPr>
      </p:pic>
      <p:sp>
        <p:nvSpPr>
          <p:cNvPr id="10" name="Arrow: Down 9">
            <a:extLst>
              <a:ext uri="{FF2B5EF4-FFF2-40B4-BE49-F238E27FC236}">
                <a16:creationId xmlns:a16="http://schemas.microsoft.com/office/drawing/2014/main" id="{5BC36B98-4217-4F72-C4EB-F4A5D4EC920F}"/>
              </a:ext>
            </a:extLst>
          </p:cNvPr>
          <p:cNvSpPr/>
          <p:nvPr/>
        </p:nvSpPr>
        <p:spPr>
          <a:xfrm>
            <a:off x="6844937" y="2331596"/>
            <a:ext cx="478972" cy="409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P spid="3"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569626" y="3033754"/>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313532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1843235-FE52-B1F1-E121-90CEF02339B4}"/>
              </a:ext>
            </a:extLst>
          </p:cNvPr>
          <p:cNvSpPr/>
          <p:nvPr/>
        </p:nvSpPr>
        <p:spPr>
          <a:xfrm>
            <a:off x="167268" y="1918010"/>
            <a:ext cx="6601522" cy="6858669"/>
          </a:xfrm>
          <a:custGeom>
            <a:avLst/>
            <a:gdLst>
              <a:gd name="connsiteX0" fmla="*/ 133815 w 6601522"/>
              <a:gd name="connsiteY0" fmla="*/ 55756 h 6858669"/>
              <a:gd name="connsiteX1" fmla="*/ 89210 w 6601522"/>
              <a:gd name="connsiteY1" fmla="*/ 223024 h 6858669"/>
              <a:gd name="connsiteX2" fmla="*/ 78059 w 6601522"/>
              <a:gd name="connsiteY2" fmla="*/ 312234 h 6858669"/>
              <a:gd name="connsiteX3" fmla="*/ 66908 w 6601522"/>
              <a:gd name="connsiteY3" fmla="*/ 367990 h 6858669"/>
              <a:gd name="connsiteX4" fmla="*/ 55756 w 6601522"/>
              <a:gd name="connsiteY4" fmla="*/ 446049 h 6858669"/>
              <a:gd name="connsiteX5" fmla="*/ 44605 w 6601522"/>
              <a:gd name="connsiteY5" fmla="*/ 624468 h 6858669"/>
              <a:gd name="connsiteX6" fmla="*/ 0 w 6601522"/>
              <a:gd name="connsiteY6" fmla="*/ 992458 h 6858669"/>
              <a:gd name="connsiteX7" fmla="*/ 66908 w 6601522"/>
              <a:gd name="connsiteY7" fmla="*/ 1806497 h 6858669"/>
              <a:gd name="connsiteX8" fmla="*/ 189571 w 6601522"/>
              <a:gd name="connsiteY8" fmla="*/ 2185639 h 6858669"/>
              <a:gd name="connsiteX9" fmla="*/ 200722 w 6601522"/>
              <a:gd name="connsiteY9" fmla="*/ 2319453 h 6858669"/>
              <a:gd name="connsiteX10" fmla="*/ 234176 w 6601522"/>
              <a:gd name="connsiteY10" fmla="*/ 2442117 h 6858669"/>
              <a:gd name="connsiteX11" fmla="*/ 245327 w 6601522"/>
              <a:gd name="connsiteY11" fmla="*/ 2531327 h 6858669"/>
              <a:gd name="connsiteX12" fmla="*/ 234176 w 6601522"/>
              <a:gd name="connsiteY12" fmla="*/ 3534936 h 6858669"/>
              <a:gd name="connsiteX13" fmla="*/ 200722 w 6601522"/>
              <a:gd name="connsiteY13" fmla="*/ 3724507 h 6858669"/>
              <a:gd name="connsiteX14" fmla="*/ 189571 w 6601522"/>
              <a:gd name="connsiteY14" fmla="*/ 3914078 h 6858669"/>
              <a:gd name="connsiteX15" fmla="*/ 156117 w 6601522"/>
              <a:gd name="connsiteY15" fmla="*/ 4125951 h 6858669"/>
              <a:gd name="connsiteX16" fmla="*/ 144966 w 6601522"/>
              <a:gd name="connsiteY16" fmla="*/ 4237463 h 6858669"/>
              <a:gd name="connsiteX17" fmla="*/ 133815 w 6601522"/>
              <a:gd name="connsiteY17" fmla="*/ 4371278 h 6858669"/>
              <a:gd name="connsiteX18" fmla="*/ 89210 w 6601522"/>
              <a:gd name="connsiteY18" fmla="*/ 4572000 h 6858669"/>
              <a:gd name="connsiteX19" fmla="*/ 55756 w 6601522"/>
              <a:gd name="connsiteY19" fmla="*/ 4795024 h 6858669"/>
              <a:gd name="connsiteX20" fmla="*/ 66908 w 6601522"/>
              <a:gd name="connsiteY20" fmla="*/ 5051502 h 6858669"/>
              <a:gd name="connsiteX21" fmla="*/ 178420 w 6601522"/>
              <a:gd name="connsiteY21" fmla="*/ 5397190 h 6858669"/>
              <a:gd name="connsiteX22" fmla="*/ 256478 w 6601522"/>
              <a:gd name="connsiteY22" fmla="*/ 5664819 h 6858669"/>
              <a:gd name="connsiteX23" fmla="*/ 334537 w 6601522"/>
              <a:gd name="connsiteY23" fmla="*/ 5798634 h 6858669"/>
              <a:gd name="connsiteX24" fmla="*/ 412595 w 6601522"/>
              <a:gd name="connsiteY24" fmla="*/ 5965902 h 6858669"/>
              <a:gd name="connsiteX25" fmla="*/ 557561 w 6601522"/>
              <a:gd name="connsiteY25" fmla="*/ 6188927 h 6858669"/>
              <a:gd name="connsiteX26" fmla="*/ 635620 w 6601522"/>
              <a:gd name="connsiteY26" fmla="*/ 6345044 h 6858669"/>
              <a:gd name="connsiteX27" fmla="*/ 646771 w 6601522"/>
              <a:gd name="connsiteY27" fmla="*/ 6389649 h 6858669"/>
              <a:gd name="connsiteX28" fmla="*/ 713678 w 6601522"/>
              <a:gd name="connsiteY28" fmla="*/ 6456556 h 6858669"/>
              <a:gd name="connsiteX29" fmla="*/ 814039 w 6601522"/>
              <a:gd name="connsiteY29" fmla="*/ 6490010 h 6858669"/>
              <a:gd name="connsiteX30" fmla="*/ 1550020 w 6601522"/>
              <a:gd name="connsiteY30" fmla="*/ 6545766 h 6858669"/>
              <a:gd name="connsiteX31" fmla="*/ 1672683 w 6601522"/>
              <a:gd name="connsiteY31" fmla="*/ 6556917 h 6858669"/>
              <a:gd name="connsiteX32" fmla="*/ 2007220 w 6601522"/>
              <a:gd name="connsiteY32" fmla="*/ 6601522 h 6858669"/>
              <a:gd name="connsiteX33" fmla="*/ 2107581 w 6601522"/>
              <a:gd name="connsiteY33" fmla="*/ 6612673 h 6858669"/>
              <a:gd name="connsiteX34" fmla="*/ 2341756 w 6601522"/>
              <a:gd name="connsiteY34" fmla="*/ 6668429 h 6858669"/>
              <a:gd name="connsiteX35" fmla="*/ 2486722 w 6601522"/>
              <a:gd name="connsiteY35" fmla="*/ 6713034 h 6858669"/>
              <a:gd name="connsiteX36" fmla="*/ 2765503 w 6601522"/>
              <a:gd name="connsiteY36" fmla="*/ 6779941 h 6858669"/>
              <a:gd name="connsiteX37" fmla="*/ 3378820 w 6601522"/>
              <a:gd name="connsiteY37" fmla="*/ 6813395 h 6858669"/>
              <a:gd name="connsiteX38" fmla="*/ 4382430 w 6601522"/>
              <a:gd name="connsiteY38" fmla="*/ 6835697 h 6858669"/>
              <a:gd name="connsiteX39" fmla="*/ 4650059 w 6601522"/>
              <a:gd name="connsiteY39" fmla="*/ 6746488 h 6858669"/>
              <a:gd name="connsiteX40" fmla="*/ 4739269 w 6601522"/>
              <a:gd name="connsiteY40" fmla="*/ 6735336 h 6858669"/>
              <a:gd name="connsiteX41" fmla="*/ 5051503 w 6601522"/>
              <a:gd name="connsiteY41" fmla="*/ 6679580 h 6858669"/>
              <a:gd name="connsiteX42" fmla="*/ 5196469 w 6601522"/>
              <a:gd name="connsiteY42" fmla="*/ 6668429 h 6858669"/>
              <a:gd name="connsiteX43" fmla="*/ 5285678 w 6601522"/>
              <a:gd name="connsiteY43" fmla="*/ 6657278 h 6858669"/>
              <a:gd name="connsiteX44" fmla="*/ 5397191 w 6601522"/>
              <a:gd name="connsiteY44" fmla="*/ 6623824 h 6858669"/>
              <a:gd name="connsiteX45" fmla="*/ 5486400 w 6601522"/>
              <a:gd name="connsiteY45" fmla="*/ 6612673 h 6858669"/>
              <a:gd name="connsiteX46" fmla="*/ 5843239 w 6601522"/>
              <a:gd name="connsiteY46" fmla="*/ 6590370 h 6858669"/>
              <a:gd name="connsiteX47" fmla="*/ 5921298 w 6601522"/>
              <a:gd name="connsiteY47" fmla="*/ 6568068 h 6858669"/>
              <a:gd name="connsiteX48" fmla="*/ 6055112 w 6601522"/>
              <a:gd name="connsiteY48" fmla="*/ 6545766 h 6858669"/>
              <a:gd name="connsiteX49" fmla="*/ 6155473 w 6601522"/>
              <a:gd name="connsiteY49" fmla="*/ 6512312 h 6858669"/>
              <a:gd name="connsiteX50" fmla="*/ 6300439 w 6601522"/>
              <a:gd name="connsiteY50" fmla="*/ 6467707 h 6858669"/>
              <a:gd name="connsiteX51" fmla="*/ 6345044 w 6601522"/>
              <a:gd name="connsiteY51" fmla="*/ 6445405 h 6858669"/>
              <a:gd name="connsiteX52" fmla="*/ 6434254 w 6601522"/>
              <a:gd name="connsiteY52" fmla="*/ 6345044 h 6858669"/>
              <a:gd name="connsiteX53" fmla="*/ 6523464 w 6601522"/>
              <a:gd name="connsiteY53" fmla="*/ 6088566 h 6858669"/>
              <a:gd name="connsiteX54" fmla="*/ 6545766 w 6601522"/>
              <a:gd name="connsiteY54" fmla="*/ 5988205 h 6858669"/>
              <a:gd name="connsiteX55" fmla="*/ 6601522 w 6601522"/>
              <a:gd name="connsiteY55" fmla="*/ 5731727 h 6858669"/>
              <a:gd name="connsiteX56" fmla="*/ 6568069 w 6601522"/>
              <a:gd name="connsiteY56" fmla="*/ 5274527 h 6858669"/>
              <a:gd name="connsiteX57" fmla="*/ 6523464 w 6601522"/>
              <a:gd name="connsiteY57" fmla="*/ 5218770 h 6858669"/>
              <a:gd name="connsiteX58" fmla="*/ 6445405 w 6601522"/>
              <a:gd name="connsiteY58" fmla="*/ 5118410 h 6858669"/>
              <a:gd name="connsiteX59" fmla="*/ 6378498 w 6601522"/>
              <a:gd name="connsiteY59" fmla="*/ 5040351 h 6858669"/>
              <a:gd name="connsiteX60" fmla="*/ 6244683 w 6601522"/>
              <a:gd name="connsiteY60" fmla="*/ 4962292 h 6858669"/>
              <a:gd name="connsiteX61" fmla="*/ 6122020 w 6601522"/>
              <a:gd name="connsiteY61" fmla="*/ 4795024 h 6858669"/>
              <a:gd name="connsiteX62" fmla="*/ 6077415 w 6601522"/>
              <a:gd name="connsiteY62" fmla="*/ 4605453 h 6858669"/>
              <a:gd name="connsiteX63" fmla="*/ 6055112 w 6601522"/>
              <a:gd name="connsiteY63" fmla="*/ 4538546 h 6858669"/>
              <a:gd name="connsiteX64" fmla="*/ 6043961 w 6601522"/>
              <a:gd name="connsiteY64" fmla="*/ 4449336 h 6858669"/>
              <a:gd name="connsiteX65" fmla="*/ 6021659 w 6601522"/>
              <a:gd name="connsiteY65" fmla="*/ 4204010 h 6858669"/>
              <a:gd name="connsiteX66" fmla="*/ 5999356 w 6601522"/>
              <a:gd name="connsiteY66" fmla="*/ 4103649 h 6858669"/>
              <a:gd name="connsiteX67" fmla="*/ 5965903 w 6601522"/>
              <a:gd name="connsiteY67" fmla="*/ 3757961 h 6858669"/>
              <a:gd name="connsiteX68" fmla="*/ 5943600 w 6601522"/>
              <a:gd name="connsiteY68" fmla="*/ 3635297 h 6858669"/>
              <a:gd name="connsiteX69" fmla="*/ 5921298 w 6601522"/>
              <a:gd name="connsiteY69" fmla="*/ 3178097 h 6858669"/>
              <a:gd name="connsiteX70" fmla="*/ 5910147 w 6601522"/>
              <a:gd name="connsiteY70" fmla="*/ 3077736 h 6858669"/>
              <a:gd name="connsiteX71" fmla="*/ 5887844 w 6601522"/>
              <a:gd name="connsiteY71" fmla="*/ 3021980 h 6858669"/>
              <a:gd name="connsiteX72" fmla="*/ 5876693 w 6601522"/>
              <a:gd name="connsiteY72" fmla="*/ 2977375 h 6858669"/>
              <a:gd name="connsiteX73" fmla="*/ 5865542 w 6601522"/>
              <a:gd name="connsiteY73" fmla="*/ 2776653 h 6858669"/>
              <a:gd name="connsiteX74" fmla="*/ 5854391 w 6601522"/>
              <a:gd name="connsiteY74" fmla="*/ 2732049 h 6858669"/>
              <a:gd name="connsiteX75" fmla="*/ 5809786 w 6601522"/>
              <a:gd name="connsiteY75" fmla="*/ 2587083 h 6858669"/>
              <a:gd name="connsiteX76" fmla="*/ 5776332 w 6601522"/>
              <a:gd name="connsiteY76" fmla="*/ 2475570 h 6858669"/>
              <a:gd name="connsiteX77" fmla="*/ 5731727 w 6601522"/>
              <a:gd name="connsiteY77" fmla="*/ 2308302 h 6858669"/>
              <a:gd name="connsiteX78" fmla="*/ 5720576 w 6601522"/>
              <a:gd name="connsiteY78" fmla="*/ 2263697 h 6858669"/>
              <a:gd name="connsiteX79" fmla="*/ 5698273 w 6601522"/>
              <a:gd name="connsiteY79" fmla="*/ 2163336 h 6858669"/>
              <a:gd name="connsiteX80" fmla="*/ 5653669 w 6601522"/>
              <a:gd name="connsiteY80" fmla="*/ 2062975 h 6858669"/>
              <a:gd name="connsiteX81" fmla="*/ 5642517 w 6601522"/>
              <a:gd name="connsiteY81" fmla="*/ 1427356 h 6858669"/>
              <a:gd name="connsiteX82" fmla="*/ 5675971 w 6601522"/>
              <a:gd name="connsiteY82" fmla="*/ 1326995 h 6858669"/>
              <a:gd name="connsiteX83" fmla="*/ 5765181 w 6601522"/>
              <a:gd name="connsiteY83" fmla="*/ 1170878 h 6858669"/>
              <a:gd name="connsiteX84" fmla="*/ 5798634 w 6601522"/>
              <a:gd name="connsiteY84" fmla="*/ 1126273 h 6858669"/>
              <a:gd name="connsiteX85" fmla="*/ 5865542 w 6601522"/>
              <a:gd name="connsiteY85" fmla="*/ 1103970 h 6858669"/>
              <a:gd name="connsiteX86" fmla="*/ 5999356 w 6601522"/>
              <a:gd name="connsiteY86" fmla="*/ 1059366 h 6858669"/>
              <a:gd name="connsiteX87" fmla="*/ 6144322 w 6601522"/>
              <a:gd name="connsiteY87" fmla="*/ 936702 h 6858669"/>
              <a:gd name="connsiteX88" fmla="*/ 6155473 w 6601522"/>
              <a:gd name="connsiteY88" fmla="*/ 869795 h 6858669"/>
              <a:gd name="connsiteX89" fmla="*/ 6166625 w 6601522"/>
              <a:gd name="connsiteY89" fmla="*/ 791736 h 6858669"/>
              <a:gd name="connsiteX90" fmla="*/ 6188927 w 6601522"/>
              <a:gd name="connsiteY90" fmla="*/ 724829 h 6858669"/>
              <a:gd name="connsiteX91" fmla="*/ 6177776 w 6601522"/>
              <a:gd name="connsiteY91" fmla="*/ 457200 h 6858669"/>
              <a:gd name="connsiteX92" fmla="*/ 6166625 w 6601522"/>
              <a:gd name="connsiteY92" fmla="*/ 401444 h 6858669"/>
              <a:gd name="connsiteX93" fmla="*/ 6043961 w 6601522"/>
              <a:gd name="connsiteY93" fmla="*/ 223024 h 6858669"/>
              <a:gd name="connsiteX94" fmla="*/ 5910147 w 6601522"/>
              <a:gd name="connsiteY94" fmla="*/ 100361 h 6858669"/>
              <a:gd name="connsiteX95" fmla="*/ 5798634 w 6601522"/>
              <a:gd name="connsiteY95" fmla="*/ 55756 h 6858669"/>
              <a:gd name="connsiteX96" fmla="*/ 5486400 w 6601522"/>
              <a:gd name="connsiteY96" fmla="*/ 22302 h 6858669"/>
              <a:gd name="connsiteX97" fmla="*/ 4705815 w 6601522"/>
              <a:gd name="connsiteY97" fmla="*/ 0 h 6858669"/>
              <a:gd name="connsiteX98" fmla="*/ 3601844 w 6601522"/>
              <a:gd name="connsiteY98" fmla="*/ 11151 h 6858669"/>
              <a:gd name="connsiteX99" fmla="*/ 646771 w 6601522"/>
              <a:gd name="connsiteY99" fmla="*/ 22302 h 6858669"/>
              <a:gd name="connsiteX100" fmla="*/ 557561 w 6601522"/>
              <a:gd name="connsiteY100" fmla="*/ 44605 h 6858669"/>
              <a:gd name="connsiteX101" fmla="*/ 490654 w 6601522"/>
              <a:gd name="connsiteY101" fmla="*/ 55756 h 6858669"/>
              <a:gd name="connsiteX102" fmla="*/ 379142 w 6601522"/>
              <a:gd name="connsiteY102" fmla="*/ 78058 h 6858669"/>
              <a:gd name="connsiteX103" fmla="*/ 100361 w 6601522"/>
              <a:gd name="connsiteY103" fmla="*/ 100361 h 685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601522" h="6858669">
                <a:moveTo>
                  <a:pt x="133815" y="55756"/>
                </a:moveTo>
                <a:cubicBezTo>
                  <a:pt x="80088" y="145299"/>
                  <a:pt x="104332" y="86921"/>
                  <a:pt x="89210" y="223024"/>
                </a:cubicBezTo>
                <a:cubicBezTo>
                  <a:pt x="85901" y="252809"/>
                  <a:pt x="82616" y="282614"/>
                  <a:pt x="78059" y="312234"/>
                </a:cubicBezTo>
                <a:cubicBezTo>
                  <a:pt x="75177" y="330967"/>
                  <a:pt x="70024" y="349295"/>
                  <a:pt x="66908" y="367990"/>
                </a:cubicBezTo>
                <a:cubicBezTo>
                  <a:pt x="62587" y="393916"/>
                  <a:pt x="59473" y="420029"/>
                  <a:pt x="55756" y="446049"/>
                </a:cubicBezTo>
                <a:cubicBezTo>
                  <a:pt x="52039" y="505522"/>
                  <a:pt x="49842" y="565110"/>
                  <a:pt x="44605" y="624468"/>
                </a:cubicBezTo>
                <a:cubicBezTo>
                  <a:pt x="33446" y="750940"/>
                  <a:pt x="16700" y="867214"/>
                  <a:pt x="0" y="992458"/>
                </a:cubicBezTo>
                <a:cubicBezTo>
                  <a:pt x="17257" y="1492903"/>
                  <a:pt x="-31398" y="1485363"/>
                  <a:pt x="66908" y="1806497"/>
                </a:cubicBezTo>
                <a:cubicBezTo>
                  <a:pt x="105789" y="1933509"/>
                  <a:pt x="189571" y="2185639"/>
                  <a:pt x="189571" y="2185639"/>
                </a:cubicBezTo>
                <a:cubicBezTo>
                  <a:pt x="193288" y="2230244"/>
                  <a:pt x="193053" y="2275356"/>
                  <a:pt x="200722" y="2319453"/>
                </a:cubicBezTo>
                <a:cubicBezTo>
                  <a:pt x="207984" y="2361208"/>
                  <a:pt x="225445" y="2400645"/>
                  <a:pt x="234176" y="2442117"/>
                </a:cubicBezTo>
                <a:cubicBezTo>
                  <a:pt x="240350" y="2471442"/>
                  <a:pt x="241610" y="2501590"/>
                  <a:pt x="245327" y="2531327"/>
                </a:cubicBezTo>
                <a:cubicBezTo>
                  <a:pt x="241610" y="2865863"/>
                  <a:pt x="246674" y="3200613"/>
                  <a:pt x="234176" y="3534936"/>
                </a:cubicBezTo>
                <a:cubicBezTo>
                  <a:pt x="231779" y="3599058"/>
                  <a:pt x="208219" y="3660780"/>
                  <a:pt x="200722" y="3724507"/>
                </a:cubicBezTo>
                <a:cubicBezTo>
                  <a:pt x="193326" y="3787373"/>
                  <a:pt x="196561" y="3851166"/>
                  <a:pt x="189571" y="3914078"/>
                </a:cubicBezTo>
                <a:cubicBezTo>
                  <a:pt x="181675" y="3985140"/>
                  <a:pt x="165887" y="4055122"/>
                  <a:pt x="156117" y="4125951"/>
                </a:cubicBezTo>
                <a:cubicBezTo>
                  <a:pt x="151013" y="4162957"/>
                  <a:pt x="148348" y="4200260"/>
                  <a:pt x="144966" y="4237463"/>
                </a:cubicBezTo>
                <a:cubicBezTo>
                  <a:pt x="140914" y="4282039"/>
                  <a:pt x="141173" y="4327127"/>
                  <a:pt x="133815" y="4371278"/>
                </a:cubicBezTo>
                <a:cubicBezTo>
                  <a:pt x="122547" y="4438885"/>
                  <a:pt x="101471" y="4504566"/>
                  <a:pt x="89210" y="4572000"/>
                </a:cubicBezTo>
                <a:cubicBezTo>
                  <a:pt x="60887" y="4727780"/>
                  <a:pt x="71498" y="4653359"/>
                  <a:pt x="55756" y="4795024"/>
                </a:cubicBezTo>
                <a:cubicBezTo>
                  <a:pt x="59473" y="4880517"/>
                  <a:pt x="54214" y="4966875"/>
                  <a:pt x="66908" y="5051502"/>
                </a:cubicBezTo>
                <a:cubicBezTo>
                  <a:pt x="81394" y="5148074"/>
                  <a:pt x="148214" y="5301539"/>
                  <a:pt x="178420" y="5397190"/>
                </a:cubicBezTo>
                <a:cubicBezTo>
                  <a:pt x="206403" y="5485803"/>
                  <a:pt x="222797" y="5578211"/>
                  <a:pt x="256478" y="5664819"/>
                </a:cubicBezTo>
                <a:cubicBezTo>
                  <a:pt x="275195" y="5712947"/>
                  <a:pt x="310767" y="5752791"/>
                  <a:pt x="334537" y="5798634"/>
                </a:cubicBezTo>
                <a:cubicBezTo>
                  <a:pt x="362860" y="5853256"/>
                  <a:pt x="382068" y="5912480"/>
                  <a:pt x="412595" y="5965902"/>
                </a:cubicBezTo>
                <a:cubicBezTo>
                  <a:pt x="456586" y="6042886"/>
                  <a:pt x="522633" y="6107430"/>
                  <a:pt x="557561" y="6188927"/>
                </a:cubicBezTo>
                <a:cubicBezTo>
                  <a:pt x="602820" y="6294530"/>
                  <a:pt x="576970" y="6242407"/>
                  <a:pt x="635620" y="6345044"/>
                </a:cubicBezTo>
                <a:cubicBezTo>
                  <a:pt x="639337" y="6359912"/>
                  <a:pt x="640734" y="6375562"/>
                  <a:pt x="646771" y="6389649"/>
                </a:cubicBezTo>
                <a:cubicBezTo>
                  <a:pt x="658715" y="6417519"/>
                  <a:pt x="687013" y="6444249"/>
                  <a:pt x="713678" y="6456556"/>
                </a:cubicBezTo>
                <a:cubicBezTo>
                  <a:pt x="745696" y="6471333"/>
                  <a:pt x="780132" y="6480322"/>
                  <a:pt x="814039" y="6490010"/>
                </a:cubicBezTo>
                <a:cubicBezTo>
                  <a:pt x="1095507" y="6570429"/>
                  <a:pt x="1108147" y="6529400"/>
                  <a:pt x="1550020" y="6545766"/>
                </a:cubicBezTo>
                <a:cubicBezTo>
                  <a:pt x="1590908" y="6549483"/>
                  <a:pt x="1631878" y="6552383"/>
                  <a:pt x="1672683" y="6556917"/>
                </a:cubicBezTo>
                <a:cubicBezTo>
                  <a:pt x="1895491" y="6581673"/>
                  <a:pt x="1798587" y="6574309"/>
                  <a:pt x="2007220" y="6601522"/>
                </a:cubicBezTo>
                <a:cubicBezTo>
                  <a:pt x="2040597" y="6605876"/>
                  <a:pt x="2074127" y="6608956"/>
                  <a:pt x="2107581" y="6612673"/>
                </a:cubicBezTo>
                <a:cubicBezTo>
                  <a:pt x="2185639" y="6631258"/>
                  <a:pt x="2264187" y="6647896"/>
                  <a:pt x="2341756" y="6668429"/>
                </a:cubicBezTo>
                <a:cubicBezTo>
                  <a:pt x="2390630" y="6681366"/>
                  <a:pt x="2437829" y="6700167"/>
                  <a:pt x="2486722" y="6713034"/>
                </a:cubicBezTo>
                <a:cubicBezTo>
                  <a:pt x="2579141" y="6737355"/>
                  <a:pt x="2670079" y="6774736"/>
                  <a:pt x="2765503" y="6779941"/>
                </a:cubicBezTo>
                <a:lnTo>
                  <a:pt x="3378820" y="6813395"/>
                </a:lnTo>
                <a:cubicBezTo>
                  <a:pt x="3816646" y="6863914"/>
                  <a:pt x="3787817" y="6873331"/>
                  <a:pt x="4382430" y="6835697"/>
                </a:cubicBezTo>
                <a:cubicBezTo>
                  <a:pt x="4563675" y="6824226"/>
                  <a:pt x="4510541" y="6787523"/>
                  <a:pt x="4650059" y="6746488"/>
                </a:cubicBezTo>
                <a:cubicBezTo>
                  <a:pt x="4678809" y="6738032"/>
                  <a:pt x="4709709" y="6740263"/>
                  <a:pt x="4739269" y="6735336"/>
                </a:cubicBezTo>
                <a:cubicBezTo>
                  <a:pt x="4941874" y="6701568"/>
                  <a:pt x="4769407" y="6715980"/>
                  <a:pt x="5051503" y="6679580"/>
                </a:cubicBezTo>
                <a:cubicBezTo>
                  <a:pt x="5099569" y="6673378"/>
                  <a:pt x="5148223" y="6673024"/>
                  <a:pt x="5196469" y="6668429"/>
                </a:cubicBezTo>
                <a:cubicBezTo>
                  <a:pt x="5226302" y="6665588"/>
                  <a:pt x="5255942" y="6660995"/>
                  <a:pt x="5285678" y="6657278"/>
                </a:cubicBezTo>
                <a:cubicBezTo>
                  <a:pt x="5322849" y="6646127"/>
                  <a:pt x="5359307" y="6632243"/>
                  <a:pt x="5397191" y="6623824"/>
                </a:cubicBezTo>
                <a:cubicBezTo>
                  <a:pt x="5426445" y="6617323"/>
                  <a:pt x="5456695" y="6616634"/>
                  <a:pt x="5486400" y="6612673"/>
                </a:cubicBezTo>
                <a:cubicBezTo>
                  <a:pt x="5673884" y="6587676"/>
                  <a:pt x="5476776" y="6605030"/>
                  <a:pt x="5843239" y="6590370"/>
                </a:cubicBezTo>
                <a:cubicBezTo>
                  <a:pt x="5869259" y="6582936"/>
                  <a:pt x="5894818" y="6573643"/>
                  <a:pt x="5921298" y="6568068"/>
                </a:cubicBezTo>
                <a:cubicBezTo>
                  <a:pt x="5965548" y="6558752"/>
                  <a:pt x="6011122" y="6556240"/>
                  <a:pt x="6055112" y="6545766"/>
                </a:cubicBezTo>
                <a:cubicBezTo>
                  <a:pt x="6089416" y="6537598"/>
                  <a:pt x="6121769" y="6522682"/>
                  <a:pt x="6155473" y="6512312"/>
                </a:cubicBezTo>
                <a:cubicBezTo>
                  <a:pt x="6260118" y="6480113"/>
                  <a:pt x="6126107" y="6534758"/>
                  <a:pt x="6300439" y="6467707"/>
                </a:cubicBezTo>
                <a:cubicBezTo>
                  <a:pt x="6315954" y="6461740"/>
                  <a:pt x="6330176" y="6452839"/>
                  <a:pt x="6345044" y="6445405"/>
                </a:cubicBezTo>
                <a:cubicBezTo>
                  <a:pt x="6367532" y="6422917"/>
                  <a:pt x="6417846" y="6377859"/>
                  <a:pt x="6434254" y="6345044"/>
                </a:cubicBezTo>
                <a:cubicBezTo>
                  <a:pt x="6467459" y="6278634"/>
                  <a:pt x="6505194" y="6155556"/>
                  <a:pt x="6523464" y="6088566"/>
                </a:cubicBezTo>
                <a:cubicBezTo>
                  <a:pt x="6532481" y="6055504"/>
                  <a:pt x="6537828" y="6021543"/>
                  <a:pt x="6545766" y="5988205"/>
                </a:cubicBezTo>
                <a:cubicBezTo>
                  <a:pt x="6595998" y="5777230"/>
                  <a:pt x="6564941" y="5932927"/>
                  <a:pt x="6601522" y="5731727"/>
                </a:cubicBezTo>
                <a:cubicBezTo>
                  <a:pt x="6590371" y="5579327"/>
                  <a:pt x="6591057" y="5425595"/>
                  <a:pt x="6568069" y="5274527"/>
                </a:cubicBezTo>
                <a:cubicBezTo>
                  <a:pt x="6564488" y="5250997"/>
                  <a:pt x="6536666" y="5238574"/>
                  <a:pt x="6523464" y="5218770"/>
                </a:cubicBezTo>
                <a:cubicBezTo>
                  <a:pt x="6359538" y="4972881"/>
                  <a:pt x="6554182" y="5227187"/>
                  <a:pt x="6445405" y="5118410"/>
                </a:cubicBezTo>
                <a:cubicBezTo>
                  <a:pt x="6421173" y="5094178"/>
                  <a:pt x="6405661" y="5061246"/>
                  <a:pt x="6378498" y="5040351"/>
                </a:cubicBezTo>
                <a:cubicBezTo>
                  <a:pt x="6251263" y="4942478"/>
                  <a:pt x="6345496" y="5070860"/>
                  <a:pt x="6244683" y="4962292"/>
                </a:cubicBezTo>
                <a:cubicBezTo>
                  <a:pt x="6172086" y="4884111"/>
                  <a:pt x="6166235" y="4868716"/>
                  <a:pt x="6122020" y="4795024"/>
                </a:cubicBezTo>
                <a:cubicBezTo>
                  <a:pt x="6106334" y="4716591"/>
                  <a:pt x="6104595" y="4703298"/>
                  <a:pt x="6077415" y="4605453"/>
                </a:cubicBezTo>
                <a:cubicBezTo>
                  <a:pt x="6071123" y="4582802"/>
                  <a:pt x="6062546" y="4560848"/>
                  <a:pt x="6055112" y="4538546"/>
                </a:cubicBezTo>
                <a:cubicBezTo>
                  <a:pt x="6051395" y="4508809"/>
                  <a:pt x="6046943" y="4479155"/>
                  <a:pt x="6043961" y="4449336"/>
                </a:cubicBezTo>
                <a:cubicBezTo>
                  <a:pt x="6035791" y="4367631"/>
                  <a:pt x="6039472" y="4284167"/>
                  <a:pt x="6021659" y="4204010"/>
                </a:cubicBezTo>
                <a:lnTo>
                  <a:pt x="5999356" y="4103649"/>
                </a:lnTo>
                <a:cubicBezTo>
                  <a:pt x="5994592" y="4048856"/>
                  <a:pt x="5980667" y="3851466"/>
                  <a:pt x="5965903" y="3757961"/>
                </a:cubicBezTo>
                <a:cubicBezTo>
                  <a:pt x="5959421" y="3716911"/>
                  <a:pt x="5951034" y="3676185"/>
                  <a:pt x="5943600" y="3635297"/>
                </a:cubicBezTo>
                <a:cubicBezTo>
                  <a:pt x="5935558" y="3410105"/>
                  <a:pt x="5938185" y="3363855"/>
                  <a:pt x="5921298" y="3178097"/>
                </a:cubicBezTo>
                <a:cubicBezTo>
                  <a:pt x="5918251" y="3144576"/>
                  <a:pt x="5917200" y="3110648"/>
                  <a:pt x="5910147" y="3077736"/>
                </a:cubicBezTo>
                <a:cubicBezTo>
                  <a:pt x="5905953" y="3058163"/>
                  <a:pt x="5894174" y="3040970"/>
                  <a:pt x="5887844" y="3021980"/>
                </a:cubicBezTo>
                <a:cubicBezTo>
                  <a:pt x="5882997" y="3007441"/>
                  <a:pt x="5880410" y="2992243"/>
                  <a:pt x="5876693" y="2977375"/>
                </a:cubicBezTo>
                <a:cubicBezTo>
                  <a:pt x="5872976" y="2910468"/>
                  <a:pt x="5871609" y="2843388"/>
                  <a:pt x="5865542" y="2776653"/>
                </a:cubicBezTo>
                <a:cubicBezTo>
                  <a:pt x="5864155" y="2761390"/>
                  <a:pt x="5857716" y="2747010"/>
                  <a:pt x="5854391" y="2732049"/>
                </a:cubicBezTo>
                <a:cubicBezTo>
                  <a:pt x="5825899" y="2603836"/>
                  <a:pt x="5868513" y="2763264"/>
                  <a:pt x="5809786" y="2587083"/>
                </a:cubicBezTo>
                <a:cubicBezTo>
                  <a:pt x="5797514" y="2550267"/>
                  <a:pt x="5787483" y="2512741"/>
                  <a:pt x="5776332" y="2475570"/>
                </a:cubicBezTo>
                <a:cubicBezTo>
                  <a:pt x="5757391" y="2305096"/>
                  <a:pt x="5783965" y="2438898"/>
                  <a:pt x="5731727" y="2308302"/>
                </a:cubicBezTo>
                <a:cubicBezTo>
                  <a:pt x="5726035" y="2294072"/>
                  <a:pt x="5723901" y="2278658"/>
                  <a:pt x="5720576" y="2263697"/>
                </a:cubicBezTo>
                <a:cubicBezTo>
                  <a:pt x="5717042" y="2247793"/>
                  <a:pt x="5705433" y="2181951"/>
                  <a:pt x="5698273" y="2163336"/>
                </a:cubicBezTo>
                <a:cubicBezTo>
                  <a:pt x="5685131" y="2129167"/>
                  <a:pt x="5668537" y="2096429"/>
                  <a:pt x="5653669" y="2062975"/>
                </a:cubicBezTo>
                <a:cubicBezTo>
                  <a:pt x="5632408" y="1797222"/>
                  <a:pt x="5615009" y="1709312"/>
                  <a:pt x="5642517" y="1427356"/>
                </a:cubicBezTo>
                <a:cubicBezTo>
                  <a:pt x="5645941" y="1392259"/>
                  <a:pt x="5664111" y="1360204"/>
                  <a:pt x="5675971" y="1326995"/>
                </a:cubicBezTo>
                <a:cubicBezTo>
                  <a:pt x="5703375" y="1250265"/>
                  <a:pt x="5706915" y="1255040"/>
                  <a:pt x="5765181" y="1170878"/>
                </a:cubicBezTo>
                <a:cubicBezTo>
                  <a:pt x="5775760" y="1155597"/>
                  <a:pt x="5783170" y="1136582"/>
                  <a:pt x="5798634" y="1126273"/>
                </a:cubicBezTo>
                <a:cubicBezTo>
                  <a:pt x="5818195" y="1113232"/>
                  <a:pt x="5843600" y="1112409"/>
                  <a:pt x="5865542" y="1103970"/>
                </a:cubicBezTo>
                <a:cubicBezTo>
                  <a:pt x="5983751" y="1058505"/>
                  <a:pt x="5900623" y="1079112"/>
                  <a:pt x="5999356" y="1059366"/>
                </a:cubicBezTo>
                <a:cubicBezTo>
                  <a:pt x="6047678" y="1018478"/>
                  <a:pt x="6133916" y="999140"/>
                  <a:pt x="6144322" y="936702"/>
                </a:cubicBezTo>
                <a:cubicBezTo>
                  <a:pt x="6148039" y="914400"/>
                  <a:pt x="6152035" y="892142"/>
                  <a:pt x="6155473" y="869795"/>
                </a:cubicBezTo>
                <a:cubicBezTo>
                  <a:pt x="6159470" y="843817"/>
                  <a:pt x="6160715" y="817347"/>
                  <a:pt x="6166625" y="791736"/>
                </a:cubicBezTo>
                <a:cubicBezTo>
                  <a:pt x="6171911" y="768829"/>
                  <a:pt x="6181493" y="747131"/>
                  <a:pt x="6188927" y="724829"/>
                </a:cubicBezTo>
                <a:cubicBezTo>
                  <a:pt x="6185210" y="635619"/>
                  <a:pt x="6183919" y="546275"/>
                  <a:pt x="6177776" y="457200"/>
                </a:cubicBezTo>
                <a:cubicBezTo>
                  <a:pt x="6176472" y="438292"/>
                  <a:pt x="6173102" y="419256"/>
                  <a:pt x="6166625" y="401444"/>
                </a:cubicBezTo>
                <a:cubicBezTo>
                  <a:pt x="6142491" y="335076"/>
                  <a:pt x="6090315" y="271696"/>
                  <a:pt x="6043961" y="223024"/>
                </a:cubicBezTo>
                <a:cubicBezTo>
                  <a:pt x="6002230" y="179207"/>
                  <a:pt x="5960141" y="134448"/>
                  <a:pt x="5910147" y="100361"/>
                </a:cubicBezTo>
                <a:cubicBezTo>
                  <a:pt x="5877069" y="77808"/>
                  <a:pt x="5837473" y="65466"/>
                  <a:pt x="5798634" y="55756"/>
                </a:cubicBezTo>
                <a:cubicBezTo>
                  <a:pt x="5729770" y="38540"/>
                  <a:pt x="5557096" y="24827"/>
                  <a:pt x="5486400" y="22302"/>
                </a:cubicBezTo>
                <a:lnTo>
                  <a:pt x="4705815" y="0"/>
                </a:lnTo>
                <a:lnTo>
                  <a:pt x="3601844" y="11151"/>
                </a:lnTo>
                <a:lnTo>
                  <a:pt x="646771" y="22302"/>
                </a:lnTo>
                <a:cubicBezTo>
                  <a:pt x="616121" y="22639"/>
                  <a:pt x="587532" y="38182"/>
                  <a:pt x="557561" y="44605"/>
                </a:cubicBezTo>
                <a:cubicBezTo>
                  <a:pt x="535453" y="49342"/>
                  <a:pt x="512877" y="51589"/>
                  <a:pt x="490654" y="55756"/>
                </a:cubicBezTo>
                <a:cubicBezTo>
                  <a:pt x="453396" y="62742"/>
                  <a:pt x="416313" y="70624"/>
                  <a:pt x="379142" y="78058"/>
                </a:cubicBezTo>
                <a:cubicBezTo>
                  <a:pt x="254362" y="127971"/>
                  <a:pt x="343403" y="100361"/>
                  <a:pt x="100361" y="100361"/>
                </a:cubicBezTo>
              </a:path>
            </a:pathLst>
          </a:custGeom>
          <a:solidFill>
            <a:srgbClr val="92D05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374340" y="236182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742919"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keep the default]</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grpSp>
        <p:nvGrpSpPr>
          <p:cNvPr id="11" name="Group 10">
            <a:extLst>
              <a:ext uri="{FF2B5EF4-FFF2-40B4-BE49-F238E27FC236}">
                <a16:creationId xmlns:a16="http://schemas.microsoft.com/office/drawing/2014/main" id="{C4931354-C4E5-B390-D270-67F831625EA3}"/>
              </a:ext>
            </a:extLst>
          </p:cNvPr>
          <p:cNvGrpSpPr/>
          <p:nvPr/>
        </p:nvGrpSpPr>
        <p:grpSpPr>
          <a:xfrm>
            <a:off x="194393" y="1166999"/>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a:off x="3612630" y="3417757"/>
            <a:ext cx="2480764" cy="139857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348035" y="9596735"/>
            <a:ext cx="5816849" cy="461665"/>
          </a:xfrm>
          <a:prstGeom prst="rect">
            <a:avLst/>
          </a:prstGeom>
          <a:noFill/>
        </p:spPr>
        <p:txBody>
          <a:bodyPr wrap="none" rtlCol="0">
            <a:spAutoFit/>
          </a:bodyPr>
          <a:lstStyle/>
          <a:p>
            <a:r>
              <a:rPr lang="en-CA" sz="2400" b="1" dirty="0"/>
              <a:t>New pod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529DA6A2-F7A7-CEBB-92BA-45952BD194A9}"/>
              </a:ext>
            </a:extLst>
          </p:cNvPr>
          <p:cNvSpPr>
            <a:spLocks noGrp="1"/>
          </p:cNvSpPr>
          <p:nvPr>
            <p:ph type="subTitle" idx="1"/>
          </p:nvPr>
        </p:nvSpPr>
        <p:spPr/>
        <p:txBody>
          <a:bodyPr/>
          <a:lstStyle/>
          <a:p>
            <a:endParaRPr lang="en-CA"/>
          </a:p>
        </p:txBody>
      </p:sp>
      <p:sp>
        <p:nvSpPr>
          <p:cNvPr id="6" name="Text Placeholder 5">
            <a:extLst>
              <a:ext uri="{FF2B5EF4-FFF2-40B4-BE49-F238E27FC236}">
                <a16:creationId xmlns:a16="http://schemas.microsoft.com/office/drawing/2014/main" id="{36A95DA8-F16E-1693-23CC-61A56B4F7C94}"/>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9646</TotalTime>
  <Words>6559</Words>
  <Application>Microsoft Office PowerPoint</Application>
  <PresentationFormat>Custom</PresentationFormat>
  <Paragraphs>928</Paragraphs>
  <Slides>72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555</cp:revision>
  <dcterms:created xsi:type="dcterms:W3CDTF">2023-03-15T22:27:13Z</dcterms:created>
  <dcterms:modified xsi:type="dcterms:W3CDTF">2023-04-22T03:10:34Z</dcterms:modified>
</cp:coreProperties>
</file>