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8"/>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05" r:id="rId27"/>
    <p:sldId id="281"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69" r:id="rId46"/>
    <p:sldId id="320" r:id="rId47"/>
    <p:sldId id="350" r:id="rId48"/>
    <p:sldId id="321" r:id="rId49"/>
    <p:sldId id="322" r:id="rId50"/>
    <p:sldId id="323" r:id="rId51"/>
    <p:sldId id="351" r:id="rId52"/>
    <p:sldId id="368" r:id="rId53"/>
    <p:sldId id="317" r:id="rId54"/>
    <p:sldId id="318" r:id="rId55"/>
    <p:sldId id="319" r:id="rId56"/>
    <p:sldId id="370" r:id="rId57"/>
    <p:sldId id="324" r:id="rId58"/>
    <p:sldId id="325" r:id="rId59"/>
    <p:sldId id="326" r:id="rId60"/>
    <p:sldId id="327" r:id="rId61"/>
    <p:sldId id="371" r:id="rId62"/>
    <p:sldId id="328" r:id="rId63"/>
    <p:sldId id="329" r:id="rId64"/>
    <p:sldId id="372" r:id="rId65"/>
    <p:sldId id="330" r:id="rId66"/>
    <p:sldId id="331" r:id="rId67"/>
    <p:sldId id="373" r:id="rId68"/>
    <p:sldId id="332" r:id="rId69"/>
    <p:sldId id="374" r:id="rId70"/>
    <p:sldId id="356" r:id="rId71"/>
    <p:sldId id="357" r:id="rId72"/>
    <p:sldId id="359" r:id="rId73"/>
    <p:sldId id="375" r:id="rId74"/>
    <p:sldId id="358" r:id="rId75"/>
    <p:sldId id="360" r:id="rId76"/>
    <p:sldId id="361" r:id="rId77"/>
    <p:sldId id="333" r:id="rId78"/>
    <p:sldId id="336" r:id="rId79"/>
    <p:sldId id="355" r:id="rId80"/>
    <p:sldId id="334" r:id="rId81"/>
    <p:sldId id="352" r:id="rId82"/>
    <p:sldId id="353" r:id="rId83"/>
    <p:sldId id="354" r:id="rId84"/>
    <p:sldId id="337" r:id="rId85"/>
    <p:sldId id="335" r:id="rId86"/>
    <p:sldId id="338" r:id="rId87"/>
    <p:sldId id="339" r:id="rId88"/>
    <p:sldId id="340" r:id="rId89"/>
    <p:sldId id="341" r:id="rId90"/>
    <p:sldId id="342" r:id="rId91"/>
    <p:sldId id="345" r:id="rId92"/>
    <p:sldId id="343" r:id="rId93"/>
    <p:sldId id="344" r:id="rId94"/>
    <p:sldId id="346" r:id="rId95"/>
    <p:sldId id="362" r:id="rId96"/>
    <p:sldId id="347" r:id="rId9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90" d="100"/>
          <a:sy n="90" d="100"/>
        </p:scale>
        <p:origin x="888" y="-1484"/>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2023-04-30</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5.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svg"/></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13" Type="http://schemas.openxmlformats.org/officeDocument/2006/relationships/slide" Target="slide75.xml"/><Relationship Id="rId18" Type="http://schemas.openxmlformats.org/officeDocument/2006/relationships/image" Target="../media/image73.png"/><Relationship Id="rId26" Type="http://schemas.openxmlformats.org/officeDocument/2006/relationships/image" Target="../media/image75.png"/><Relationship Id="rId39" Type="http://schemas.openxmlformats.org/officeDocument/2006/relationships/image" Target="../media/image80.png"/><Relationship Id="rId21" Type="http://schemas.openxmlformats.org/officeDocument/2006/relationships/image" Target="../media/image74.png"/><Relationship Id="rId34" Type="http://schemas.openxmlformats.org/officeDocument/2006/relationships/slide" Target="slide63.xml"/><Relationship Id="rId42" Type="http://schemas.openxmlformats.org/officeDocument/2006/relationships/image" Target="../media/image81.png"/><Relationship Id="rId47" Type="http://schemas.openxmlformats.org/officeDocument/2006/relationships/image" Target="../media/image790.png"/><Relationship Id="rId50" Type="http://schemas.openxmlformats.org/officeDocument/2006/relationships/image" Target="../media/image83.png"/><Relationship Id="rId7" Type="http://schemas.openxmlformats.org/officeDocument/2006/relationships/slide" Target="slide72.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0.png"/><Relationship Id="rId24" Type="http://schemas.openxmlformats.org/officeDocument/2006/relationships/image" Target="../media/image75.png"/><Relationship Id="rId32" Type="http://schemas.openxmlformats.org/officeDocument/2006/relationships/image" Target="../media/image740.png"/><Relationship Id="rId37" Type="http://schemas.openxmlformats.org/officeDocument/2006/relationships/slide" Target="slide60.xml"/><Relationship Id="rId40" Type="http://schemas.openxmlformats.org/officeDocument/2006/relationships/slide" Target="slide34.xml"/><Relationship Id="rId45" Type="http://schemas.openxmlformats.org/officeDocument/2006/relationships/image" Target="../media/image82.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7.xml"/><Relationship Id="rId19" Type="http://schemas.openxmlformats.org/officeDocument/2006/relationships/slide" Target="slide53.xml"/><Relationship Id="rId31" Type="http://schemas.openxmlformats.org/officeDocument/2006/relationships/slide" Target="slide62.xml"/><Relationship Id="rId44" Type="http://schemas.openxmlformats.org/officeDocument/2006/relationships/image" Target="../media/image81.png"/><Relationship Id="rId52" Type="http://schemas.openxmlformats.org/officeDocument/2006/relationships/slide" Target="slide65.xml"/><Relationship Id="rId4" Type="http://schemas.openxmlformats.org/officeDocument/2006/relationships/slide" Target="slide74.xml"/><Relationship Id="rId9" Type="http://schemas.openxmlformats.org/officeDocument/2006/relationships/image" Target="../media/image70.png"/><Relationship Id="rId14" Type="http://schemas.openxmlformats.org/officeDocument/2006/relationships/image" Target="../media/image680.png"/><Relationship Id="rId22" Type="http://schemas.openxmlformats.org/officeDocument/2006/relationships/slide" Target="slide71.xml"/><Relationship Id="rId27" Type="http://schemas.openxmlformats.org/officeDocument/2006/relationships/image" Target="../media/image76.png"/><Relationship Id="rId30" Type="http://schemas.openxmlformats.org/officeDocument/2006/relationships/image" Target="../media/image77.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3.png"/><Relationship Id="rId8" Type="http://schemas.openxmlformats.org/officeDocument/2006/relationships/image" Target="../media/image660.png"/><Relationship Id="rId51" Type="http://schemas.openxmlformats.org/officeDocument/2006/relationships/image" Target="../media/image84.png"/><Relationship Id="rId3" Type="http://schemas.openxmlformats.org/officeDocument/2006/relationships/image" Target="../media/image68.png"/><Relationship Id="rId12" Type="http://schemas.openxmlformats.org/officeDocument/2006/relationships/image" Target="../media/image71.png"/><Relationship Id="rId17" Type="http://schemas.openxmlformats.org/officeDocument/2006/relationships/image" Target="../media/image690.png"/><Relationship Id="rId25" Type="http://schemas.openxmlformats.org/officeDocument/2006/relationships/slide" Target="slide70.xml"/><Relationship Id="rId33" Type="http://schemas.openxmlformats.org/officeDocument/2006/relationships/image" Target="../media/image78.png"/><Relationship Id="rId38" Type="http://schemas.openxmlformats.org/officeDocument/2006/relationships/image" Target="../media/image79.png"/><Relationship Id="rId46" Type="http://schemas.openxmlformats.org/officeDocument/2006/relationships/slide" Target="slide32.xml"/><Relationship Id="rId20" Type="http://schemas.openxmlformats.org/officeDocument/2006/relationships/image" Target="../media/image73.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9.png"/><Relationship Id="rId15" Type="http://schemas.openxmlformats.org/officeDocument/2006/relationships/image" Target="../media/image72.png"/><Relationship Id="rId23" Type="http://schemas.openxmlformats.org/officeDocument/2006/relationships/image" Target="../media/image710.png"/><Relationship Id="rId28" Type="http://schemas.openxmlformats.org/officeDocument/2006/relationships/slide" Target="slide68.xml"/><Relationship Id="rId36" Type="http://schemas.openxmlformats.org/officeDocument/2006/relationships/image" Target="../media/image79.png"/><Relationship Id="rId49" Type="http://schemas.openxmlformats.org/officeDocument/2006/relationships/slide" Target="slide44.xml"/></Relationships>
</file>

<file path=ppt/slides/_rels/slide96.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Main.js</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1569660"/>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Data to child Components</a:t>
            </a:r>
          </a:p>
        </p:txBody>
      </p:sp>
    </p:spTree>
    <p:extLst>
      <p:ext uri="{BB962C8B-B14F-4D97-AF65-F5344CB8AC3E}">
        <p14:creationId xmlns:p14="http://schemas.microsoft.com/office/powerpoint/2010/main" val="74301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708905" y="3758310"/>
            <a:ext cx="2342564" cy="369332"/>
          </a:xfrm>
          <a:prstGeom prst="rect">
            <a:avLst/>
          </a:prstGeom>
          <a:solidFill>
            <a:schemeClr val="accent2"/>
          </a:solidFill>
          <a:ln w="19050">
            <a:solidFill>
              <a:schemeClr val="tx1"/>
            </a:solidFill>
          </a:ln>
        </p:spPr>
        <p:txBody>
          <a:bodyPr wrap="none" rtlCol="0">
            <a:spAutoFit/>
          </a:bodyPr>
          <a:lstStyle/>
          <a:p>
            <a:r>
              <a:rPr lang="en-CA" dirty="0"/>
              <a:t>Create a new Object</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11555</TotalTime>
  <Words>7837</Words>
  <Application>Microsoft Office PowerPoint</Application>
  <PresentationFormat>Custom</PresentationFormat>
  <Paragraphs>1160</Paragraphs>
  <Slides>96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757</cp:revision>
  <dcterms:created xsi:type="dcterms:W3CDTF">2023-03-15T22:27:13Z</dcterms:created>
  <dcterms:modified xsi:type="dcterms:W3CDTF">2023-04-30T16:49:50Z</dcterms:modified>
</cp:coreProperties>
</file>